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C89E-684C-79BF-2107-658762CD7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159AB-D102-D6BE-E17F-A935A2610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4CEB-C8CF-0454-5F5B-B2658E96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96862-F21B-A216-443C-52A00BBE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E491-A2D1-8BB2-CAD3-7ADA8783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8670-6CF8-DB49-88DD-E0E23FEF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739AF-C75F-10F7-BDC5-1093CF225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2EC8-533F-074B-7D02-9BEBBCC1F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B98F7-E656-DDBF-276F-253B0BF8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E078-19E9-FA16-BC9F-1FAEEA67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3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E74B5-01B1-22F1-1324-36A1E3E19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EB705-567C-B3AB-293E-646091260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D0886-C2E0-4B06-5B52-EEE4A05D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34EA2-634B-B16D-EA45-654F9D68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05905-48B6-ACA5-4C76-7AC06732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00A9-332B-C8A7-F93C-C364FF95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D98D-AE22-A762-BF29-B821DB74D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FCA6-643B-35AB-DD8A-A5C17D7B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284EE-2650-6067-0904-F8896368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98813-A45D-D4CE-72D6-AA0653C7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1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836E-8F4B-12E2-DCD4-0C40B53F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1B4F3-0262-D4C9-A5ED-6953B4DF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7562B-C16D-6C09-7DB7-CD3EDB6F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83FD-7AB7-48F2-C168-49AC42FC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85E17-ECD3-F745-7D40-C5BC35EE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8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D803-45F8-73A6-CB38-669404AD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C3E8-F775-3133-D00B-F000D87A8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CB324-70DE-4DE0-22DB-9BB24E4DF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554C9-0976-8BB8-1CA0-1E6FD6AF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59F1C-BDD8-09E4-3A36-7550FA4E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EC968-AF87-1689-B543-293E2F83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8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E5A0-524D-1065-9C62-2C7AF2DF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10A5A-DD7B-BA34-3B18-9B2E00CB6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27C1C-E422-A17E-D800-24FA98E1B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9603D-E816-0646-C041-9A32CF5B3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97877-B55C-138A-17FF-3D54EBA77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1C1AB-6F55-752A-FB6C-737490D7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206B4-065E-E0EF-B031-47482B2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A1B5F-F5FC-4D0C-7E1D-EFD07F20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4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B8E3-A3CF-B25E-9F71-EBE520AF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E91FA-074B-A237-1D17-63FEB895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2DA19-5C65-6BD6-DD1F-F86C86E2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0F591-74EE-FF40-08F2-D503A243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3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390B0-12DA-1EC4-2657-7C6337F5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B28EF-2374-BB5D-4848-EF358AAC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0571A-E737-16E6-507F-6951A020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9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4835-4849-6D15-C6E6-E18181EC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7D4B-8EBB-DA6D-C126-CCF5E1F6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B5F8E-BDD2-851B-F940-1A9973497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B53A8-9AD1-6BFA-BD29-5F1324DA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497CF-E816-9307-5469-BDD09D5B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251F4-74C4-506A-F584-070F8A4F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1BED-5CC9-DD1C-247F-EEE01D80F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17AAE-DFC6-196E-D2AB-F76EACAEB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AD554-2882-47E4-5A5D-F09E2F17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3DCB6-7958-5936-0470-835F5B49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7CA45-2FCB-4B2C-86AB-AAF6A6E1EBD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D9F7E-516B-334D-9E37-360F44B1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F37BA-73D9-AC4E-873B-E671B75AD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0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515D3-C964-155C-0D07-2190C746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98DE9-C7D2-474A-CAF6-6573383D1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5498F-F7E9-3AE5-C7C0-DCEB543F2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7CA45-2FCB-4B2C-86AB-AAF6A6E1EBD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F2EA2-CA73-52BC-AFF9-542BE2A0A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F41B-7528-D87B-204F-FCA1C221F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EAD2F-AC9F-4D18-A7A6-0C865EC56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8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F215-B98D-4433-4BCA-FE148995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F859-C7BC-4E1F-CA08-083ED922C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was to use rule association to find sales opportunities for the bakery.</a:t>
            </a:r>
          </a:p>
          <a:p>
            <a:r>
              <a:rPr lang="en-US" dirty="0"/>
              <a:t>We did this by calculating several different types of statistics and algorithms to find various insights.</a:t>
            </a:r>
          </a:p>
        </p:txBody>
      </p:sp>
    </p:spTree>
    <p:extLst>
      <p:ext uri="{BB962C8B-B14F-4D97-AF65-F5344CB8AC3E}">
        <p14:creationId xmlns:p14="http://schemas.microsoft.com/office/powerpoint/2010/main" val="352256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C8A5-FC8A-231D-0F61-C0743FBB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AF95-B719-D4CD-0D6C-0E55FACB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support of an item, or a set of items is the frequency that it appears in the dataset.</a:t>
            </a:r>
          </a:p>
          <a:p>
            <a:r>
              <a:rPr lang="en-US" dirty="0"/>
              <a:t>We use support to find the most popular items and item combinations, to find out the best deals to offer and items to increase or decrease our production of.</a:t>
            </a:r>
          </a:p>
          <a:p>
            <a:r>
              <a:rPr lang="en-US" dirty="0"/>
              <a:t>We calculate this using this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E3111-3463-867D-AE42-3BE3DA24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081" y="4632374"/>
            <a:ext cx="7499838" cy="15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0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E47D-A105-EBA2-4A08-8D674D04C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04327-A177-18F4-75DF-084DD0292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confidence of a set of items is the prevalence of the second item in entries that already have the first.</a:t>
            </a:r>
          </a:p>
          <a:p>
            <a:r>
              <a:rPr lang="en-US" dirty="0"/>
              <a:t>We use confidence to find the best pairing deals to suggest to a customer (i.e. they may be interested in a bread item if they are buying coffee)</a:t>
            </a:r>
          </a:p>
          <a:p>
            <a:r>
              <a:rPr lang="en-US" dirty="0"/>
              <a:t>We calculate this using the following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25F48-153D-5FD9-1E25-5284A829C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39" y="4806432"/>
            <a:ext cx="8448921" cy="137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4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DFE7-28E3-9E1F-E717-8941E312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6EE94-1792-9E51-0E0E-DA3572F7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lift of a set of items is the confidence divided by the support for the second item alone</a:t>
            </a:r>
          </a:p>
          <a:p>
            <a:r>
              <a:rPr lang="en-US" dirty="0"/>
              <a:t>Lift is the key to determining what is a well-targeted sale, while all items will be heavily associated with coffee in a bakery, that isn’t necessarily a well-targeted sale.</a:t>
            </a:r>
          </a:p>
          <a:p>
            <a:r>
              <a:rPr lang="en-US" dirty="0"/>
              <a:t>We calculate lift using the following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0DE61-C8A3-C2CA-ED53-5023BAAB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38" y="5075496"/>
            <a:ext cx="10964323" cy="141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5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C682-BBC4-28D2-7156-35F89C9A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Associations using </a:t>
            </a:r>
            <a:r>
              <a:rPr lang="en-US" dirty="0" err="1"/>
              <a:t>fp</a:t>
            </a:r>
            <a:r>
              <a:rPr lang="en-US" dirty="0"/>
              <a:t>-growth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D245D-6BDE-F9C5-EB13-CD10A3F66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fp</a:t>
            </a:r>
            <a:r>
              <a:rPr lang="en-US" dirty="0"/>
              <a:t>-growth algorithm is an algorithm that identifies frequent association rules by creating a frequent pattern tree.</a:t>
            </a:r>
          </a:p>
          <a:p>
            <a:r>
              <a:rPr lang="en-US" dirty="0"/>
              <a:t>We implement this algorithm using the </a:t>
            </a:r>
            <a:r>
              <a:rPr lang="en-US" dirty="0" err="1"/>
              <a:t>mlxtemd</a:t>
            </a:r>
            <a:r>
              <a:rPr lang="en-US" dirty="0"/>
              <a:t> python library like this, which finds rules with a minimum support: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EC50BF-80DF-1504-D57D-E87EB73D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3616325"/>
            <a:ext cx="63246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8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36B8-90E7-6A81-F32E-C8C538B2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this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58EC-E7F1-6499-B1FF-3A9767275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see that at the end we have to filter out groups with only 1 item, this is because those will show up most prevalently always but aren’t very useful data.</a:t>
            </a:r>
          </a:p>
          <a:p>
            <a:r>
              <a:rPr lang="en-US" dirty="0"/>
              <a:t>After doing this we get much better results: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CE2B6-4B01-EA34-761A-5FB79A6DF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4001294"/>
            <a:ext cx="5048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4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DDF2-CDE0-0B9A-0093-8B719C22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E8BE-B64E-310B-6FEB-9E580574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combination of Support, lift, confidence, and association rule mining to arrive at a list of best fit items for sales together.</a:t>
            </a:r>
          </a:p>
          <a:p>
            <a:r>
              <a:rPr lang="en-US" dirty="0"/>
              <a:t>Some insights will come from naively using support and confidence: coffee and bread are very popular and should be targeted for sales.</a:t>
            </a:r>
          </a:p>
          <a:p>
            <a:r>
              <a:rPr lang="en-US" dirty="0"/>
              <a:t>Other more targeted insights will come from lift and rule association mining: Hot chocolate and cake are very commonly bought together, despite being less popular items.</a:t>
            </a:r>
          </a:p>
        </p:txBody>
      </p:sp>
    </p:spTree>
    <p:extLst>
      <p:ext uri="{BB962C8B-B14F-4D97-AF65-F5344CB8AC3E}">
        <p14:creationId xmlns:p14="http://schemas.microsoft.com/office/powerpoint/2010/main" val="309549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392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Technical Approach</vt:lpstr>
      <vt:lpstr>Support</vt:lpstr>
      <vt:lpstr>Confidence</vt:lpstr>
      <vt:lpstr>Lift</vt:lpstr>
      <vt:lpstr>Rule Associations using fp-growth</vt:lpstr>
      <vt:lpstr>Issues with this approach</vt:lpstr>
      <vt:lpstr>Summary of solution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Approach</dc:title>
  <dc:creator>Toby Clark</dc:creator>
  <cp:lastModifiedBy>Toby Clark</cp:lastModifiedBy>
  <cp:revision>1</cp:revision>
  <dcterms:created xsi:type="dcterms:W3CDTF">2024-04-13T04:14:30Z</dcterms:created>
  <dcterms:modified xsi:type="dcterms:W3CDTF">2024-04-13T05:13:03Z</dcterms:modified>
</cp:coreProperties>
</file>