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9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4:01:31.8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293 218 24575,'66'21'0,"-172"-52"0,81 25 0,0 1 0,0 1 0,0 1 0,0 1 0,0 1 0,-38 4 0,29-2 0,28 1 0,13 4 0,12 2 0,20 3 0,1-2 0,0-1 0,1-3 0,68 1 0,674-7 0,-760-1 0,0 0 0,41-11 0,-12 3 0,4-2 0,-33 7 0,-1 1 0,39-3 0,-34 7 0,-7 0 0,-1 0 0,0-1 0,1-1 0,-1-1 0,0-1 0,34-10 0,-35 7 0,0 2 0,0 0 0,1 1 0,-1 0 0,25 0 0,94 5 0,-87 1 0,54-5 0,-38-10 0,-50 8 0,0 2 0,23-3 0,306 3 0,-177 5 0,-100 0 0,79-4 0,-69-13 0,-20 3 0,0 3 0,-19 2 0,80-4 0,476 12 0,-575-2 0,0-1 0,37-9 0,-36 6 0,2 1 0,24-1 0,487 4 0,-257 3 0,-256-3 0,-1-1 0,36-9 0,-34 7 0,0 0 0,26-1 0,504 3 0,-266 4 0,444-2 0,-710 1 0,1 1 0,35 9 0,-34-6 0,0-1 0,25 1 0,16-6 0,-42 0 0,0 1 0,1 1 0,-1 0 0,38 9 0,-31-5 0,0 0 0,1-2 0,0-1 0,49-2 0,37 2 0,-50 10 0,-48-7 0,1-2 0,18 2 0,76-4 0,-75-2 0,1 1 0,-1 2 0,36 7 0,-29-2 0,-1-3 0,49-1 0,4 1 0,1 9 0,-61-7 0,47 2 0,13-9 0,46 2 0,-141-1 0,0 0 0,0 0 0,1 0 0,-1 0 0,0 1 0,0-1 0,1 0 0,-1 0 0,0 1 0,0-1 0,0 1 0,1-1 0,-1 1 0,0-1 0,0 1 0,1 1 0,-2-2 0,0 1 0,0-1 0,0 1 0,0-1 0,0 1 0,0-1 0,-1 1 0,1-1 0,0 1 0,0-1 0,-1 0 0,1 1 0,0-1 0,-1 1 0,1-1 0,0 0 0,-1 1 0,1-1 0,0 0 0,-1 0 0,1 1 0,-1-1 0,1 0 0,0 0 0,-1 1 0,1-1 0,-1 0 0,-44 18 0,42-17 0,-35 13 0,23-8 0,-1 0 0,1-1 0,-1-1 0,0 0 0,-25 2 0,-314-5 0,169-3 0,-273 2 0,441 1 0,-1 2 0,1 0 0,0 1 0,0 0 0,-23 10 0,-42 10 0,31-14 0,0-1 0,-86 2 0,-702-12 0,813-1 0,1 0 0,-30-7 0,-29-4 0,-109 12 0,-14-1 0,126-11 0,53 8 0,-47-4 0,31 8 0,-172-13 0,29-14 0,110 19 0,-1 4 0,-102 7 0,53 0 0,31-4 0,-106 5 0,138 9 0,48-7 0,0-2 0,-20 2 0,-63-4 0,68-2 0,0 2 0,0 0 0,-42 9 0,-126 23 0,50-11 0,37-6 0,-2 1 0,73-11 0,-1-1 0,0-2 0,-79-5 0,32-1 0,9 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1235-38F0-5850-4B8B-FF44F421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12C9F-8AB6-4FD1-FCD9-CD3B5B547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274C-3FC9-8DD3-61E4-B029538A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C01C-1116-D5FD-597D-60917EDE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BEBA-91AA-8364-A47D-13EF199A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E0B-4683-4FA1-A921-2E55385C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5265-2A5B-3AC5-AE4E-47E9D3BC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484C-08D1-F381-DE73-4F0995FD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27A8-E4AA-6FE9-C473-5850AFBC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631D-542A-9FAB-8EEB-4F40081C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B3F08-26D2-65FE-4BBD-9EAE35200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DAA31-E56D-DF72-E63A-638628FC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6DB4-2E3A-F359-EDD1-649AAAE0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1C4A-3CF8-37D9-0E06-D72A6172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618D-34D6-1EA0-1758-FF4F2A00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2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8E63-2F3A-0BA9-E4D8-1FEA115C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C19E-CFF9-C334-75B8-18FE738C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952D-6D70-D30E-648B-4B52558D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475B-C965-DEB1-9833-70B3429D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6931-76E9-6FBB-866F-218DEF6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0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6E96-E296-BBE0-F2B4-D70E7B58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FB4E0-F684-9AFA-6BF3-4F009E41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9C638-B68C-9699-C6E6-BBC89099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F7B3-DC58-97E1-024D-E4DCE2C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32C5-376C-C37E-756B-68C2EBFD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2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3FC0-DD32-21B0-FE8C-7331A50D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F02C-2249-B04C-2C8B-96F9D5FCE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78AC1-B435-A889-7888-FE0953827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FFC63-4720-9864-FC9E-D668B026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F9E9E-83C2-F4E0-C50A-CE4C19C3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D362B-95CD-D988-FA4B-022A5BAB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B5B4-9C86-4F97-7B9B-17015375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11E7E-1A0B-8928-41E0-0D295C81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E5F36-1463-3229-9A69-8E36D4088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7AF39-821D-43B7-41EB-8B5BD6D28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43425-BB7D-10CC-E749-8EEC83192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AB937-3FB5-3038-AFC7-5F2C66B3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7E892-681A-C4B7-35C9-BD86A46A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CBE3B-749B-D625-DC56-E6C39697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135C-0D49-3809-631B-29C9B0DF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F665F-FB53-8231-5A85-2A4432C8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5272-6AA6-AD1B-1BCB-57419DE9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4A2A-96B7-D37E-54CF-D72CE267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0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76216-C28A-592C-F436-05CFB46D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E0110-23A5-98EC-992F-FD5D218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360E9-ED25-6EAD-8D71-9BA37CC8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6A56-6515-E306-0580-B7D942C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5C18-27E9-70BF-755E-1D2C3D12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58AE3-F9DA-F180-3EC2-F85F3010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665B1-ED8E-F73F-CB78-7B3D417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3699-2DD2-60C2-EE75-F42095B5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6A-88EA-0F31-22C9-9BB936BD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7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00FB-4CEF-FA95-BBDF-B1901565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B84B9-3B74-5EA4-5872-57830E7B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DCEB-2AC7-4B6E-C1FF-E0402180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701A-4DD9-6AC1-B773-2F8E07F5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3AF4-0B6C-DB37-B29E-ADAE2DC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AA74-4EA1-1012-9AF6-C437779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0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A6ED3-A275-E67F-1838-4F9E53C9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1DA56-6C0B-B46C-1465-5DCC5AF1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13E6-D5FC-AEB9-C281-B30BB96A3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47563-0DE7-423B-805D-731668138B0E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60A5-0E6C-5D69-29C4-073E03769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8F5E-C5A5-621E-5AE2-5749562EC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BBC06-538D-4986-89E3-4F73438036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9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F2B-E125-ACC5-3A2B-ECECCAD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000F9-0F26-D201-D149-774CF7AF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selling expirable products, any items that go unsold are wasted.</a:t>
            </a:r>
          </a:p>
          <a:p>
            <a:r>
              <a:rPr lang="en-US" dirty="0"/>
              <a:t>By analyzing sales data, companies can predict when customers are most likely to order perishable items and plan appropriately.</a:t>
            </a:r>
          </a:p>
          <a:p>
            <a:r>
              <a:rPr lang="en-US" dirty="0"/>
              <a:t>Additionally, certain items such as beverages and pastries are often sold together.</a:t>
            </a:r>
          </a:p>
          <a:p>
            <a:pPr lvl="1"/>
            <a:r>
              <a:rPr lang="en-US" dirty="0"/>
              <a:t>Preparing often-paired items together is more efficient for sales</a:t>
            </a:r>
          </a:p>
        </p:txBody>
      </p:sp>
    </p:spTree>
    <p:extLst>
      <p:ext uri="{BB962C8B-B14F-4D97-AF65-F5344CB8AC3E}">
        <p14:creationId xmlns:p14="http://schemas.microsoft.com/office/powerpoint/2010/main" val="31292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5866001-04AE-8D39-6AAB-20046ED88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26" y="267551"/>
            <a:ext cx="7542137" cy="75421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13B71-150B-AF27-D8AE-0692C6E3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Percentage of Transactions by Time of Day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ABF873-5FDC-AC7A-041B-EEB609C3E889}"/>
                  </a:ext>
                </a:extLst>
              </p14:cNvPr>
              <p14:cNvContentPartPr/>
              <p14:nvPr/>
            </p14:nvContentPartPr>
            <p14:xfrm>
              <a:off x="5108262" y="1001091"/>
              <a:ext cx="3051720" cy="11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ABF873-5FDC-AC7A-041B-EEB609C3E8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5262" y="938091"/>
                <a:ext cx="3177360" cy="245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9A84A06-88EA-0471-EF94-48D7154DE957}"/>
              </a:ext>
            </a:extLst>
          </p:cNvPr>
          <p:cNvSpPr txBox="1"/>
          <p:nvPr/>
        </p:nvSpPr>
        <p:spPr>
          <a:xfrm>
            <a:off x="115942" y="1741251"/>
            <a:ext cx="3978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56.4%	Afternoon</a:t>
            </a:r>
          </a:p>
          <a:p>
            <a:r>
              <a:rPr lang="en-US" sz="2800" dirty="0"/>
              <a:t>2.5%		Evening</a:t>
            </a:r>
          </a:p>
          <a:p>
            <a:r>
              <a:rPr lang="en-US" sz="2800" dirty="0"/>
              <a:t>41%		Morning</a:t>
            </a:r>
          </a:p>
          <a:p>
            <a:r>
              <a:rPr lang="en-US" sz="2800" dirty="0"/>
              <a:t>0.1%		Night</a:t>
            </a:r>
          </a:p>
        </p:txBody>
      </p:sp>
    </p:spTree>
    <p:extLst>
      <p:ext uri="{BB962C8B-B14F-4D97-AF65-F5344CB8AC3E}">
        <p14:creationId xmlns:p14="http://schemas.microsoft.com/office/powerpoint/2010/main" val="31245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264C-004F-E6BE-38F1-89A2BE16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Number of Transactions on each Hour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7D854626-C309-35D6-28DD-E5CB06DBF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1157591"/>
            <a:ext cx="11400818" cy="57004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8738EA-4C00-348F-7F2A-824821597DAB}"/>
              </a:ext>
            </a:extLst>
          </p:cNvPr>
          <p:cNvSpPr txBox="1"/>
          <p:nvPr/>
        </p:nvSpPr>
        <p:spPr>
          <a:xfrm>
            <a:off x="7789761" y="2159988"/>
            <a:ext cx="326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businesses prepare for rush hours ahead of time</a:t>
            </a:r>
          </a:p>
        </p:txBody>
      </p:sp>
    </p:spTree>
    <p:extLst>
      <p:ext uri="{BB962C8B-B14F-4D97-AF65-F5344CB8AC3E}">
        <p14:creationId xmlns:p14="http://schemas.microsoft.com/office/powerpoint/2010/main" val="35913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black line&#10;&#10;Description automatically generated">
            <a:extLst>
              <a:ext uri="{FF2B5EF4-FFF2-40B4-BE49-F238E27FC236}">
                <a16:creationId xmlns:a16="http://schemas.microsoft.com/office/drawing/2014/main" id="{52C283BF-77ED-FF1C-0F15-F942D0A43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826158"/>
            <a:ext cx="11632507" cy="581625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1B1162-57F7-2D16-7B1C-98C364A9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786940"/>
            <a:ext cx="11734802" cy="5894691"/>
          </a:xfrm>
          <a:prstGeom prst="rect">
            <a:avLst/>
          </a:prstGeom>
        </p:spPr>
      </p:pic>
      <p:pic>
        <p:nvPicPr>
          <p:cNvPr id="6" name="Content Placeholder 4" descr="A white background with black and blue lines&#10;&#10;Description automatically generated with medium confidence">
            <a:extLst>
              <a:ext uri="{FF2B5EF4-FFF2-40B4-BE49-F238E27FC236}">
                <a16:creationId xmlns:a16="http://schemas.microsoft.com/office/drawing/2014/main" id="{B91C6564-DE64-FE0C-AFB5-A2160F88F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3" y="901272"/>
            <a:ext cx="11530215" cy="576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66EC8-3CFD-AA4C-0AE5-F320C3B5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204" y="2081478"/>
            <a:ext cx="583465" cy="35303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CBCA6C-A55E-D0B1-DC05-B922A68A78E9}"/>
              </a:ext>
            </a:extLst>
          </p:cNvPr>
          <p:cNvSpPr/>
          <p:nvPr/>
        </p:nvSpPr>
        <p:spPr>
          <a:xfrm>
            <a:off x="2206278" y="5220182"/>
            <a:ext cx="235980" cy="119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8BBD-F843-37A9-278C-747853EEFD56}"/>
              </a:ext>
            </a:extLst>
          </p:cNvPr>
          <p:cNvSpPr txBox="1"/>
          <p:nvPr/>
        </p:nvSpPr>
        <p:spPr>
          <a:xfrm>
            <a:off x="3772243" y="2860496"/>
            <a:ext cx="632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Cake sells overwhelmingly more in the afternoon compared to the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Pastries are the opposite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6C6-2BB2-601D-A03F-2C39D371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Number of Transactions for each item</a:t>
            </a:r>
          </a:p>
        </p:txBody>
      </p:sp>
    </p:spTree>
    <p:extLst>
      <p:ext uri="{BB962C8B-B14F-4D97-AF65-F5344CB8AC3E}">
        <p14:creationId xmlns:p14="http://schemas.microsoft.com/office/powerpoint/2010/main" val="10332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7625C5-4713-6016-4E46-1D94A317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972938"/>
            <a:ext cx="11308080" cy="5650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D6EC43-6EA5-B3C9-E52C-4186AE4F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Top Items Sold by Day &amp; Month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B3D7A1-EEC1-6D0C-68C2-4A4FC1C11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103194"/>
            <a:ext cx="11308080" cy="5642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75951-54C6-404E-D921-7C26A836ACD5}"/>
              </a:ext>
            </a:extLst>
          </p:cNvPr>
          <p:cNvSpPr txBox="1"/>
          <p:nvPr/>
        </p:nvSpPr>
        <p:spPr>
          <a:xfrm>
            <a:off x="1676400" y="1068714"/>
            <a:ext cx="5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companies hire seasonal employees</a:t>
            </a:r>
          </a:p>
        </p:txBody>
      </p:sp>
    </p:spTree>
    <p:extLst>
      <p:ext uri="{BB962C8B-B14F-4D97-AF65-F5344CB8AC3E}">
        <p14:creationId xmlns:p14="http://schemas.microsoft.com/office/powerpoint/2010/main" val="22202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04A9-C557-2FE2-0C1B-D880DBAC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colorful pie chart with numbers&#10;&#10;Description automatically generated">
            <a:extLst>
              <a:ext uri="{FF2B5EF4-FFF2-40B4-BE49-F238E27FC236}">
                <a16:creationId xmlns:a16="http://schemas.microsoft.com/office/drawing/2014/main" id="{9F6B3BCF-09BD-B024-11CD-AB024CD07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75" y="315912"/>
            <a:ext cx="6691954" cy="669195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AFE7B-941F-23C3-3611-11F5A952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079" y="365125"/>
            <a:ext cx="658920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857D-128E-9993-D45A-DD4F186C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Number of items Sold on each Transaction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667BAB80-B3C2-7AE0-58F1-4453E22A8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6" y="1181100"/>
            <a:ext cx="11353800" cy="567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7397B-02E3-9AF3-3B83-F606877CD80B}"/>
              </a:ext>
            </a:extLst>
          </p:cNvPr>
          <p:cNvSpPr txBox="1"/>
          <p:nvPr/>
        </p:nvSpPr>
        <p:spPr>
          <a:xfrm>
            <a:off x="4120588" y="2321997"/>
            <a:ext cx="523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are not in a vacuum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transactions include more than one item</a:t>
            </a:r>
          </a:p>
        </p:txBody>
      </p:sp>
    </p:spTree>
    <p:extLst>
      <p:ext uri="{BB962C8B-B14F-4D97-AF65-F5344CB8AC3E}">
        <p14:creationId xmlns:p14="http://schemas.microsoft.com/office/powerpoint/2010/main" val="181316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207A-A8A0-BBCC-19FE-13EBCF4D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Top 10 Items by Support</a:t>
            </a:r>
          </a:p>
        </p:txBody>
      </p:sp>
      <p:pic>
        <p:nvPicPr>
          <p:cNvPr id="5" name="Content Placeholder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CD050F44-E5BA-50C0-D476-FF4E9EF7E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1" y="1600201"/>
            <a:ext cx="10515600" cy="52578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EF0918-F339-297B-1E81-6F1AEA6B0B6C}"/>
              </a:ext>
            </a:extLst>
          </p:cNvPr>
          <p:cNvSpPr/>
          <p:nvPr/>
        </p:nvSpPr>
        <p:spPr>
          <a:xfrm>
            <a:off x="4247909" y="3565003"/>
            <a:ext cx="821802" cy="2639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A0BD99CC-4B7E-99F0-568C-E787E803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7767"/>
            <a:ext cx="10346311" cy="5173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900254-1C9F-FD37-9F05-5CA235FA1A21}"/>
              </a:ext>
            </a:extLst>
          </p:cNvPr>
          <p:cNvSpPr txBox="1"/>
          <p:nvPr/>
        </p:nvSpPr>
        <p:spPr>
          <a:xfrm>
            <a:off x="6377651" y="2602598"/>
            <a:ext cx="440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coffee sells well with pastries, pastry sales are dependent on coffee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D8320-CD22-2202-73AB-EAC9842F62B8}"/>
              </a:ext>
            </a:extLst>
          </p:cNvPr>
          <p:cNvSpPr/>
          <p:nvPr/>
        </p:nvSpPr>
        <p:spPr>
          <a:xfrm>
            <a:off x="1608881" y="2103437"/>
            <a:ext cx="729205" cy="3973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835F-FCA4-2110-99FA-8A726384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9B46-A7B1-773F-302C-5B444C61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trends of sales data can reveal which items are bought together, how often, and at what time of day.</a:t>
            </a:r>
          </a:p>
          <a:p>
            <a:pPr lvl="1"/>
            <a:r>
              <a:rPr lang="en-US" dirty="0"/>
              <a:t>Accurate predictions of consumer behavior allow employees to preemptively bake items without fear of letting them go unsold</a:t>
            </a:r>
          </a:p>
          <a:p>
            <a:r>
              <a:rPr lang="en-US" dirty="0"/>
              <a:t>On a corporate scale, it reveals how many employees should be scheduled for each day, or how many temporary employees to hire during high-traffic months</a:t>
            </a:r>
          </a:p>
        </p:txBody>
      </p:sp>
    </p:spTree>
    <p:extLst>
      <p:ext uri="{BB962C8B-B14F-4D97-AF65-F5344CB8AC3E}">
        <p14:creationId xmlns:p14="http://schemas.microsoft.com/office/powerpoint/2010/main" val="46460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Results</vt:lpstr>
      <vt:lpstr>Percentage of Transactions by Time of Day</vt:lpstr>
      <vt:lpstr>Number of Transactions on each Hour</vt:lpstr>
      <vt:lpstr>Number of Transactions for each item</vt:lpstr>
      <vt:lpstr>Top Items Sold by Day &amp; Month</vt:lpstr>
      <vt:lpstr>PowerPoint Presentation</vt:lpstr>
      <vt:lpstr>Number of items Sold on each Transaction</vt:lpstr>
      <vt:lpstr>Top 10 Items by Support</vt:lpstr>
      <vt:lpstr>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Boaz Glassberg</dc:creator>
  <cp:lastModifiedBy>Boaz Glassberg</cp:lastModifiedBy>
  <cp:revision>1</cp:revision>
  <dcterms:created xsi:type="dcterms:W3CDTF">2024-04-14T03:51:35Z</dcterms:created>
  <dcterms:modified xsi:type="dcterms:W3CDTF">2024-04-14T04:44:04Z</dcterms:modified>
</cp:coreProperties>
</file>