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0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1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54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6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5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8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7596FF-429B-400E-A1A9-3427E1619E0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D91D94-4E5C-4E53-907D-F2D817B17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F318A-95D1-43D1-BC32-E541C8003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Agency </a:t>
            </a:r>
            <a:r>
              <a:rPr lang="en-US" dirty="0" err="1"/>
              <a:t>Shattyk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6708A6-0936-4D0A-BF11-31F8B809D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200" dirty="0"/>
              <a:t>Выполнили: Канат, </a:t>
            </a:r>
            <a:r>
              <a:rPr lang="ru-RU" sz="3200" dirty="0" err="1"/>
              <a:t>Илика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7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31582-93E0-459C-BB20-AF8ED877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43882"/>
            <a:ext cx="9692640" cy="688145"/>
          </a:xfrm>
        </p:spPr>
        <p:txBody>
          <a:bodyPr>
            <a:normAutofit fontScale="90000"/>
          </a:bodyPr>
          <a:lstStyle/>
          <a:p>
            <a:r>
              <a:rPr lang="ru-RU" dirty="0"/>
              <a:t>Было сделано: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2D6777-922A-4626-8190-953E3B5E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22" y="1553592"/>
            <a:ext cx="3650794" cy="4351337"/>
          </a:xfrm>
        </p:spPr>
        <p:txBody>
          <a:bodyPr/>
          <a:lstStyle/>
          <a:p>
            <a:r>
              <a:rPr lang="ru-RU" sz="2800" dirty="0"/>
              <a:t>Верстка сайта</a:t>
            </a:r>
          </a:p>
          <a:p>
            <a:r>
              <a:rPr lang="ru-RU" sz="2800" dirty="0"/>
              <a:t>Дизайн</a:t>
            </a:r>
          </a:p>
          <a:p>
            <a:r>
              <a:rPr lang="en-US" sz="2800" dirty="0"/>
              <a:t>CRUD</a:t>
            </a:r>
          </a:p>
          <a:p>
            <a:r>
              <a:rPr lang="ru-RU" sz="2800" dirty="0"/>
              <a:t>Фильтрация</a:t>
            </a:r>
          </a:p>
          <a:p>
            <a:r>
              <a:rPr lang="ru-RU" sz="2800" dirty="0"/>
              <a:t>Оплата</a:t>
            </a:r>
          </a:p>
          <a:p>
            <a:r>
              <a:rPr lang="ru-RU" sz="2800" dirty="0"/>
              <a:t>Живой поиск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5CEB618-B18C-4086-87BC-B0C93C45ED8E}"/>
              </a:ext>
            </a:extLst>
          </p:cNvPr>
          <p:cNvSpPr txBox="1">
            <a:spLocks/>
          </p:cNvSpPr>
          <p:nvPr/>
        </p:nvSpPr>
        <p:spPr>
          <a:xfrm>
            <a:off x="5556830" y="1553592"/>
            <a:ext cx="36507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Авторизация</a:t>
            </a:r>
          </a:p>
          <a:p>
            <a:r>
              <a:rPr lang="ru-RU" sz="2800" dirty="0"/>
              <a:t>Регистрация</a:t>
            </a:r>
          </a:p>
          <a:p>
            <a:r>
              <a:rPr lang="ru-RU" sz="2800" dirty="0"/>
              <a:t>Адаптивная верстка</a:t>
            </a:r>
          </a:p>
          <a:p>
            <a:r>
              <a:rPr lang="ru-RU" sz="2800" dirty="0"/>
              <a:t>Форма оплаты</a:t>
            </a:r>
          </a:p>
          <a:p>
            <a:r>
              <a:rPr lang="ru-RU" sz="2800" dirty="0"/>
              <a:t>Корзина</a:t>
            </a:r>
          </a:p>
          <a:p>
            <a:r>
              <a:rPr lang="ru-RU" sz="2800" dirty="0"/>
              <a:t>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14190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63A6C-C24D-4C41-9795-AA33787E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45013"/>
            <a:ext cx="9692640" cy="865699"/>
          </a:xfrm>
        </p:spPr>
        <p:txBody>
          <a:bodyPr/>
          <a:lstStyle/>
          <a:p>
            <a:r>
              <a:rPr lang="ru-RU" dirty="0"/>
              <a:t>Были использованы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0D46B-0DEA-4A30-B1FF-E03EA2E8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96140"/>
            <a:ext cx="8595360" cy="4883997"/>
          </a:xfrm>
        </p:spPr>
        <p:txBody>
          <a:bodyPr/>
          <a:lstStyle/>
          <a:p>
            <a:r>
              <a:rPr lang="en-US" sz="2400" dirty="0"/>
              <a:t>React</a:t>
            </a:r>
          </a:p>
          <a:p>
            <a:r>
              <a:rPr lang="en-US" sz="2400" dirty="0"/>
              <a:t>React – bootstrap</a:t>
            </a:r>
          </a:p>
          <a:p>
            <a:r>
              <a:rPr lang="en-US" sz="2400" dirty="0"/>
              <a:t>React-router-</a:t>
            </a:r>
            <a:r>
              <a:rPr lang="en-US" sz="2400" dirty="0" err="1"/>
              <a:t>dom</a:t>
            </a:r>
            <a:endParaRPr lang="en-US" sz="2400" dirty="0"/>
          </a:p>
          <a:p>
            <a:r>
              <a:rPr lang="en-US" sz="2400" dirty="0"/>
              <a:t>React-credit-cards</a:t>
            </a:r>
          </a:p>
          <a:p>
            <a:r>
              <a:rPr lang="en-US" sz="2400" dirty="0"/>
              <a:t>React-</a:t>
            </a:r>
            <a:r>
              <a:rPr lang="en-US" sz="2400" dirty="0" err="1"/>
              <a:t>dom</a:t>
            </a:r>
            <a:endParaRPr lang="en-US" sz="2400" dirty="0"/>
          </a:p>
          <a:p>
            <a:r>
              <a:rPr lang="en-US" sz="2400" dirty="0"/>
              <a:t>React-paginate</a:t>
            </a:r>
          </a:p>
          <a:p>
            <a:r>
              <a:rPr lang="en-US" sz="2400" dirty="0"/>
              <a:t>AOS </a:t>
            </a:r>
            <a:r>
              <a:rPr lang="ru-RU" sz="2400" dirty="0"/>
              <a:t>(для анимации)</a:t>
            </a:r>
            <a:endParaRPr lang="en-US" sz="2400" dirty="0"/>
          </a:p>
          <a:p>
            <a:r>
              <a:rPr lang="en-US" sz="2400" dirty="0"/>
              <a:t>Material-</a:t>
            </a:r>
            <a:r>
              <a:rPr lang="en-US" sz="2400" dirty="0" err="1"/>
              <a:t>ui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81AC0-9101-42AA-A6AA-0905F32B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6063"/>
            <a:ext cx="9692640" cy="1325562"/>
          </a:xfrm>
        </p:spPr>
        <p:txBody>
          <a:bodyPr/>
          <a:lstStyle/>
          <a:p>
            <a:r>
              <a:rPr lang="en-US" dirty="0" err="1"/>
              <a:t>Shattyk</a:t>
            </a:r>
            <a:r>
              <a:rPr lang="en-US" dirty="0"/>
              <a:t> Event Agency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B4FB1-3EED-4D1F-BE88-34B9B71A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сайте вы можете заказать услугу ведущих, танцевальных групп, </a:t>
            </a:r>
            <a:r>
              <a:rPr lang="ru-RU" sz="2400" dirty="0" err="1"/>
              <a:t>диджеев</a:t>
            </a:r>
            <a:r>
              <a:rPr lang="ru-RU" sz="2400" dirty="0"/>
              <a:t>, музыкальных исполнителей, фотографов, видеографов, декораторов, также арендовать ресторан</a:t>
            </a:r>
          </a:p>
          <a:p>
            <a:pPr marL="0" indent="0">
              <a:buNone/>
            </a:pPr>
            <a:r>
              <a:rPr lang="ru-RU" sz="2400" dirty="0"/>
              <a:t>Можете узнать расценки и краткую информацию </a:t>
            </a:r>
          </a:p>
          <a:p>
            <a:pPr marL="0" indent="0">
              <a:buNone/>
            </a:pPr>
            <a:r>
              <a:rPr lang="ru-RU" sz="2400" dirty="0"/>
              <a:t>Если вкратце, благодаря сайту можете заказать банкет, той, свадьбу, мероприятие или же концерт </a:t>
            </a:r>
            <a:r>
              <a:rPr lang="ru-RU" sz="2400" dirty="0" err="1"/>
              <a:t>итд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61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F3DD6-B287-41EA-B692-584E38C2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0249"/>
            <a:ext cx="9692640" cy="1325562"/>
          </a:xfrm>
        </p:spPr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E0727-1693-46DC-AAA8-EB193C2A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4242283" cy="4350058"/>
          </a:xfrm>
        </p:spPr>
        <p:txBody>
          <a:bodyPr>
            <a:normAutofit/>
          </a:bodyPr>
          <a:lstStyle/>
          <a:p>
            <a:r>
              <a:rPr lang="ru-RU" sz="2800" i="1" u="sng" dirty="0"/>
              <a:t>Канат</a:t>
            </a:r>
            <a:endParaRPr lang="ru-RU" sz="2000" i="1" u="sng" dirty="0"/>
          </a:p>
          <a:p>
            <a:r>
              <a:rPr lang="ru-RU" sz="2000" dirty="0"/>
              <a:t>Верстка</a:t>
            </a:r>
          </a:p>
          <a:p>
            <a:r>
              <a:rPr lang="ru-RU" sz="2000" dirty="0"/>
              <a:t>Дизайн</a:t>
            </a:r>
          </a:p>
          <a:p>
            <a:r>
              <a:rPr lang="ru-RU" sz="2000" dirty="0"/>
              <a:t>Анимация</a:t>
            </a:r>
          </a:p>
          <a:p>
            <a:r>
              <a:rPr lang="ru-RU" sz="2000" dirty="0"/>
              <a:t>Пагинация</a:t>
            </a:r>
          </a:p>
          <a:p>
            <a:r>
              <a:rPr lang="ru-RU" sz="2000" dirty="0"/>
              <a:t>Оплата</a:t>
            </a:r>
          </a:p>
          <a:p>
            <a:r>
              <a:rPr lang="ru-RU" sz="2000" dirty="0"/>
              <a:t>Форма заказа</a:t>
            </a:r>
          </a:p>
          <a:p>
            <a:r>
              <a:rPr lang="ru-RU" sz="2000" dirty="0"/>
              <a:t>Адаптивная верстка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0CC9A9C-01EA-4FB9-B01C-0418AFB64DEB}"/>
              </a:ext>
            </a:extLst>
          </p:cNvPr>
          <p:cNvSpPr txBox="1">
            <a:spLocks/>
          </p:cNvSpPr>
          <p:nvPr/>
        </p:nvSpPr>
        <p:spPr>
          <a:xfrm>
            <a:off x="5646198" y="1828800"/>
            <a:ext cx="4820575" cy="400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i="1" u="sng" dirty="0" err="1"/>
              <a:t>Илика</a:t>
            </a:r>
            <a:endParaRPr lang="ru-RU" sz="2000" i="1" u="sng" dirty="0"/>
          </a:p>
          <a:p>
            <a:r>
              <a:rPr lang="ru-RU" sz="2000" dirty="0"/>
              <a:t>Фильтрация</a:t>
            </a:r>
          </a:p>
          <a:p>
            <a:r>
              <a:rPr lang="en-US" sz="2000" dirty="0"/>
              <a:t>CRUD</a:t>
            </a:r>
            <a:endParaRPr lang="ru-RU" sz="2000" dirty="0"/>
          </a:p>
          <a:p>
            <a:r>
              <a:rPr lang="ru-RU" sz="2000" dirty="0"/>
              <a:t>Живой поиск</a:t>
            </a:r>
          </a:p>
          <a:p>
            <a:r>
              <a:rPr lang="ru-RU" sz="2000" dirty="0"/>
              <a:t>Авторизация/Регистрация</a:t>
            </a:r>
          </a:p>
          <a:p>
            <a:r>
              <a:rPr lang="ru-RU" sz="2000" dirty="0"/>
              <a:t>Корзина</a:t>
            </a:r>
          </a:p>
        </p:txBody>
      </p:sp>
    </p:spTree>
    <p:extLst>
      <p:ext uri="{BB962C8B-B14F-4D97-AF65-F5344CB8AC3E}">
        <p14:creationId xmlns:p14="http://schemas.microsoft.com/office/powerpoint/2010/main" val="41140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F318A-95D1-43D1-BC32-E541C8003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396405405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21</TotalTime>
  <Words>122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Event Agency Shattyk</vt:lpstr>
      <vt:lpstr>Было сделано:</vt:lpstr>
      <vt:lpstr>Были использованы библиотеки</vt:lpstr>
      <vt:lpstr>Shattyk Event Agency</vt:lpstr>
      <vt:lpstr>Распределение задач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Agency Shattyk</dc:title>
  <dc:creator>ASUS</dc:creator>
  <cp:lastModifiedBy>ASUS</cp:lastModifiedBy>
  <cp:revision>3</cp:revision>
  <dcterms:created xsi:type="dcterms:W3CDTF">2022-06-09T18:08:22Z</dcterms:created>
  <dcterms:modified xsi:type="dcterms:W3CDTF">2022-06-09T18:29:38Z</dcterms:modified>
</cp:coreProperties>
</file>