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4320" y="71352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reading-url-using-urlconnection-class/" TargetMode="External"/><Relationship Id="rId2" Type="http://schemas.openxmlformats.org/officeDocument/2006/relationships/hyperlink" Target="https://www.geeksforgeeks.org/reading-url-using-urlconnection-class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89120" y="2514600"/>
            <a:ext cx="891468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Java HTTP URL Connection</a:t>
            </a:r>
            <a:br/>
            <a:br/>
            <a:endParaRPr b="0" lang="en-US" sz="5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063600" y="3445920"/>
            <a:ext cx="8914680" cy="11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595959"/>
                </a:solidFill>
                <a:uFillTx/>
                <a:latin typeface="Century Gothic"/>
              </a:rPr>
              <a:t>By: Brian Kenoyer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Java HTTP URL Connection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Java.net.HttpURLConnection Class is an extension of the URLConnection Class. It retains all of the abilities of the URLConnection Class and adds HTTP abilities to it.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Java.net.HttpsURLConnection is basically the same, but adds secured HTTPS Protocal functionality for connections to https sites.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There is also Java.net.JarURLConnection that is used to connect to jar files (.jar files are Java Archive files).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When you need to communicate with a web application or service, HttpURLConnection is the best choice.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Java HTTP URL Connection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589120" y="2133720"/>
            <a:ext cx="89146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 Java.net.HttpURLConnection Class is pulled out of the API using the </a:t>
            </a: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import java.net.*;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command.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You will also want to use HTTPURLConnection within a try{ } block and have a catch that catches MalformedURLException.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506760" y="4022280"/>
            <a:ext cx="60951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Consolas"/>
                <a:ea typeface="DejaVu Sans"/>
              </a:rPr>
              <a:t>// Set variable myURL as URL address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Consolas"/>
                <a:ea typeface="DejaVu Sans"/>
              </a:rPr>
              <a:t>URL myURL = new URL (*web URL*);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Consolas"/>
                <a:ea typeface="DejaVu Sans"/>
              </a:rPr>
              <a:t>// Opens a connection to the web-page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Consolas"/>
                <a:ea typeface="DejaVu Sans"/>
              </a:rPr>
              <a:t>HttpURLConnection connect = (HttpURLConnection) myURL.openConnection();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Sources</a:t>
            </a: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	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589120" y="1427760"/>
            <a:ext cx="891468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1"/>
              </a:rPr>
              <a:t>HTTP URL Connection: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Geeksforgeeks: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2"/>
              </a:rPr>
              <a:t>https://www.geeksforgeeks.org/reading-url-using-urlconnection-class/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3"/>
          <a:stretch/>
        </p:blipFill>
        <p:spPr>
          <a:xfrm>
            <a:off x="213480" y="807480"/>
            <a:ext cx="321840" cy="32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5761</TotalTime>
  <Application>LibreOffice/6.0.7.3$Linux_X86_64 LibreOffice_project/00m0$Build-3</Application>
  <Words>813</Words>
  <Paragraphs>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2019-10-15T22:15:04Z</dcterms:created>
  <dc:creator>Kenoyer, Brian</dc:creator>
  <dc:description/>
  <dc:language>en-US</dc:language>
  <cp:lastModifiedBy/>
  <dcterms:modified xsi:type="dcterms:W3CDTF">2020-02-05T08:40:24Z</dcterms:modified>
  <cp:revision>33</cp:revision>
  <dc:subject/>
  <dc:title>Java HTTPURLConnection Servlets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