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7461D-1C6B-4DDF-A2CB-C502E9774FA4}" v="44" dt="2021-02-08T18:43:52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D94847-A419-4109-A75B-2C421CBCD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7EA264-9241-491B-AFA9-E35669EC4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26BA48-B01B-4FD4-8320-5235F366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EBB9-22D8-4AEE-80B6-F2E67DDF6AB8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F263F2-D717-4973-901E-46ABD622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E25342-CEB0-4077-9D6F-949A6813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7D78-0F70-49A8-9D57-4C71B86B35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55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B169B6-3B66-45EA-8480-F7B56F30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2B9710-F945-4DC6-A229-ED4C9ABA6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ED8CA0-3ECB-4D7F-8034-61156130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EBB9-22D8-4AEE-80B6-F2E67DDF6AB8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C6FFB-0A6C-4550-B7B0-649EEF10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780E31-C5F5-45DC-B529-15A2EC36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7D78-0F70-49A8-9D57-4C71B86B35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86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0C5848-46DF-4044-A990-613DE5552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6D6CF6-680A-40DB-BFD6-2F5D6CCB3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D5EEA8-35FE-4BE8-A895-AC1F12FA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EBB9-22D8-4AEE-80B6-F2E67DDF6AB8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04849B-4350-4820-9E18-FC7AC190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6800E4-5494-45DA-94C9-F59CC3CC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7D78-0F70-49A8-9D57-4C71B86B35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2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5840AB-3C33-4C33-9B73-AC708BB7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D6A617-4793-4C8F-B5C7-564014282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F4012F-ED04-4195-9ABA-17FD3720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EBB9-22D8-4AEE-80B6-F2E67DDF6AB8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D4C501-65FD-4667-AF67-3101EA30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393442-8B46-4730-BE0A-546453A9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7D78-0F70-49A8-9D57-4C71B86B35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7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20295-A375-4C7C-91D5-CB8BC2D2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23980B-2BAD-4504-A68C-C642AC17E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C3A759-48A5-4369-9CAE-B8286B55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EBB9-22D8-4AEE-80B6-F2E67DDF6AB8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5418BA-AB0A-4951-B349-D22D84A6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4054AD-E8D6-43E6-96E8-DD91AFCA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7D78-0F70-49A8-9D57-4C71B86B35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94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F6299-6855-48D4-9BE9-CACB02C9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0D1276-A416-482E-8E28-FA97DEBAE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77950E-AB2E-46FA-A2F9-3ECB4BE94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D2C0CE-38D3-4A4D-A4AC-2964C313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EBB9-22D8-4AEE-80B6-F2E67DDF6AB8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BF3D13-D8CE-493B-8F0C-66D49EED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570BB0-DAE2-4EC0-8F5D-8F004C9C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7D78-0F70-49A8-9D57-4C71B86B35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63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4CA10F-5ED2-4D7D-A6E2-203D555E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235BA5-329A-4E6A-A3DF-32699903A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32562F-2556-4850-89A2-AC5F93459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B23192-FDA9-439F-84C8-EB76476A7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E96C65-C3FD-46CF-8E4B-BFA597690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126896-8EFA-4832-B44E-03EF3505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EBB9-22D8-4AEE-80B6-F2E67DDF6AB8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D8FEC4-78F8-4DC6-BD38-B3E0F370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40E7C4-2400-4AAF-820F-48EB1899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7D78-0F70-49A8-9D57-4C71B86B35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16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9E5811-766B-44E5-BE1E-C813A74D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A216D3-61BF-4AF9-9163-5097EBD8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EBB9-22D8-4AEE-80B6-F2E67DDF6AB8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EB82DB-F110-47A1-BC18-6FF8A0ED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F1D013-206E-4F0D-80D2-71ABCD3B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7D78-0F70-49A8-9D57-4C71B86B35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62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E46986-9FE3-4726-9027-B39E1908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EBB9-22D8-4AEE-80B6-F2E67DDF6AB8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173635-69FD-4BB4-8771-62906E99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807212-7694-4F8E-97C5-AC755E7C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7D78-0F70-49A8-9D57-4C71B86B35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85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9F44C1-5197-4241-99EE-3C84CF24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9DC9E2-2852-4834-9249-8723A815F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2384F4-4301-484D-AEA3-B3B60AB29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F35667-F1DE-4CD5-B407-344AA24A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EBB9-22D8-4AEE-80B6-F2E67DDF6AB8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632397-0F23-41E4-96AE-35B24111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E9C98E-5971-48B9-8E29-71EDEEB7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7D78-0F70-49A8-9D57-4C71B86B35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0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0129FA-524C-4BC3-AE60-88B1B1D4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F73F556-F004-47B8-846C-49E1C0CC8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DA669C-023E-4B2B-BD22-B7FC23E65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4FBF5D-B06C-4C78-A64D-241AA47C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EBB9-22D8-4AEE-80B6-F2E67DDF6AB8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8FC3C4-B131-42E3-BAC5-5EC6E540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077D1D-6FCE-4AE8-90B0-FBD2EBE1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7D78-0F70-49A8-9D57-4C71B86B35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68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F2BEF7-A3CB-4DD1-86D4-CED874319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F1225D-676C-4085-A751-9E6798D7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A86818-45C3-4E4A-A7E4-C1FD0EFFD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EEBB9-22D8-4AEE-80B6-F2E67DDF6AB8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AD5C7A-F0E3-4375-9E25-043A7236A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B8EB87-9BD9-4DA7-88B5-E2792B7C0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D7D78-0F70-49A8-9D57-4C71B86B35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1E7A95C-CFE1-4AF2-B36C-D43B0B37FC7E}"/>
              </a:ext>
            </a:extLst>
          </p:cNvPr>
          <p:cNvSpPr/>
          <p:nvPr/>
        </p:nvSpPr>
        <p:spPr>
          <a:xfrm>
            <a:off x="2066715" y="464963"/>
            <a:ext cx="8188504" cy="6107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C855CBD-D1E5-4491-A6EB-67C7822FBF5F}"/>
              </a:ext>
            </a:extLst>
          </p:cNvPr>
          <p:cNvSpPr/>
          <p:nvPr/>
        </p:nvSpPr>
        <p:spPr>
          <a:xfrm rot="16200000">
            <a:off x="5756953" y="2971800"/>
            <a:ext cx="159249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r>
              <a:rPr kumimoji="1" lang="ja-JP" altLang="en-US" dirty="0"/>
              <a:t>軸</a:t>
            </a:r>
            <a:r>
              <a:rPr kumimoji="1" lang="en-US" altLang="ja-JP" dirty="0"/>
              <a:t>IMU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EB78169-14AB-4DE9-B7E7-A1636CF2B978}"/>
              </a:ext>
            </a:extLst>
          </p:cNvPr>
          <p:cNvSpPr/>
          <p:nvPr/>
        </p:nvSpPr>
        <p:spPr>
          <a:xfrm>
            <a:off x="7290045" y="1398155"/>
            <a:ext cx="1586855" cy="3977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F303K8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D9689F53-B7C7-4CE5-9E8F-CCA19C2D52DE}"/>
              </a:ext>
            </a:extLst>
          </p:cNvPr>
          <p:cNvSpPr/>
          <p:nvPr/>
        </p:nvSpPr>
        <p:spPr>
          <a:xfrm rot="16200000">
            <a:off x="6961402" y="2679723"/>
            <a:ext cx="484632" cy="9784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I2C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6E6FE6-1439-4E93-AD68-66D4860844B5}"/>
              </a:ext>
            </a:extLst>
          </p:cNvPr>
          <p:cNvSpPr/>
          <p:nvPr/>
        </p:nvSpPr>
        <p:spPr>
          <a:xfrm>
            <a:off x="5269524" y="1468380"/>
            <a:ext cx="159249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ジョイスティック</a:t>
            </a:r>
            <a:endParaRPr kumimoji="1" lang="en-US" altLang="ja-JP" dirty="0"/>
          </a:p>
          <a:p>
            <a:pPr algn="ctr"/>
            <a:r>
              <a:rPr lang="en-US" altLang="ja-JP" dirty="0"/>
              <a:t>(</a:t>
            </a:r>
            <a:r>
              <a:rPr lang="ja-JP" altLang="en-US" dirty="0"/>
              <a:t>基板</a:t>
            </a:r>
            <a:r>
              <a:rPr lang="en-US" altLang="ja-JP" dirty="0"/>
              <a:t>4</a:t>
            </a:r>
            <a:r>
              <a:rPr lang="ja-JP" altLang="en-US" dirty="0"/>
              <a:t>ピン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3F8DA8E-B635-42DB-A05E-E793A7A323D0}"/>
              </a:ext>
            </a:extLst>
          </p:cNvPr>
          <p:cNvSpPr/>
          <p:nvPr/>
        </p:nvSpPr>
        <p:spPr>
          <a:xfrm rot="5400000">
            <a:off x="2930267" y="3481785"/>
            <a:ext cx="159249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サーボ</a:t>
            </a:r>
            <a:r>
              <a:rPr kumimoji="1" lang="en-US" altLang="ja-JP" dirty="0"/>
              <a:t>1</a:t>
            </a:r>
          </a:p>
          <a:p>
            <a:pPr algn="ctr"/>
            <a:r>
              <a:rPr lang="en-US" altLang="ja-JP" dirty="0"/>
              <a:t>(</a:t>
            </a:r>
            <a:r>
              <a:rPr lang="ja-JP" altLang="en-US" dirty="0"/>
              <a:t>基板</a:t>
            </a:r>
            <a:r>
              <a:rPr lang="en-US" altLang="ja-JP" dirty="0"/>
              <a:t>3</a:t>
            </a:r>
            <a:r>
              <a:rPr lang="ja-JP" altLang="en-US" dirty="0"/>
              <a:t>ピン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92BBB34-C765-437E-B2AC-849F0C93D126}"/>
              </a:ext>
            </a:extLst>
          </p:cNvPr>
          <p:cNvSpPr/>
          <p:nvPr/>
        </p:nvSpPr>
        <p:spPr>
          <a:xfrm rot="5400000">
            <a:off x="4562908" y="3507974"/>
            <a:ext cx="159249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サーボ</a:t>
            </a:r>
            <a:r>
              <a:rPr kumimoji="1" lang="en-US" altLang="ja-JP" dirty="0"/>
              <a:t>2</a:t>
            </a:r>
          </a:p>
          <a:p>
            <a:pPr algn="ctr"/>
            <a:r>
              <a:rPr lang="en-US" altLang="ja-JP" dirty="0"/>
              <a:t>(</a:t>
            </a:r>
            <a:r>
              <a:rPr lang="ja-JP" altLang="en-US" dirty="0"/>
              <a:t>基板</a:t>
            </a:r>
            <a:r>
              <a:rPr lang="en-US" altLang="ja-JP" dirty="0"/>
              <a:t>3</a:t>
            </a:r>
            <a:r>
              <a:rPr lang="ja-JP" altLang="en-US" dirty="0"/>
              <a:t>ピン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1F309B6A-E9B3-4035-86D1-121E3DCAAAFC}"/>
              </a:ext>
            </a:extLst>
          </p:cNvPr>
          <p:cNvSpPr/>
          <p:nvPr/>
        </p:nvSpPr>
        <p:spPr>
          <a:xfrm>
            <a:off x="3775562" y="4381050"/>
            <a:ext cx="978408" cy="48463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PWM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矢印: 左 12">
            <a:extLst>
              <a:ext uri="{FF2B5EF4-FFF2-40B4-BE49-F238E27FC236}">
                <a16:creationId xmlns:a16="http://schemas.microsoft.com/office/drawing/2014/main" id="{358CF50A-C4F3-4BB2-9656-38EE0F14E836}"/>
              </a:ext>
            </a:extLst>
          </p:cNvPr>
          <p:cNvSpPr/>
          <p:nvPr/>
        </p:nvSpPr>
        <p:spPr>
          <a:xfrm>
            <a:off x="5422524" y="4362008"/>
            <a:ext cx="978408" cy="48463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PWM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7181FF9-4C78-4536-94CC-1D4A640E07BC}"/>
              </a:ext>
            </a:extLst>
          </p:cNvPr>
          <p:cNvSpPr/>
          <p:nvPr/>
        </p:nvSpPr>
        <p:spPr>
          <a:xfrm>
            <a:off x="3175881" y="4865682"/>
            <a:ext cx="159249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DC</a:t>
            </a:r>
            <a:r>
              <a:rPr kumimoji="1" lang="ja-JP" altLang="en-US" dirty="0"/>
              <a:t>モータ</a:t>
            </a:r>
            <a:r>
              <a:rPr kumimoji="1" lang="en-US" altLang="ja-JP" dirty="0"/>
              <a:t>1</a:t>
            </a:r>
          </a:p>
          <a:p>
            <a:pPr algn="ctr"/>
            <a:r>
              <a:rPr lang="en-US" altLang="ja-JP" dirty="0"/>
              <a:t>(VH)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1F1C9BD-EA30-4EA7-9528-6BA57A5A0774}"/>
              </a:ext>
            </a:extLst>
          </p:cNvPr>
          <p:cNvSpPr/>
          <p:nvPr/>
        </p:nvSpPr>
        <p:spPr>
          <a:xfrm>
            <a:off x="4930477" y="4829749"/>
            <a:ext cx="159249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DC</a:t>
            </a:r>
            <a:r>
              <a:rPr kumimoji="1" lang="ja-JP" altLang="en-US" dirty="0"/>
              <a:t>モータ</a:t>
            </a:r>
            <a:r>
              <a:rPr lang="en-US" altLang="ja-JP" dirty="0"/>
              <a:t>2</a:t>
            </a:r>
            <a:endParaRPr kumimoji="1" lang="en-US" altLang="ja-JP" dirty="0"/>
          </a:p>
          <a:p>
            <a:pPr algn="ctr"/>
            <a:r>
              <a:rPr lang="en-US" altLang="ja-JP" dirty="0"/>
              <a:t>(VH)</a:t>
            </a:r>
            <a:endParaRPr kumimoji="1" lang="ja-JP" altLang="en-US" dirty="0"/>
          </a:p>
        </p:txBody>
      </p:sp>
      <p:sp>
        <p:nvSpPr>
          <p:cNvPr id="16" name="矢印: 左 15">
            <a:extLst>
              <a:ext uri="{FF2B5EF4-FFF2-40B4-BE49-F238E27FC236}">
                <a16:creationId xmlns:a16="http://schemas.microsoft.com/office/drawing/2014/main" id="{2A94E56A-339D-47BD-BEF6-94514144B019}"/>
              </a:ext>
            </a:extLst>
          </p:cNvPr>
          <p:cNvSpPr/>
          <p:nvPr/>
        </p:nvSpPr>
        <p:spPr>
          <a:xfrm rot="1224023">
            <a:off x="4115654" y="5632283"/>
            <a:ext cx="1305443" cy="48463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矢印: 左 16">
            <a:extLst>
              <a:ext uri="{FF2B5EF4-FFF2-40B4-BE49-F238E27FC236}">
                <a16:creationId xmlns:a16="http://schemas.microsoft.com/office/drawing/2014/main" id="{8D40EF41-CFA3-4AE5-9E69-731EA874B534}"/>
              </a:ext>
            </a:extLst>
          </p:cNvPr>
          <p:cNvSpPr/>
          <p:nvPr/>
        </p:nvSpPr>
        <p:spPr>
          <a:xfrm rot="1063760">
            <a:off x="5787060" y="5605587"/>
            <a:ext cx="1305443" cy="48463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FFCCB50-7AE5-4809-AA9C-97C6886429A6}"/>
              </a:ext>
            </a:extLst>
          </p:cNvPr>
          <p:cNvSpPr/>
          <p:nvPr/>
        </p:nvSpPr>
        <p:spPr>
          <a:xfrm>
            <a:off x="3356550" y="1087054"/>
            <a:ext cx="1592494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電池電源</a:t>
            </a:r>
            <a:endParaRPr lang="en-US" altLang="ja-JP" dirty="0"/>
          </a:p>
          <a:p>
            <a:pPr algn="ctr"/>
            <a:r>
              <a:rPr kumimoji="1" lang="en-US" altLang="ja-JP" dirty="0"/>
              <a:t>(VH)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906F3FE-E10F-43A2-A45F-723A40D63202}"/>
              </a:ext>
            </a:extLst>
          </p:cNvPr>
          <p:cNvSpPr txBox="1"/>
          <p:nvPr/>
        </p:nvSpPr>
        <p:spPr>
          <a:xfrm>
            <a:off x="2479146" y="8051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基板</a:t>
            </a:r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38DB38DC-6CE0-444D-ADBD-B28F20994039}"/>
              </a:ext>
            </a:extLst>
          </p:cNvPr>
          <p:cNvSpPr/>
          <p:nvPr/>
        </p:nvSpPr>
        <p:spPr>
          <a:xfrm rot="17622191">
            <a:off x="6974752" y="1689195"/>
            <a:ext cx="484632" cy="9784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アナログ</a:t>
            </a:r>
          </a:p>
        </p:txBody>
      </p:sp>
      <p:cxnSp>
        <p:nvCxnSpPr>
          <p:cNvPr id="25" name="コネクタ: 曲線 24">
            <a:extLst>
              <a:ext uri="{FF2B5EF4-FFF2-40B4-BE49-F238E27FC236}">
                <a16:creationId xmlns:a16="http://schemas.microsoft.com/office/drawing/2014/main" id="{DEDF11C4-C0B6-4D4D-B055-AB4EA845346B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>
            <a:off x="5857600" y="330133"/>
            <a:ext cx="1346418" cy="93007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曲線 28">
            <a:extLst>
              <a:ext uri="{FF2B5EF4-FFF2-40B4-BE49-F238E27FC236}">
                <a16:creationId xmlns:a16="http://schemas.microsoft.com/office/drawing/2014/main" id="{4FEA8C08-6AF1-431A-A3E4-6F7A1BC207D3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7143813" y="458494"/>
            <a:ext cx="1276191" cy="60312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48205BBA-3279-49E6-8CD3-4D6988401DF4}"/>
              </a:ext>
            </a:extLst>
          </p:cNvPr>
          <p:cNvSpPr/>
          <p:nvPr/>
        </p:nvSpPr>
        <p:spPr>
          <a:xfrm>
            <a:off x="7381152" y="5640580"/>
            <a:ext cx="774379" cy="6678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LED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7804EBD-C2B5-4915-944B-F34F285CAB05}"/>
              </a:ext>
            </a:extLst>
          </p:cNvPr>
          <p:cNvSpPr/>
          <p:nvPr/>
        </p:nvSpPr>
        <p:spPr>
          <a:xfrm>
            <a:off x="9277229" y="5661363"/>
            <a:ext cx="774379" cy="6678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LED</a:t>
            </a:r>
            <a:endParaRPr kumimoji="1" lang="ja-JP" altLang="en-US" dirty="0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89AFE72F-82FA-413B-BADE-584A6D338E2C}"/>
              </a:ext>
            </a:extLst>
          </p:cNvPr>
          <p:cNvSpPr/>
          <p:nvPr/>
        </p:nvSpPr>
        <p:spPr>
          <a:xfrm>
            <a:off x="8401391" y="5661363"/>
            <a:ext cx="774379" cy="6678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LED</a:t>
            </a:r>
            <a:endParaRPr kumimoji="1" lang="ja-JP" altLang="en-US" dirty="0"/>
          </a:p>
        </p:txBody>
      </p:sp>
      <p:sp>
        <p:nvSpPr>
          <p:cNvPr id="41" name="矢印: 左 40">
            <a:extLst>
              <a:ext uri="{FF2B5EF4-FFF2-40B4-BE49-F238E27FC236}">
                <a16:creationId xmlns:a16="http://schemas.microsoft.com/office/drawing/2014/main" id="{36267C72-D6F3-4897-B9FD-5011E60E3ED4}"/>
              </a:ext>
            </a:extLst>
          </p:cNvPr>
          <p:cNvSpPr/>
          <p:nvPr/>
        </p:nvSpPr>
        <p:spPr>
          <a:xfrm rot="2814716" flipH="1">
            <a:off x="7647209" y="4903564"/>
            <a:ext cx="1305443" cy="48463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デジタル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3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52</Words>
  <Application>Microsoft Office PowerPoint</Application>
  <PresentationFormat>ワイド画面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平光 顯思郎</dc:creator>
  <cp:lastModifiedBy>平光 顯思郎</cp:lastModifiedBy>
  <cp:revision>3</cp:revision>
  <dcterms:created xsi:type="dcterms:W3CDTF">2021-02-08T18:32:10Z</dcterms:created>
  <dcterms:modified xsi:type="dcterms:W3CDTF">2021-02-08T23:02:34Z</dcterms:modified>
</cp:coreProperties>
</file>