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47.xml" ContentType="application/vnd.openxmlformats-officedocument.themeOverride+xml"/>
  <Override PartName="/ppt/theme/themeOverride48.xml" ContentType="application/vnd.openxmlformats-officedocument.themeOverride+xml"/>
  <Override PartName="/ppt/theme/themeOverride49.xml" ContentType="application/vnd.openxmlformats-officedocument.themeOverride+xml"/>
  <Override PartName="/ppt/theme/themeOverride50.xml" ContentType="application/vnd.openxmlformats-officedocument.themeOverride+xml"/>
  <Override PartName="/ppt/theme/themeOverride51.xml" ContentType="application/vnd.openxmlformats-officedocument.themeOverride+xml"/>
  <Override PartName="/ppt/theme/themeOverride52.xml" ContentType="application/vnd.openxmlformats-officedocument.themeOverride+xml"/>
  <Override PartName="/ppt/theme/themeOverride53.xml" ContentType="application/vnd.openxmlformats-officedocument.themeOverride+xml"/>
  <Override PartName="/ppt/theme/themeOverride54.xml" ContentType="application/vnd.openxmlformats-officedocument.themeOverride+xml"/>
  <Override PartName="/ppt/theme/themeOverride55.xml" ContentType="application/vnd.openxmlformats-officedocument.themeOverride+xml"/>
  <Override PartName="/ppt/theme/themeOverride56.xml" ContentType="application/vnd.openxmlformats-officedocument.themeOverride+xml"/>
  <Override PartName="/ppt/theme/themeOverride57.xml" ContentType="application/vnd.openxmlformats-officedocument.themeOverride+xml"/>
  <Override PartName="/ppt/theme/themeOverride58.xml" ContentType="application/vnd.openxmlformats-officedocument.themeOverride+xml"/>
  <Override PartName="/ppt/theme/themeOverride59.xml" ContentType="application/vnd.openxmlformats-officedocument.themeOverride+xml"/>
  <Override PartName="/ppt/theme/themeOverride60.xml" ContentType="application/vnd.openxmlformats-officedocument.themeOverride+xml"/>
  <Override PartName="/ppt/theme/themeOverride61.xml" ContentType="application/vnd.openxmlformats-officedocument.themeOverride+xml"/>
  <Override PartName="/ppt/theme/themeOverride62.xml" ContentType="application/vnd.openxmlformats-officedocument.themeOverride+xml"/>
  <Override PartName="/ppt/theme/themeOverride63.xml" ContentType="application/vnd.openxmlformats-officedocument.themeOverride+xml"/>
  <Override PartName="/ppt/theme/themeOverride64.xml" ContentType="application/vnd.openxmlformats-officedocument.themeOverride+xml"/>
  <Override PartName="/ppt/theme/themeOverride65.xml" ContentType="application/vnd.openxmlformats-officedocument.themeOverride+xml"/>
  <Override PartName="/ppt/theme/themeOverride66.xml" ContentType="application/vnd.openxmlformats-officedocument.themeOverride+xml"/>
  <Override PartName="/ppt/theme/themeOverride67.xml" ContentType="application/vnd.openxmlformats-officedocument.themeOverride+xml"/>
  <Override PartName="/ppt/theme/themeOverride68.xml" ContentType="application/vnd.openxmlformats-officedocument.themeOverride+xml"/>
  <Override PartName="/ppt/theme/themeOverride69.xml" ContentType="application/vnd.openxmlformats-officedocument.themeOverride+xml"/>
  <Override PartName="/ppt/theme/themeOverride70.xml" ContentType="application/vnd.openxmlformats-officedocument.themeOverride+xml"/>
  <Override PartName="/ppt/theme/themeOverride7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74"/>
  </p:notesMasterIdLst>
  <p:handoutMasterIdLst>
    <p:handoutMasterId r:id="rId75"/>
  </p:handoutMasterIdLst>
  <p:sldIdLst>
    <p:sldId id="256" r:id="rId2"/>
    <p:sldId id="284" r:id="rId3"/>
    <p:sldId id="419" r:id="rId4"/>
    <p:sldId id="405" r:id="rId5"/>
    <p:sldId id="420" r:id="rId6"/>
    <p:sldId id="421" r:id="rId7"/>
    <p:sldId id="430" r:id="rId8"/>
    <p:sldId id="423" r:id="rId9"/>
    <p:sldId id="422" r:id="rId10"/>
    <p:sldId id="424" r:id="rId11"/>
    <p:sldId id="425" r:id="rId12"/>
    <p:sldId id="434" r:id="rId13"/>
    <p:sldId id="426" r:id="rId14"/>
    <p:sldId id="435" r:id="rId15"/>
    <p:sldId id="427" r:id="rId16"/>
    <p:sldId id="431" r:id="rId17"/>
    <p:sldId id="516" r:id="rId18"/>
    <p:sldId id="517" r:id="rId19"/>
    <p:sldId id="518" r:id="rId20"/>
    <p:sldId id="519" r:id="rId21"/>
    <p:sldId id="520" r:id="rId22"/>
    <p:sldId id="521" r:id="rId23"/>
    <p:sldId id="523" r:id="rId24"/>
    <p:sldId id="526" r:id="rId25"/>
    <p:sldId id="524" r:id="rId26"/>
    <p:sldId id="525" r:id="rId27"/>
    <p:sldId id="436" r:id="rId28"/>
    <p:sldId id="437" r:id="rId29"/>
    <p:sldId id="433" r:id="rId30"/>
    <p:sldId id="446" r:id="rId31"/>
    <p:sldId id="447" r:id="rId32"/>
    <p:sldId id="440" r:id="rId33"/>
    <p:sldId id="441" r:id="rId34"/>
    <p:sldId id="432" r:id="rId35"/>
    <p:sldId id="448" r:id="rId36"/>
    <p:sldId id="449" r:id="rId37"/>
    <p:sldId id="450" r:id="rId38"/>
    <p:sldId id="451" r:id="rId39"/>
    <p:sldId id="452" r:id="rId40"/>
    <p:sldId id="453" r:id="rId41"/>
    <p:sldId id="454" r:id="rId42"/>
    <p:sldId id="455" r:id="rId43"/>
    <p:sldId id="459" r:id="rId44"/>
    <p:sldId id="460" r:id="rId45"/>
    <p:sldId id="456" r:id="rId46"/>
    <p:sldId id="461" r:id="rId47"/>
    <p:sldId id="457" r:id="rId48"/>
    <p:sldId id="527" r:id="rId49"/>
    <p:sldId id="463" r:id="rId50"/>
    <p:sldId id="466" r:id="rId51"/>
    <p:sldId id="467" r:id="rId52"/>
    <p:sldId id="468" r:id="rId53"/>
    <p:sldId id="486" r:id="rId54"/>
    <p:sldId id="487" r:id="rId55"/>
    <p:sldId id="488" r:id="rId56"/>
    <p:sldId id="489" r:id="rId57"/>
    <p:sldId id="490" r:id="rId58"/>
    <p:sldId id="491" r:id="rId59"/>
    <p:sldId id="465" r:id="rId60"/>
    <p:sldId id="464" r:id="rId61"/>
    <p:sldId id="475" r:id="rId62"/>
    <p:sldId id="476" r:id="rId63"/>
    <p:sldId id="477" r:id="rId64"/>
    <p:sldId id="478" r:id="rId65"/>
    <p:sldId id="479" r:id="rId66"/>
    <p:sldId id="480" r:id="rId67"/>
    <p:sldId id="481" r:id="rId68"/>
    <p:sldId id="482" r:id="rId69"/>
    <p:sldId id="483" r:id="rId70"/>
    <p:sldId id="484" r:id="rId71"/>
    <p:sldId id="492" r:id="rId72"/>
    <p:sldId id="442" r:id="rId7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CE88"/>
    <a:srgbClr val="FFFF99"/>
    <a:srgbClr val="0033CC"/>
    <a:srgbClr val="33CC33"/>
    <a:srgbClr val="F7FFA7"/>
    <a:srgbClr val="F5F880"/>
    <a:srgbClr val="D6FC91"/>
    <a:srgbClr val="E3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66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r>
              <a:rPr lang="en-US" altLang="tr-TR"/>
              <a:t>Week #1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0877A239-D95A-47F7-A690-6644D71686C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r>
              <a:rPr lang="en-US" altLang="tr-TR"/>
              <a:t>Week #1</a:t>
            </a:r>
          </a:p>
        </p:txBody>
      </p:sp>
      <p:sp>
        <p:nvSpPr>
          <p:cNvPr id="20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noProof="0" smtClean="0"/>
              <a:t>Click to edit Master text styles</a:t>
            </a:r>
          </a:p>
          <a:p>
            <a:pPr lvl="1"/>
            <a:r>
              <a:rPr lang="en-US" altLang="tr-TR" noProof="0" smtClean="0"/>
              <a:t>Second level</a:t>
            </a:r>
          </a:p>
          <a:p>
            <a:pPr lvl="2"/>
            <a:r>
              <a:rPr lang="en-US" altLang="tr-TR" noProof="0" smtClean="0"/>
              <a:t>Third level</a:t>
            </a:r>
          </a:p>
          <a:p>
            <a:pPr lvl="3"/>
            <a:r>
              <a:rPr lang="en-US" altLang="tr-TR" noProof="0" smtClean="0"/>
              <a:t>Fourth level</a:t>
            </a:r>
          </a:p>
          <a:p>
            <a:pPr lvl="4"/>
            <a:r>
              <a:rPr lang="en-US" altLang="tr-TR" noProof="0" smtClean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F2DF0CAF-E4AF-4AC2-95D1-5148355E062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tr-TR" sz="1200" b="0" smtClean="0"/>
              <a:t>Week #1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500152-3A1F-4374-8071-38C4DE9D0F87}" type="slidenum">
              <a:rPr lang="en-US" altLang="tr-TR" sz="1200" b="0" smtClean="0"/>
              <a:pPr/>
              <a:t>1</a:t>
            </a:fld>
            <a:endParaRPr lang="en-US" altLang="tr-TR" sz="1200" b="0" smtClean="0"/>
          </a:p>
        </p:txBody>
      </p:sp>
      <p:sp>
        <p:nvSpPr>
          <p:cNvPr id="512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76EE7-4981-48F3-8164-1CDDAA8FF617}" type="datetime4">
              <a:rPr lang="en-US" altLang="tr-TR"/>
              <a:pPr>
                <a:defRPr/>
              </a:pPr>
              <a:t>March 10, 2021</a:t>
            </a:fld>
            <a:endParaRPr lang="en-US" alt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CB751-5A07-42DF-B4F1-8D42AC6D19E4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08812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3486A-5552-4207-ACDE-C3920B1671AF}" type="datetime4">
              <a:rPr lang="en-US" altLang="tr-TR"/>
              <a:pPr>
                <a:defRPr/>
              </a:pPr>
              <a:t>March 10, 2021</a:t>
            </a:fld>
            <a:endParaRPr lang="en-US" alt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D1116-AB4C-4BBA-96A9-FA77B7137AA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32454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82D85-F99D-45BB-991C-9E18831F80D5}" type="datetime4">
              <a:rPr lang="en-US" altLang="tr-TR"/>
              <a:pPr>
                <a:defRPr/>
              </a:pPr>
              <a:t>March 10, 2021</a:t>
            </a:fld>
            <a:endParaRPr lang="en-US" alt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90A9C-34CE-4BBB-AE7A-7A34363DF13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97727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FDE1D-89C7-4580-9F54-762820AD0157}" type="datetime4">
              <a:rPr lang="en-US" altLang="tr-TR"/>
              <a:pPr>
                <a:defRPr/>
              </a:pPr>
              <a:t>March 10, 2021</a:t>
            </a:fld>
            <a:endParaRPr lang="en-US" altLang="tr-T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01531-B2AB-4872-9E33-AD0DFE6181A3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86464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FFEF5-168E-470B-9C8C-B93153ED558C}" type="datetime4">
              <a:rPr lang="en-US" altLang="tr-TR"/>
              <a:pPr>
                <a:defRPr/>
              </a:pPr>
              <a:t>March 10, 2021</a:t>
            </a:fld>
            <a:endParaRPr lang="en-US" alt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B9DBF-B4B1-4435-A665-22F7391F96EB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89955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6021D-B2A0-41C2-9D86-9AE9AA3FEBBB}" type="datetime4">
              <a:rPr lang="en-US" altLang="tr-TR"/>
              <a:pPr>
                <a:defRPr/>
              </a:pPr>
              <a:t>March 10, 2021</a:t>
            </a:fld>
            <a:endParaRPr lang="en-US" alt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0787A-BC06-4F15-BC2E-F6DA45E3B86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7236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7797B-DA29-4047-99A8-3B11C4F326E4}" type="datetime4">
              <a:rPr lang="en-US" altLang="tr-TR"/>
              <a:pPr>
                <a:defRPr/>
              </a:pPr>
              <a:t>March 10, 2021</a:t>
            </a:fld>
            <a:endParaRPr lang="en-US" alt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8ED55-5A96-43A1-83FC-19627ABD024C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03830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7177F-264C-4AFC-841F-27513C70882D}" type="datetime4">
              <a:rPr lang="en-US" altLang="tr-TR"/>
              <a:pPr>
                <a:defRPr/>
              </a:pPr>
              <a:t>March 10, 2021</a:t>
            </a:fld>
            <a:endParaRPr lang="en-US" altLang="tr-T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16C2A-99E5-4845-ABAA-3D3F87BB376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8950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B689D-506E-4076-B368-863C374747E8}" type="datetime4">
              <a:rPr lang="en-US" altLang="tr-TR"/>
              <a:pPr>
                <a:defRPr/>
              </a:pPr>
              <a:t>March 10, 2021</a:t>
            </a:fld>
            <a:endParaRPr lang="en-US" alt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2F5F0-66FF-4EDA-9D2B-EF4D741A277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8899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985D9-EAE2-4423-8FF7-27AEC88A9C6A}" type="datetime4">
              <a:rPr lang="en-US" altLang="tr-TR"/>
              <a:pPr>
                <a:defRPr/>
              </a:pPr>
              <a:t>March 10, 2021</a:t>
            </a:fld>
            <a:endParaRPr lang="en-US" altLang="tr-T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3C7CD-2CAD-4C91-8E47-5111670ADED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76484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6034C-34D1-4AE4-8D35-6BB6FB0E463B}" type="datetime4">
              <a:rPr lang="en-US" altLang="tr-TR"/>
              <a:pPr>
                <a:defRPr/>
              </a:pPr>
              <a:t>March 10, 2021</a:t>
            </a:fld>
            <a:endParaRPr lang="en-US" alt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B5A8B-52CB-46ED-8212-928E54109BB6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58857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B2A80-26DF-416D-898E-CECE0970B6B8}" type="datetime4">
              <a:rPr lang="en-US" altLang="tr-TR"/>
              <a:pPr>
                <a:defRPr/>
              </a:pPr>
              <a:t>March 10, 2021</a:t>
            </a:fld>
            <a:endParaRPr lang="en-US" alt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289D5-376B-4E75-9500-593C578F47C3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92313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F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b="0"/>
            </a:lvl1pPr>
          </a:lstStyle>
          <a:p>
            <a:pPr>
              <a:defRPr/>
            </a:pPr>
            <a:fld id="{96132C46-0469-46BA-B1AE-CE3336798CF2}" type="datetime4">
              <a:rPr lang="en-US" altLang="tr-TR"/>
              <a:pPr>
                <a:defRPr/>
              </a:pPr>
              <a:t>March 10, 2021</a:t>
            </a:fld>
            <a:endParaRPr lang="en-US" altLang="tr-T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b="0"/>
            </a:lvl1pPr>
          </a:lstStyle>
          <a:p>
            <a:pPr>
              <a:defRPr/>
            </a:pPr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b="0"/>
            </a:lvl1pPr>
          </a:lstStyle>
          <a:p>
            <a:pPr>
              <a:defRPr/>
            </a:pPr>
            <a:fld id="{6F1FA23A-04F9-4606-A040-2D28B0284174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33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CC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CC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CC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CC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33CC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33CC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33CC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33CC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39.x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0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tr-TR" sz="4800" smtClean="0"/>
              <a:t>Data Structures – Week #</a:t>
            </a:r>
            <a:r>
              <a:rPr lang="tr-TR" altLang="tr-TR" sz="4800" smtClean="0"/>
              <a:t>10</a:t>
            </a:r>
            <a:endParaRPr lang="en-US" altLang="tr-TR" sz="48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tr-TR" altLang="tr-TR" sz="4800" smtClean="0">
                <a:solidFill>
                  <a:srgbClr val="FF0000"/>
                </a:solidFill>
              </a:rPr>
              <a:t>Graphs &amp; Graph Algorithms</a:t>
            </a:r>
            <a:endParaRPr lang="en-US" altLang="tr-TR" sz="4800" smtClean="0">
              <a:solidFill>
                <a:srgbClr val="FF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8E13B8-9FD5-459D-A274-56ED8DFC794F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322BCD-31C4-4BC6-A47A-F4AC6E4AC832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tr-TR" sz="1400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Representation of Graphs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z="3600" smtClean="0"/>
              <a:t>Two </a:t>
            </a:r>
            <a:r>
              <a:rPr lang="en-US" altLang="tr-TR" sz="3600" smtClean="0"/>
              <a:t>ways to represent graphs:</a:t>
            </a:r>
          </a:p>
          <a:p>
            <a:pPr lvl="1" eaLnBrk="1" hangingPunct="1"/>
            <a:r>
              <a:rPr lang="en-US" altLang="tr-TR" sz="3600" i="1" smtClean="0">
                <a:solidFill>
                  <a:srgbClr val="FF0000"/>
                </a:solidFill>
              </a:rPr>
              <a:t>Adjacency </a:t>
            </a:r>
            <a:r>
              <a:rPr lang="en-US" altLang="tr-TR" sz="3600" b="1" i="1" smtClean="0">
                <a:solidFill>
                  <a:srgbClr val="FF0000"/>
                </a:solidFill>
              </a:rPr>
              <a:t>matrix</a:t>
            </a:r>
            <a:r>
              <a:rPr lang="en-US" altLang="tr-TR" sz="3600" i="1" smtClean="0">
                <a:solidFill>
                  <a:srgbClr val="FF0000"/>
                </a:solidFill>
              </a:rPr>
              <a:t> representation</a:t>
            </a:r>
          </a:p>
          <a:p>
            <a:pPr lvl="1" eaLnBrk="1" hangingPunct="1"/>
            <a:r>
              <a:rPr lang="en-US" altLang="tr-TR" sz="3600" i="1" smtClean="0">
                <a:solidFill>
                  <a:srgbClr val="FF0000"/>
                </a:solidFill>
              </a:rPr>
              <a:t>Adjacency </a:t>
            </a:r>
            <a:r>
              <a:rPr lang="en-US" altLang="tr-TR" sz="3600" b="1" i="1" smtClean="0">
                <a:solidFill>
                  <a:srgbClr val="FF0000"/>
                </a:solidFill>
              </a:rPr>
              <a:t>list</a:t>
            </a:r>
            <a:r>
              <a:rPr lang="en-US" altLang="tr-TR" sz="3600" i="1" smtClean="0">
                <a:solidFill>
                  <a:srgbClr val="FF0000"/>
                </a:solidFill>
              </a:rPr>
              <a:t> representation</a:t>
            </a:r>
            <a:endParaRPr lang="en-US" altLang="tr-TR" sz="3600" i="1" u="sng" smtClean="0">
              <a:solidFill>
                <a:srgbClr val="FF0000"/>
              </a:solidFill>
            </a:endParaRPr>
          </a:p>
          <a:p>
            <a:pPr eaLnBrk="1" hangingPunct="1"/>
            <a:endParaRPr lang="tr-TR" altLang="tr-TR" i="1" smtClean="0">
              <a:solidFill>
                <a:srgbClr val="FF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0B0C7B-06A1-4C3C-ADED-733C8586FC80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73D8FE-A3F3-4A53-990D-1082A07EF2C4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tr-TR" sz="1400" smtClean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Adjacency </a:t>
            </a:r>
            <a:r>
              <a:rPr lang="tr-TR" altLang="tr-TR" smtClean="0"/>
              <a:t>M</a:t>
            </a:r>
            <a:r>
              <a:rPr lang="en-US" altLang="tr-TR" smtClean="0"/>
              <a:t>atrix </a:t>
            </a:r>
            <a:r>
              <a:rPr lang="tr-TR" altLang="tr-TR" smtClean="0"/>
              <a:t>R</a:t>
            </a:r>
            <a:r>
              <a:rPr lang="en-US" altLang="tr-TR" smtClean="0"/>
              <a:t>epresentation</a:t>
            </a:r>
            <a:endParaRPr lang="tr-TR" altLang="tr-TR" smtClean="0"/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z="2800" smtClean="0"/>
              <a:t>Assume you have </a:t>
            </a:r>
            <a:r>
              <a:rPr lang="en-US" altLang="tr-TR" sz="2800" i="1" smtClean="0"/>
              <a:t>n</a:t>
            </a:r>
            <a:r>
              <a:rPr lang="en-US" altLang="tr-TR" sz="2800" smtClean="0"/>
              <a:t> vertices.</a:t>
            </a:r>
          </a:p>
          <a:p>
            <a:pPr eaLnBrk="1" hangingPunct="1"/>
            <a:r>
              <a:rPr lang="en-US" altLang="tr-TR" sz="2800" smtClean="0"/>
              <a:t>In a boolean array with </a:t>
            </a:r>
            <a:r>
              <a:rPr lang="en-US" altLang="tr-TR" sz="2800" i="1" smtClean="0"/>
              <a:t>n</a:t>
            </a:r>
            <a:r>
              <a:rPr lang="en-US" altLang="tr-TR" sz="2800" i="1" baseline="30000" smtClean="0"/>
              <a:t>2</a:t>
            </a:r>
            <a:r>
              <a:rPr lang="en-US" altLang="tr-TR" sz="2800" smtClean="0"/>
              <a:t> elements, where each element represents the connection of a pair of vertices, you assign </a:t>
            </a:r>
            <a:r>
              <a:rPr lang="en-US" altLang="tr-TR" sz="2800" i="1" smtClean="0"/>
              <a:t>true</a:t>
            </a:r>
            <a:r>
              <a:rPr lang="en-US" altLang="tr-TR" sz="2800" smtClean="0"/>
              <a:t> to those elements that are connected by an edge and </a:t>
            </a:r>
            <a:r>
              <a:rPr lang="en-US" altLang="tr-TR" sz="2800" i="1" smtClean="0"/>
              <a:t>false</a:t>
            </a:r>
            <a:r>
              <a:rPr lang="en-US" altLang="tr-TR" sz="2800" smtClean="0"/>
              <a:t> to others.</a:t>
            </a:r>
          </a:p>
          <a:p>
            <a:pPr eaLnBrk="1" hangingPunct="1"/>
            <a:r>
              <a:rPr lang="en-US" altLang="tr-TR" sz="2800" i="1" smtClean="0"/>
              <a:t>Good for dense</a:t>
            </a:r>
            <a:r>
              <a:rPr lang="en-US" altLang="tr-TR" sz="2800" smtClean="0"/>
              <a:t> </a:t>
            </a:r>
            <a:r>
              <a:rPr lang="en-US" altLang="tr-TR" sz="2800" i="1" smtClean="0"/>
              <a:t>graphs</a:t>
            </a:r>
            <a:r>
              <a:rPr lang="tr-TR" altLang="tr-TR" sz="2800" i="1" smtClean="0"/>
              <a:t>!</a:t>
            </a:r>
            <a:r>
              <a:rPr lang="en-US" altLang="tr-TR" sz="2800" smtClean="0"/>
              <a:t> </a:t>
            </a:r>
          </a:p>
          <a:p>
            <a:pPr eaLnBrk="1" hangingPunct="1"/>
            <a:r>
              <a:rPr lang="en-US" altLang="tr-TR" sz="2800" smtClean="0"/>
              <a:t> Not very efficient for sparse (i.e., not dense) graphs.</a:t>
            </a:r>
          </a:p>
          <a:p>
            <a:pPr eaLnBrk="1" hangingPunct="1"/>
            <a:r>
              <a:rPr lang="en-US" altLang="tr-TR" sz="2800" smtClean="0"/>
              <a:t>Space requirement: </a:t>
            </a:r>
            <a:r>
              <a:rPr lang="en-US" altLang="tr-TR" sz="2800" i="1" smtClean="0">
                <a:solidFill>
                  <a:srgbClr val="FF0000"/>
                </a:solidFill>
              </a:rPr>
              <a:t>O(|V|</a:t>
            </a:r>
            <a:r>
              <a:rPr lang="en-US" altLang="tr-TR" sz="2800" i="1" baseline="30000" smtClean="0">
                <a:solidFill>
                  <a:srgbClr val="FF0000"/>
                </a:solidFill>
              </a:rPr>
              <a:t>2</a:t>
            </a:r>
            <a:r>
              <a:rPr lang="en-US" altLang="tr-TR" sz="2800" i="1" smtClean="0">
                <a:solidFill>
                  <a:srgbClr val="FF0000"/>
                </a:solidFill>
              </a:rPr>
              <a:t>)</a:t>
            </a:r>
            <a:r>
              <a:rPr lang="en-US" altLang="tr-TR" sz="2800" smtClean="0"/>
              <a:t>.</a:t>
            </a:r>
            <a:endParaRPr lang="tr-TR" altLang="tr-TR" sz="280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36D087-EDC9-4A79-B5E8-486FFDE4A235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63F4DA-0B97-4DBF-AA35-8890D31B9929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tr-TR" sz="1400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4000" smtClean="0"/>
              <a:t>Adjacency matrix representation</a:t>
            </a:r>
            <a:r>
              <a:rPr lang="tr-TR" altLang="tr-TR" sz="4000" smtClean="0"/>
              <a:t> (AMR)</a:t>
            </a:r>
            <a:endParaRPr lang="en-US" altLang="tr-TR" sz="4000" smtClean="0"/>
          </a:p>
        </p:txBody>
      </p:sp>
      <p:sp>
        <p:nvSpPr>
          <p:cNvPr id="16390" name="Oval 5"/>
          <p:cNvSpPr>
            <a:spLocks noChangeArrowheads="1"/>
          </p:cNvSpPr>
          <p:nvPr/>
        </p:nvSpPr>
        <p:spPr bwMode="auto">
          <a:xfrm>
            <a:off x="358775" y="1798638"/>
            <a:ext cx="360363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1</a:t>
            </a:r>
            <a:endParaRPr lang="en-US" altLang="tr-TR" sz="1400"/>
          </a:p>
        </p:txBody>
      </p:sp>
      <p:sp>
        <p:nvSpPr>
          <p:cNvPr id="16391" name="Oval 6"/>
          <p:cNvSpPr>
            <a:spLocks noChangeArrowheads="1"/>
          </p:cNvSpPr>
          <p:nvPr/>
        </p:nvSpPr>
        <p:spPr bwMode="auto">
          <a:xfrm>
            <a:off x="3238500" y="2878138"/>
            <a:ext cx="360363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6</a:t>
            </a:r>
            <a:endParaRPr lang="en-US" altLang="tr-TR" sz="1400"/>
          </a:p>
        </p:txBody>
      </p:sp>
      <p:sp>
        <p:nvSpPr>
          <p:cNvPr id="16392" name="Oval 7"/>
          <p:cNvSpPr>
            <a:spLocks noChangeArrowheads="1"/>
          </p:cNvSpPr>
          <p:nvPr/>
        </p:nvSpPr>
        <p:spPr bwMode="auto">
          <a:xfrm>
            <a:off x="1798638" y="2878138"/>
            <a:ext cx="360362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5</a:t>
            </a:r>
            <a:endParaRPr lang="en-US" altLang="tr-TR" sz="1400"/>
          </a:p>
        </p:txBody>
      </p:sp>
      <p:sp>
        <p:nvSpPr>
          <p:cNvPr id="16393" name="Oval 8"/>
          <p:cNvSpPr>
            <a:spLocks noChangeArrowheads="1"/>
          </p:cNvSpPr>
          <p:nvPr/>
        </p:nvSpPr>
        <p:spPr bwMode="auto">
          <a:xfrm>
            <a:off x="358775" y="2878138"/>
            <a:ext cx="360363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4</a:t>
            </a:r>
            <a:endParaRPr lang="en-US" altLang="tr-TR" sz="1400"/>
          </a:p>
        </p:txBody>
      </p:sp>
      <p:sp>
        <p:nvSpPr>
          <p:cNvPr id="16394" name="Oval 9"/>
          <p:cNvSpPr>
            <a:spLocks noChangeArrowheads="1"/>
          </p:cNvSpPr>
          <p:nvPr/>
        </p:nvSpPr>
        <p:spPr bwMode="auto">
          <a:xfrm>
            <a:off x="3238500" y="1798638"/>
            <a:ext cx="360363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3</a:t>
            </a:r>
            <a:endParaRPr lang="en-US" altLang="tr-TR" sz="1400"/>
          </a:p>
        </p:txBody>
      </p:sp>
      <p:sp>
        <p:nvSpPr>
          <p:cNvPr id="16395" name="Oval 10"/>
          <p:cNvSpPr>
            <a:spLocks noChangeArrowheads="1"/>
          </p:cNvSpPr>
          <p:nvPr/>
        </p:nvSpPr>
        <p:spPr bwMode="auto">
          <a:xfrm>
            <a:off x="358775" y="3957638"/>
            <a:ext cx="360363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7</a:t>
            </a:r>
            <a:endParaRPr lang="en-US" altLang="tr-TR" sz="1400"/>
          </a:p>
        </p:txBody>
      </p:sp>
      <p:sp>
        <p:nvSpPr>
          <p:cNvPr id="16396" name="Oval 11"/>
          <p:cNvSpPr>
            <a:spLocks noChangeArrowheads="1"/>
          </p:cNvSpPr>
          <p:nvPr/>
        </p:nvSpPr>
        <p:spPr bwMode="auto">
          <a:xfrm>
            <a:off x="1798638" y="3957638"/>
            <a:ext cx="360362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8</a:t>
            </a:r>
            <a:endParaRPr lang="en-US" altLang="tr-TR" sz="1400"/>
          </a:p>
        </p:txBody>
      </p:sp>
      <p:sp>
        <p:nvSpPr>
          <p:cNvPr id="16397" name="Oval 12"/>
          <p:cNvSpPr>
            <a:spLocks noChangeArrowheads="1"/>
          </p:cNvSpPr>
          <p:nvPr/>
        </p:nvSpPr>
        <p:spPr bwMode="auto">
          <a:xfrm>
            <a:off x="1798638" y="1798638"/>
            <a:ext cx="360362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2</a:t>
            </a:r>
            <a:endParaRPr lang="en-US" altLang="tr-TR" sz="1400"/>
          </a:p>
        </p:txBody>
      </p:sp>
      <p:sp>
        <p:nvSpPr>
          <p:cNvPr id="16398" name="Oval 13"/>
          <p:cNvSpPr>
            <a:spLocks noChangeArrowheads="1"/>
          </p:cNvSpPr>
          <p:nvPr/>
        </p:nvSpPr>
        <p:spPr bwMode="auto">
          <a:xfrm>
            <a:off x="3238500" y="3957638"/>
            <a:ext cx="360363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9</a:t>
            </a:r>
            <a:endParaRPr lang="en-US" altLang="tr-TR" sz="1400"/>
          </a:p>
        </p:txBody>
      </p:sp>
      <p:cxnSp>
        <p:nvCxnSpPr>
          <p:cNvPr id="16399" name="AutoShape 14"/>
          <p:cNvCxnSpPr>
            <a:cxnSpLocks noChangeShapeType="1"/>
            <a:stCxn id="16390" idx="6"/>
            <a:endCxn id="16397" idx="2"/>
          </p:cNvCxnSpPr>
          <p:nvPr/>
        </p:nvCxnSpPr>
        <p:spPr bwMode="auto">
          <a:xfrm>
            <a:off x="719138" y="1979613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0" name="AutoShape 15"/>
          <p:cNvCxnSpPr>
            <a:cxnSpLocks noChangeShapeType="1"/>
            <a:stCxn id="16390" idx="5"/>
            <a:endCxn id="16392" idx="2"/>
          </p:cNvCxnSpPr>
          <p:nvPr/>
        </p:nvCxnSpPr>
        <p:spPr bwMode="auto">
          <a:xfrm>
            <a:off x="666750" y="2106613"/>
            <a:ext cx="1131888" cy="952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1" name="AutoShape 16"/>
          <p:cNvCxnSpPr>
            <a:cxnSpLocks noChangeShapeType="1"/>
            <a:stCxn id="16397" idx="5"/>
          </p:cNvCxnSpPr>
          <p:nvPr/>
        </p:nvCxnSpPr>
        <p:spPr bwMode="auto">
          <a:xfrm>
            <a:off x="2106613" y="2106613"/>
            <a:ext cx="1150937" cy="944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2" name="AutoShape 17"/>
          <p:cNvCxnSpPr>
            <a:cxnSpLocks noChangeShapeType="1"/>
          </p:cNvCxnSpPr>
          <p:nvPr/>
        </p:nvCxnSpPr>
        <p:spPr bwMode="auto">
          <a:xfrm>
            <a:off x="2178050" y="1971675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3" name="AutoShape 18"/>
          <p:cNvCxnSpPr>
            <a:cxnSpLocks noChangeShapeType="1"/>
          </p:cNvCxnSpPr>
          <p:nvPr/>
        </p:nvCxnSpPr>
        <p:spPr bwMode="auto">
          <a:xfrm>
            <a:off x="2160588" y="3087688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4" name="AutoShape 19"/>
          <p:cNvCxnSpPr>
            <a:cxnSpLocks noChangeShapeType="1"/>
          </p:cNvCxnSpPr>
          <p:nvPr/>
        </p:nvCxnSpPr>
        <p:spPr bwMode="auto">
          <a:xfrm>
            <a:off x="742950" y="4156075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5" name="AutoShape 20"/>
          <p:cNvCxnSpPr>
            <a:cxnSpLocks noChangeShapeType="1"/>
          </p:cNvCxnSpPr>
          <p:nvPr/>
        </p:nvCxnSpPr>
        <p:spPr bwMode="auto">
          <a:xfrm>
            <a:off x="2163763" y="4148138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6" name="AutoShape 21"/>
          <p:cNvCxnSpPr>
            <a:cxnSpLocks noChangeShapeType="1"/>
            <a:stCxn id="16394" idx="3"/>
            <a:endCxn id="16393" idx="6"/>
          </p:cNvCxnSpPr>
          <p:nvPr/>
        </p:nvCxnSpPr>
        <p:spPr bwMode="auto">
          <a:xfrm flipH="1">
            <a:off x="719138" y="2106613"/>
            <a:ext cx="2571750" cy="952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7" name="AutoShape 23"/>
          <p:cNvCxnSpPr>
            <a:cxnSpLocks noChangeShapeType="1"/>
            <a:stCxn id="16390" idx="4"/>
            <a:endCxn id="16393" idx="0"/>
          </p:cNvCxnSpPr>
          <p:nvPr/>
        </p:nvCxnSpPr>
        <p:spPr bwMode="auto">
          <a:xfrm>
            <a:off x="539750" y="2159000"/>
            <a:ext cx="0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8" name="AutoShape 24"/>
          <p:cNvCxnSpPr>
            <a:cxnSpLocks noChangeShapeType="1"/>
            <a:stCxn id="16390" idx="4"/>
            <a:endCxn id="16396" idx="1"/>
          </p:cNvCxnSpPr>
          <p:nvPr/>
        </p:nvCxnSpPr>
        <p:spPr bwMode="auto">
          <a:xfrm>
            <a:off x="539750" y="2159000"/>
            <a:ext cx="1311275" cy="185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9" name="AutoShape 25"/>
          <p:cNvCxnSpPr>
            <a:cxnSpLocks noChangeShapeType="1"/>
            <a:stCxn id="16393" idx="4"/>
            <a:endCxn id="16398" idx="1"/>
          </p:cNvCxnSpPr>
          <p:nvPr/>
        </p:nvCxnSpPr>
        <p:spPr bwMode="auto">
          <a:xfrm>
            <a:off x="539750" y="3238500"/>
            <a:ext cx="2751138" cy="771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10" name="AutoShape 26"/>
          <p:cNvCxnSpPr>
            <a:cxnSpLocks noChangeShapeType="1"/>
            <a:stCxn id="16392" idx="3"/>
            <a:endCxn id="16395" idx="7"/>
          </p:cNvCxnSpPr>
          <p:nvPr/>
        </p:nvCxnSpPr>
        <p:spPr bwMode="auto">
          <a:xfrm flipH="1">
            <a:off x="666750" y="3186113"/>
            <a:ext cx="1184275" cy="823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11" name="AutoShape 27"/>
          <p:cNvCxnSpPr>
            <a:cxnSpLocks noChangeShapeType="1"/>
            <a:stCxn id="16391" idx="4"/>
            <a:endCxn id="16398" idx="0"/>
          </p:cNvCxnSpPr>
          <p:nvPr/>
        </p:nvCxnSpPr>
        <p:spPr bwMode="auto">
          <a:xfrm>
            <a:off x="3419475" y="3238500"/>
            <a:ext cx="0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12" name="AutoShape 28"/>
          <p:cNvCxnSpPr>
            <a:cxnSpLocks noChangeShapeType="1"/>
            <a:stCxn id="16392" idx="4"/>
            <a:endCxn id="16396" idx="0"/>
          </p:cNvCxnSpPr>
          <p:nvPr/>
        </p:nvCxnSpPr>
        <p:spPr bwMode="auto">
          <a:xfrm>
            <a:off x="1979613" y="3238500"/>
            <a:ext cx="0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13" name="AutoShape 29"/>
          <p:cNvCxnSpPr>
            <a:cxnSpLocks noChangeShapeType="1"/>
            <a:stCxn id="16397" idx="4"/>
            <a:endCxn id="16395" idx="0"/>
          </p:cNvCxnSpPr>
          <p:nvPr/>
        </p:nvCxnSpPr>
        <p:spPr bwMode="auto">
          <a:xfrm flipH="1">
            <a:off x="539750" y="2159000"/>
            <a:ext cx="1439863" cy="17986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14" name="AutoShape 30"/>
          <p:cNvCxnSpPr>
            <a:cxnSpLocks noChangeShapeType="1"/>
            <a:stCxn id="16397" idx="4"/>
            <a:endCxn id="16398" idx="1"/>
          </p:cNvCxnSpPr>
          <p:nvPr/>
        </p:nvCxnSpPr>
        <p:spPr bwMode="auto">
          <a:xfrm>
            <a:off x="1979613" y="2159000"/>
            <a:ext cx="1311275" cy="185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15" name="AutoShape 31"/>
          <p:cNvCxnSpPr>
            <a:cxnSpLocks noChangeShapeType="1"/>
            <a:stCxn id="16392" idx="0"/>
            <a:endCxn id="16397" idx="4"/>
          </p:cNvCxnSpPr>
          <p:nvPr/>
        </p:nvCxnSpPr>
        <p:spPr bwMode="auto">
          <a:xfrm flipV="1">
            <a:off x="1979613" y="2159000"/>
            <a:ext cx="0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16" name="AutoShape 32"/>
          <p:cNvCxnSpPr>
            <a:cxnSpLocks noChangeShapeType="1"/>
            <a:stCxn id="16392" idx="7"/>
            <a:endCxn id="16394" idx="3"/>
          </p:cNvCxnSpPr>
          <p:nvPr/>
        </p:nvCxnSpPr>
        <p:spPr bwMode="auto">
          <a:xfrm flipV="1">
            <a:off x="2106613" y="2106613"/>
            <a:ext cx="1184275" cy="823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17" name="AutoShape 34"/>
          <p:cNvCxnSpPr>
            <a:cxnSpLocks noChangeShapeType="1"/>
            <a:stCxn id="16395" idx="4"/>
            <a:endCxn id="16398" idx="4"/>
          </p:cNvCxnSpPr>
          <p:nvPr/>
        </p:nvCxnSpPr>
        <p:spPr bwMode="auto">
          <a:xfrm rot="16200000" flipH="1">
            <a:off x="1978819" y="2878931"/>
            <a:ext cx="1588" cy="287972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18" name="AutoShape 35"/>
          <p:cNvCxnSpPr>
            <a:cxnSpLocks noChangeShapeType="1"/>
            <a:stCxn id="16398" idx="6"/>
            <a:endCxn id="16398" idx="5"/>
          </p:cNvCxnSpPr>
          <p:nvPr/>
        </p:nvCxnSpPr>
        <p:spPr bwMode="auto">
          <a:xfrm flipH="1">
            <a:off x="3546475" y="4138613"/>
            <a:ext cx="52388" cy="127000"/>
          </a:xfrm>
          <a:prstGeom prst="curvedConnector4">
            <a:avLst>
              <a:gd name="adj1" fmla="val -481819"/>
              <a:gd name="adj2" fmla="val 26875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94568" name="Group 328"/>
          <p:cNvGraphicFramePr>
            <a:graphicFrameLocks noGrp="1"/>
          </p:cNvGraphicFramePr>
          <p:nvPr/>
        </p:nvGraphicFramePr>
        <p:xfrm>
          <a:off x="5378450" y="1400175"/>
          <a:ext cx="3376613" cy="3657600"/>
        </p:xfrm>
        <a:graphic>
          <a:graphicData uri="http://schemas.openxmlformats.org/drawingml/2006/table">
            <a:tbl>
              <a:tblPr/>
              <a:tblGrid>
                <a:gridCol w="338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542" name="Text Box 292"/>
          <p:cNvSpPr txBox="1">
            <a:spLocks noChangeArrowheads="1"/>
          </p:cNvSpPr>
          <p:nvPr/>
        </p:nvSpPr>
        <p:spPr bwMode="auto">
          <a:xfrm>
            <a:off x="1003300" y="173513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7</a:t>
            </a:r>
            <a:endParaRPr lang="en-US" altLang="tr-TR" sz="1400"/>
          </a:p>
        </p:txBody>
      </p:sp>
      <p:sp>
        <p:nvSpPr>
          <p:cNvPr id="16543" name="Text Box 293"/>
          <p:cNvSpPr txBox="1">
            <a:spLocks noChangeArrowheads="1"/>
          </p:cNvSpPr>
          <p:nvPr/>
        </p:nvSpPr>
        <p:spPr bwMode="auto">
          <a:xfrm>
            <a:off x="2452688" y="171767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5</a:t>
            </a:r>
            <a:endParaRPr lang="en-US" altLang="tr-TR" sz="1400"/>
          </a:p>
        </p:txBody>
      </p:sp>
      <p:sp>
        <p:nvSpPr>
          <p:cNvPr id="16544" name="Text Box 304"/>
          <p:cNvSpPr txBox="1">
            <a:spLocks noChangeArrowheads="1"/>
          </p:cNvSpPr>
          <p:nvPr/>
        </p:nvSpPr>
        <p:spPr bwMode="auto">
          <a:xfrm>
            <a:off x="319088" y="236537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8</a:t>
            </a:r>
            <a:endParaRPr lang="en-US" altLang="tr-TR" sz="1400"/>
          </a:p>
        </p:txBody>
      </p:sp>
      <p:sp>
        <p:nvSpPr>
          <p:cNvPr id="16545" name="Text Box 305"/>
          <p:cNvSpPr txBox="1">
            <a:spLocks noChangeArrowheads="1"/>
          </p:cNvSpPr>
          <p:nvPr/>
        </p:nvSpPr>
        <p:spPr bwMode="auto">
          <a:xfrm>
            <a:off x="1109663" y="227012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9</a:t>
            </a:r>
            <a:endParaRPr lang="en-US" altLang="tr-TR" sz="1400"/>
          </a:p>
        </p:txBody>
      </p:sp>
      <p:sp>
        <p:nvSpPr>
          <p:cNvPr id="16546" name="Text Box 306"/>
          <p:cNvSpPr txBox="1">
            <a:spLocks noChangeArrowheads="1"/>
          </p:cNvSpPr>
          <p:nvPr/>
        </p:nvSpPr>
        <p:spPr bwMode="auto">
          <a:xfrm>
            <a:off x="854075" y="250983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3</a:t>
            </a:r>
            <a:endParaRPr lang="en-US" altLang="tr-TR" sz="1400"/>
          </a:p>
        </p:txBody>
      </p:sp>
      <p:sp>
        <p:nvSpPr>
          <p:cNvPr id="16547" name="Text Box 307"/>
          <p:cNvSpPr txBox="1">
            <a:spLocks noChangeArrowheads="1"/>
          </p:cNvSpPr>
          <p:nvPr/>
        </p:nvSpPr>
        <p:spPr bwMode="auto">
          <a:xfrm>
            <a:off x="2844800" y="25765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4</a:t>
            </a:r>
            <a:endParaRPr lang="en-US" altLang="tr-TR" sz="1400"/>
          </a:p>
        </p:txBody>
      </p:sp>
      <p:sp>
        <p:nvSpPr>
          <p:cNvPr id="16548" name="Text Box 308"/>
          <p:cNvSpPr txBox="1">
            <a:spLocks noChangeArrowheads="1"/>
          </p:cNvSpPr>
          <p:nvPr/>
        </p:nvSpPr>
        <p:spPr bwMode="auto">
          <a:xfrm>
            <a:off x="531813" y="3530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9</a:t>
            </a:r>
            <a:endParaRPr lang="en-US" altLang="tr-TR" sz="1400"/>
          </a:p>
        </p:txBody>
      </p:sp>
      <p:sp>
        <p:nvSpPr>
          <p:cNvPr id="16549" name="Text Box 309"/>
          <p:cNvSpPr txBox="1">
            <a:spLocks noChangeArrowheads="1"/>
          </p:cNvSpPr>
          <p:nvPr/>
        </p:nvSpPr>
        <p:spPr bwMode="auto">
          <a:xfrm>
            <a:off x="2855913" y="333057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3</a:t>
            </a:r>
            <a:endParaRPr lang="en-US" altLang="tr-TR" sz="1400"/>
          </a:p>
        </p:txBody>
      </p:sp>
      <p:sp>
        <p:nvSpPr>
          <p:cNvPr id="16550" name="Text Box 310"/>
          <p:cNvSpPr txBox="1">
            <a:spLocks noChangeArrowheads="1"/>
          </p:cNvSpPr>
          <p:nvPr/>
        </p:nvSpPr>
        <p:spPr bwMode="auto">
          <a:xfrm>
            <a:off x="2513013" y="205422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6</a:t>
            </a:r>
            <a:endParaRPr lang="en-US" altLang="tr-TR" sz="1400"/>
          </a:p>
        </p:txBody>
      </p:sp>
      <p:sp>
        <p:nvSpPr>
          <p:cNvPr id="16551" name="Text Box 311"/>
          <p:cNvSpPr txBox="1">
            <a:spLocks noChangeArrowheads="1"/>
          </p:cNvSpPr>
          <p:nvPr/>
        </p:nvSpPr>
        <p:spPr bwMode="auto">
          <a:xfrm>
            <a:off x="2455863" y="35687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5</a:t>
            </a:r>
            <a:endParaRPr lang="en-US" altLang="tr-TR" sz="1400"/>
          </a:p>
        </p:txBody>
      </p:sp>
      <p:sp>
        <p:nvSpPr>
          <p:cNvPr id="16552" name="Text Box 312"/>
          <p:cNvSpPr txBox="1">
            <a:spLocks noChangeArrowheads="1"/>
          </p:cNvSpPr>
          <p:nvPr/>
        </p:nvSpPr>
        <p:spPr bwMode="auto">
          <a:xfrm>
            <a:off x="1779588" y="22542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4</a:t>
            </a:r>
            <a:endParaRPr lang="en-US" altLang="tr-TR" sz="1400"/>
          </a:p>
        </p:txBody>
      </p:sp>
      <p:sp>
        <p:nvSpPr>
          <p:cNvPr id="16553" name="Text Box 315"/>
          <p:cNvSpPr txBox="1">
            <a:spLocks noChangeArrowheads="1"/>
          </p:cNvSpPr>
          <p:nvPr/>
        </p:nvSpPr>
        <p:spPr bwMode="auto">
          <a:xfrm>
            <a:off x="2941638" y="21971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7</a:t>
            </a:r>
            <a:endParaRPr lang="en-US" altLang="tr-TR" sz="1400"/>
          </a:p>
        </p:txBody>
      </p:sp>
      <p:sp>
        <p:nvSpPr>
          <p:cNvPr id="16554" name="Text Box 316"/>
          <p:cNvSpPr txBox="1">
            <a:spLocks noChangeArrowheads="1"/>
          </p:cNvSpPr>
          <p:nvPr/>
        </p:nvSpPr>
        <p:spPr bwMode="auto">
          <a:xfrm>
            <a:off x="2227263" y="300672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8</a:t>
            </a:r>
            <a:endParaRPr lang="en-US" altLang="tr-TR" sz="1400"/>
          </a:p>
        </p:txBody>
      </p:sp>
      <p:sp>
        <p:nvSpPr>
          <p:cNvPr id="16555" name="Text Box 317"/>
          <p:cNvSpPr txBox="1">
            <a:spLocks noChangeArrowheads="1"/>
          </p:cNvSpPr>
          <p:nvPr/>
        </p:nvSpPr>
        <p:spPr bwMode="auto">
          <a:xfrm>
            <a:off x="960438" y="36258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3</a:t>
            </a:r>
            <a:endParaRPr lang="en-US" altLang="tr-TR" sz="1400"/>
          </a:p>
        </p:txBody>
      </p:sp>
      <p:sp>
        <p:nvSpPr>
          <p:cNvPr id="16556" name="Text Box 318"/>
          <p:cNvSpPr txBox="1">
            <a:spLocks noChangeArrowheads="1"/>
          </p:cNvSpPr>
          <p:nvPr/>
        </p:nvSpPr>
        <p:spPr bwMode="auto">
          <a:xfrm>
            <a:off x="1884363" y="3302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6</a:t>
            </a:r>
            <a:endParaRPr lang="en-US" altLang="tr-TR" sz="1400"/>
          </a:p>
        </p:txBody>
      </p:sp>
      <p:sp>
        <p:nvSpPr>
          <p:cNvPr id="16557" name="Text Box 319"/>
          <p:cNvSpPr txBox="1">
            <a:spLocks noChangeArrowheads="1"/>
          </p:cNvSpPr>
          <p:nvPr/>
        </p:nvSpPr>
        <p:spPr bwMode="auto">
          <a:xfrm>
            <a:off x="3370263" y="34353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7</a:t>
            </a:r>
            <a:endParaRPr lang="en-US" altLang="tr-TR" sz="1400"/>
          </a:p>
        </p:txBody>
      </p:sp>
      <p:sp>
        <p:nvSpPr>
          <p:cNvPr id="16558" name="Text Box 320"/>
          <p:cNvSpPr txBox="1">
            <a:spLocks noChangeArrowheads="1"/>
          </p:cNvSpPr>
          <p:nvPr/>
        </p:nvSpPr>
        <p:spPr bwMode="auto">
          <a:xfrm>
            <a:off x="1055688" y="409257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4</a:t>
            </a:r>
            <a:endParaRPr lang="en-US" altLang="tr-TR" sz="1400"/>
          </a:p>
        </p:txBody>
      </p:sp>
      <p:sp>
        <p:nvSpPr>
          <p:cNvPr id="16559" name="Text Box 323"/>
          <p:cNvSpPr txBox="1">
            <a:spLocks noChangeArrowheads="1"/>
          </p:cNvSpPr>
          <p:nvPr/>
        </p:nvSpPr>
        <p:spPr bwMode="auto">
          <a:xfrm>
            <a:off x="2236788" y="447357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6</a:t>
            </a:r>
            <a:endParaRPr lang="en-US" altLang="tr-TR" sz="1400"/>
          </a:p>
        </p:txBody>
      </p:sp>
      <p:sp>
        <p:nvSpPr>
          <p:cNvPr id="16560" name="Text Box 324"/>
          <p:cNvSpPr txBox="1">
            <a:spLocks noChangeArrowheads="1"/>
          </p:cNvSpPr>
          <p:nvPr/>
        </p:nvSpPr>
        <p:spPr bwMode="auto">
          <a:xfrm>
            <a:off x="2427288" y="409257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1</a:t>
            </a:r>
            <a:endParaRPr lang="en-US" altLang="tr-TR" sz="1400"/>
          </a:p>
        </p:txBody>
      </p:sp>
      <p:sp>
        <p:nvSpPr>
          <p:cNvPr id="16561" name="Text Box 325"/>
          <p:cNvSpPr txBox="1">
            <a:spLocks noChangeArrowheads="1"/>
          </p:cNvSpPr>
          <p:nvPr/>
        </p:nvSpPr>
        <p:spPr bwMode="auto">
          <a:xfrm>
            <a:off x="3684588" y="434022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3</a:t>
            </a:r>
            <a:endParaRPr lang="en-US" altLang="tr-TR" sz="1400"/>
          </a:p>
        </p:txBody>
      </p:sp>
      <p:sp>
        <p:nvSpPr>
          <p:cNvPr id="16562" name="Text Box 326"/>
          <p:cNvSpPr txBox="1">
            <a:spLocks noChangeArrowheads="1"/>
          </p:cNvSpPr>
          <p:nvPr/>
        </p:nvSpPr>
        <p:spPr bwMode="auto">
          <a:xfrm>
            <a:off x="879475" y="5048250"/>
            <a:ext cx="69691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800" b="0"/>
              <a:t>Disadvantage: Waste of space for sparse graphs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800" b="0"/>
              <a:t>Advantage: Fast access   </a:t>
            </a:r>
            <a:endParaRPr lang="en-US" altLang="tr-TR" sz="2800" b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AC8409-8FE8-41CD-A87F-EEFF4F2086CD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94125C-41F7-4045-AFC4-A371B4C90889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tr-TR" sz="140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Adjacency List Representation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tr-TR" smtClean="0"/>
              <a:t>Assume you have </a:t>
            </a:r>
            <a:r>
              <a:rPr lang="en-US" altLang="tr-TR" i="1" smtClean="0"/>
              <a:t>n</a:t>
            </a:r>
            <a:r>
              <a:rPr lang="en-US" altLang="tr-TR" smtClean="0"/>
              <a:t> vertices.</a:t>
            </a:r>
          </a:p>
          <a:p>
            <a:pPr eaLnBrk="1" hangingPunct="1"/>
            <a:r>
              <a:rPr lang="en-US" altLang="tr-TR" smtClean="0"/>
              <a:t>We employ an array with </a:t>
            </a:r>
            <a:r>
              <a:rPr lang="en-US" altLang="tr-TR" i="1" smtClean="0"/>
              <a:t>n</a:t>
            </a:r>
            <a:r>
              <a:rPr lang="en-US" altLang="tr-TR" smtClean="0"/>
              <a:t> elements, where </a:t>
            </a:r>
            <a:r>
              <a:rPr lang="en-US" altLang="tr-TR" i="1" smtClean="0"/>
              <a:t>i</a:t>
            </a:r>
            <a:r>
              <a:rPr lang="en-US" altLang="tr-TR" i="1" baseline="30000" smtClean="0"/>
              <a:t>th</a:t>
            </a:r>
            <a:r>
              <a:rPr lang="en-US" altLang="tr-TR" smtClean="0"/>
              <a:t> element represents vertex </a:t>
            </a:r>
            <a:r>
              <a:rPr lang="en-US" altLang="tr-TR" i="1" smtClean="0"/>
              <a:t>i</a:t>
            </a:r>
            <a:r>
              <a:rPr lang="en-US" altLang="tr-TR" smtClean="0"/>
              <a:t> in the graph.  Hence, element </a:t>
            </a:r>
            <a:r>
              <a:rPr lang="en-US" altLang="tr-TR" i="1" smtClean="0"/>
              <a:t>i</a:t>
            </a:r>
            <a:r>
              <a:rPr lang="en-US" altLang="tr-TR" smtClean="0"/>
              <a:t> is a header to a list of vertices adjacent to the vertex </a:t>
            </a:r>
            <a:r>
              <a:rPr lang="en-US" altLang="tr-TR" i="1" smtClean="0"/>
              <a:t>i</a:t>
            </a:r>
            <a:r>
              <a:rPr lang="en-US" altLang="tr-TR" smtClean="0"/>
              <a:t>.</a:t>
            </a:r>
          </a:p>
          <a:p>
            <a:pPr eaLnBrk="1" hangingPunct="1"/>
            <a:r>
              <a:rPr lang="en-US" altLang="tr-TR" smtClean="0"/>
              <a:t>Good for sparse graphs</a:t>
            </a:r>
          </a:p>
          <a:p>
            <a:pPr eaLnBrk="1" hangingPunct="1"/>
            <a:r>
              <a:rPr lang="en-US" altLang="tr-TR" smtClean="0"/>
              <a:t>Space requirement:</a:t>
            </a:r>
            <a:r>
              <a:rPr lang="en-US" altLang="tr-TR" i="1" smtClean="0"/>
              <a:t> </a:t>
            </a:r>
            <a:r>
              <a:rPr lang="en-US" altLang="tr-TR" i="1" smtClean="0">
                <a:solidFill>
                  <a:srgbClr val="FF0000"/>
                </a:solidFill>
              </a:rPr>
              <a:t>O(|E|+|V|)</a:t>
            </a:r>
            <a:r>
              <a:rPr lang="en-US" altLang="tr-TR" smtClean="0"/>
              <a:t>.</a:t>
            </a:r>
            <a:endParaRPr lang="tr-TR" altLang="tr-TR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D3958B-0A94-4F1B-86FC-A276AED90CF9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3EC012-16C3-443C-90F4-12BB498B91BD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tr-TR" sz="1400" smtClean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4000" smtClean="0"/>
              <a:t>Adjacency </a:t>
            </a:r>
            <a:r>
              <a:rPr lang="tr-TR" altLang="tr-TR" sz="4000" smtClean="0"/>
              <a:t>list</a:t>
            </a:r>
            <a:r>
              <a:rPr lang="en-US" altLang="tr-TR" sz="4000" smtClean="0"/>
              <a:t> representation</a:t>
            </a:r>
            <a:r>
              <a:rPr lang="tr-TR" altLang="tr-TR" sz="4000" smtClean="0"/>
              <a:t> (ALR)</a:t>
            </a:r>
            <a:endParaRPr lang="en-US" altLang="tr-TR" sz="4000" smtClean="0"/>
          </a:p>
        </p:txBody>
      </p:sp>
      <p:sp>
        <p:nvSpPr>
          <p:cNvPr id="18438" name="Text Box 172"/>
          <p:cNvSpPr txBox="1">
            <a:spLocks noChangeArrowheads="1"/>
          </p:cNvSpPr>
          <p:nvPr/>
        </p:nvSpPr>
        <p:spPr bwMode="auto">
          <a:xfrm>
            <a:off x="2236788" y="447357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6</a:t>
            </a:r>
            <a:endParaRPr lang="en-US" altLang="tr-TR" sz="1400"/>
          </a:p>
        </p:txBody>
      </p:sp>
      <p:grpSp>
        <p:nvGrpSpPr>
          <p:cNvPr id="18439" name="Group 271"/>
          <p:cNvGrpSpPr>
            <a:grpSpLocks/>
          </p:cNvGrpSpPr>
          <p:nvPr/>
        </p:nvGrpSpPr>
        <p:grpSpPr bwMode="auto">
          <a:xfrm>
            <a:off x="338138" y="1822450"/>
            <a:ext cx="3638550" cy="2927350"/>
            <a:chOff x="201" y="1082"/>
            <a:chExt cx="2292" cy="1844"/>
          </a:xfrm>
        </p:grpSpPr>
        <p:sp>
          <p:nvSpPr>
            <p:cNvPr id="18510" name="Oval 3"/>
            <p:cNvSpPr>
              <a:spLocks noChangeArrowheads="1"/>
            </p:cNvSpPr>
            <p:nvPr/>
          </p:nvSpPr>
          <p:spPr bwMode="auto">
            <a:xfrm>
              <a:off x="226" y="1133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1</a:t>
              </a:r>
              <a:endParaRPr lang="en-US" altLang="tr-TR" sz="1400"/>
            </a:p>
          </p:txBody>
        </p:sp>
        <p:sp>
          <p:nvSpPr>
            <p:cNvPr id="18511" name="Oval 4"/>
            <p:cNvSpPr>
              <a:spLocks noChangeArrowheads="1"/>
            </p:cNvSpPr>
            <p:nvPr/>
          </p:nvSpPr>
          <p:spPr bwMode="auto">
            <a:xfrm>
              <a:off x="2040" y="1813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6</a:t>
              </a:r>
              <a:endParaRPr lang="en-US" altLang="tr-TR" sz="1400"/>
            </a:p>
          </p:txBody>
        </p:sp>
        <p:sp>
          <p:nvSpPr>
            <p:cNvPr id="18512" name="Oval 5"/>
            <p:cNvSpPr>
              <a:spLocks noChangeArrowheads="1"/>
            </p:cNvSpPr>
            <p:nvPr/>
          </p:nvSpPr>
          <p:spPr bwMode="auto">
            <a:xfrm>
              <a:off x="1133" y="1813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5</a:t>
              </a:r>
              <a:endParaRPr lang="en-US" altLang="tr-TR" sz="1400"/>
            </a:p>
          </p:txBody>
        </p:sp>
        <p:sp>
          <p:nvSpPr>
            <p:cNvPr id="18513" name="Oval 6"/>
            <p:cNvSpPr>
              <a:spLocks noChangeArrowheads="1"/>
            </p:cNvSpPr>
            <p:nvPr/>
          </p:nvSpPr>
          <p:spPr bwMode="auto">
            <a:xfrm>
              <a:off x="226" y="1813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4</a:t>
              </a:r>
              <a:endParaRPr lang="en-US" altLang="tr-TR" sz="1400"/>
            </a:p>
          </p:txBody>
        </p:sp>
        <p:sp>
          <p:nvSpPr>
            <p:cNvPr id="18514" name="Oval 7"/>
            <p:cNvSpPr>
              <a:spLocks noChangeArrowheads="1"/>
            </p:cNvSpPr>
            <p:nvPr/>
          </p:nvSpPr>
          <p:spPr bwMode="auto">
            <a:xfrm>
              <a:off x="2040" y="1133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  <a:endParaRPr lang="en-US" altLang="tr-TR" sz="1400"/>
            </a:p>
          </p:txBody>
        </p:sp>
        <p:sp>
          <p:nvSpPr>
            <p:cNvPr id="18515" name="Oval 8"/>
            <p:cNvSpPr>
              <a:spLocks noChangeArrowheads="1"/>
            </p:cNvSpPr>
            <p:nvPr/>
          </p:nvSpPr>
          <p:spPr bwMode="auto">
            <a:xfrm>
              <a:off x="226" y="2493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7</a:t>
              </a:r>
              <a:endParaRPr lang="en-US" altLang="tr-TR" sz="1400"/>
            </a:p>
          </p:txBody>
        </p:sp>
        <p:sp>
          <p:nvSpPr>
            <p:cNvPr id="18516" name="Oval 9"/>
            <p:cNvSpPr>
              <a:spLocks noChangeArrowheads="1"/>
            </p:cNvSpPr>
            <p:nvPr/>
          </p:nvSpPr>
          <p:spPr bwMode="auto">
            <a:xfrm>
              <a:off x="1133" y="2493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8</a:t>
              </a:r>
              <a:endParaRPr lang="en-US" altLang="tr-TR" sz="1400"/>
            </a:p>
          </p:txBody>
        </p:sp>
        <p:sp>
          <p:nvSpPr>
            <p:cNvPr id="18517" name="Oval 10"/>
            <p:cNvSpPr>
              <a:spLocks noChangeArrowheads="1"/>
            </p:cNvSpPr>
            <p:nvPr/>
          </p:nvSpPr>
          <p:spPr bwMode="auto">
            <a:xfrm>
              <a:off x="1133" y="1133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2</a:t>
              </a:r>
              <a:endParaRPr lang="en-US" altLang="tr-TR" sz="1400"/>
            </a:p>
          </p:txBody>
        </p:sp>
        <p:sp>
          <p:nvSpPr>
            <p:cNvPr id="18518" name="Oval 11"/>
            <p:cNvSpPr>
              <a:spLocks noChangeArrowheads="1"/>
            </p:cNvSpPr>
            <p:nvPr/>
          </p:nvSpPr>
          <p:spPr bwMode="auto">
            <a:xfrm>
              <a:off x="2040" y="2493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9</a:t>
              </a:r>
              <a:endParaRPr lang="en-US" altLang="tr-TR" sz="1400"/>
            </a:p>
          </p:txBody>
        </p:sp>
        <p:cxnSp>
          <p:nvCxnSpPr>
            <p:cNvPr id="18519" name="AutoShape 12"/>
            <p:cNvCxnSpPr>
              <a:cxnSpLocks noChangeShapeType="1"/>
              <a:stCxn id="18510" idx="6"/>
              <a:endCxn id="18517" idx="2"/>
            </p:cNvCxnSpPr>
            <p:nvPr/>
          </p:nvCxnSpPr>
          <p:spPr bwMode="auto">
            <a:xfrm>
              <a:off x="453" y="1247"/>
              <a:ext cx="6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20" name="AutoShape 13"/>
            <p:cNvCxnSpPr>
              <a:cxnSpLocks noChangeShapeType="1"/>
              <a:stCxn id="18510" idx="5"/>
              <a:endCxn id="18512" idx="2"/>
            </p:cNvCxnSpPr>
            <p:nvPr/>
          </p:nvCxnSpPr>
          <p:spPr bwMode="auto">
            <a:xfrm>
              <a:off x="420" y="1327"/>
              <a:ext cx="713" cy="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21" name="AutoShape 14"/>
            <p:cNvCxnSpPr>
              <a:cxnSpLocks noChangeShapeType="1"/>
              <a:stCxn id="18517" idx="5"/>
            </p:cNvCxnSpPr>
            <p:nvPr/>
          </p:nvCxnSpPr>
          <p:spPr bwMode="auto">
            <a:xfrm>
              <a:off x="1327" y="1327"/>
              <a:ext cx="725" cy="5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22" name="AutoShape 15"/>
            <p:cNvCxnSpPr>
              <a:cxnSpLocks noChangeShapeType="1"/>
            </p:cNvCxnSpPr>
            <p:nvPr/>
          </p:nvCxnSpPr>
          <p:spPr bwMode="auto">
            <a:xfrm>
              <a:off x="1372" y="1242"/>
              <a:ext cx="6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23" name="AutoShape 16"/>
            <p:cNvCxnSpPr>
              <a:cxnSpLocks noChangeShapeType="1"/>
            </p:cNvCxnSpPr>
            <p:nvPr/>
          </p:nvCxnSpPr>
          <p:spPr bwMode="auto">
            <a:xfrm>
              <a:off x="1361" y="1945"/>
              <a:ext cx="6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24" name="AutoShape 17"/>
            <p:cNvCxnSpPr>
              <a:cxnSpLocks noChangeShapeType="1"/>
            </p:cNvCxnSpPr>
            <p:nvPr/>
          </p:nvCxnSpPr>
          <p:spPr bwMode="auto">
            <a:xfrm>
              <a:off x="468" y="2618"/>
              <a:ext cx="6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25" name="AutoShape 18"/>
            <p:cNvCxnSpPr>
              <a:cxnSpLocks noChangeShapeType="1"/>
            </p:cNvCxnSpPr>
            <p:nvPr/>
          </p:nvCxnSpPr>
          <p:spPr bwMode="auto">
            <a:xfrm>
              <a:off x="1363" y="2613"/>
              <a:ext cx="6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26" name="AutoShape 19"/>
            <p:cNvCxnSpPr>
              <a:cxnSpLocks noChangeShapeType="1"/>
              <a:stCxn id="18514" idx="3"/>
              <a:endCxn id="18513" idx="6"/>
            </p:cNvCxnSpPr>
            <p:nvPr/>
          </p:nvCxnSpPr>
          <p:spPr bwMode="auto">
            <a:xfrm flipH="1">
              <a:off x="453" y="1327"/>
              <a:ext cx="1620" cy="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27" name="AutoShape 20"/>
            <p:cNvCxnSpPr>
              <a:cxnSpLocks noChangeShapeType="1"/>
              <a:stCxn id="18510" idx="4"/>
              <a:endCxn id="18513" idx="0"/>
            </p:cNvCxnSpPr>
            <p:nvPr/>
          </p:nvCxnSpPr>
          <p:spPr bwMode="auto">
            <a:xfrm>
              <a:off x="340" y="1360"/>
              <a:ext cx="0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28" name="AutoShape 21"/>
            <p:cNvCxnSpPr>
              <a:cxnSpLocks noChangeShapeType="1"/>
              <a:stCxn id="18510" idx="4"/>
              <a:endCxn id="18516" idx="1"/>
            </p:cNvCxnSpPr>
            <p:nvPr/>
          </p:nvCxnSpPr>
          <p:spPr bwMode="auto">
            <a:xfrm>
              <a:off x="340" y="1360"/>
              <a:ext cx="826" cy="1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29" name="AutoShape 22"/>
            <p:cNvCxnSpPr>
              <a:cxnSpLocks noChangeShapeType="1"/>
              <a:stCxn id="18513" idx="4"/>
              <a:endCxn id="18518" idx="1"/>
            </p:cNvCxnSpPr>
            <p:nvPr/>
          </p:nvCxnSpPr>
          <p:spPr bwMode="auto">
            <a:xfrm>
              <a:off x="340" y="2040"/>
              <a:ext cx="1733" cy="4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30" name="AutoShape 23"/>
            <p:cNvCxnSpPr>
              <a:cxnSpLocks noChangeShapeType="1"/>
              <a:stCxn id="18512" idx="3"/>
              <a:endCxn id="18515" idx="7"/>
            </p:cNvCxnSpPr>
            <p:nvPr/>
          </p:nvCxnSpPr>
          <p:spPr bwMode="auto">
            <a:xfrm flipH="1">
              <a:off x="420" y="2007"/>
              <a:ext cx="746" cy="5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31" name="AutoShape 24"/>
            <p:cNvCxnSpPr>
              <a:cxnSpLocks noChangeShapeType="1"/>
              <a:stCxn id="18511" idx="4"/>
              <a:endCxn id="18518" idx="0"/>
            </p:cNvCxnSpPr>
            <p:nvPr/>
          </p:nvCxnSpPr>
          <p:spPr bwMode="auto">
            <a:xfrm>
              <a:off x="2154" y="2040"/>
              <a:ext cx="0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32" name="AutoShape 25"/>
            <p:cNvCxnSpPr>
              <a:cxnSpLocks noChangeShapeType="1"/>
              <a:stCxn id="18512" idx="4"/>
              <a:endCxn id="18516" idx="0"/>
            </p:cNvCxnSpPr>
            <p:nvPr/>
          </p:nvCxnSpPr>
          <p:spPr bwMode="auto">
            <a:xfrm>
              <a:off x="1247" y="2040"/>
              <a:ext cx="0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33" name="AutoShape 26"/>
            <p:cNvCxnSpPr>
              <a:cxnSpLocks noChangeShapeType="1"/>
              <a:stCxn id="18517" idx="4"/>
              <a:endCxn id="18515" idx="0"/>
            </p:cNvCxnSpPr>
            <p:nvPr/>
          </p:nvCxnSpPr>
          <p:spPr bwMode="auto">
            <a:xfrm flipH="1">
              <a:off x="340" y="1360"/>
              <a:ext cx="907" cy="11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34" name="AutoShape 27"/>
            <p:cNvCxnSpPr>
              <a:cxnSpLocks noChangeShapeType="1"/>
              <a:stCxn id="18517" idx="4"/>
              <a:endCxn id="18518" idx="1"/>
            </p:cNvCxnSpPr>
            <p:nvPr/>
          </p:nvCxnSpPr>
          <p:spPr bwMode="auto">
            <a:xfrm>
              <a:off x="1247" y="1360"/>
              <a:ext cx="826" cy="1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35" name="AutoShape 28"/>
            <p:cNvCxnSpPr>
              <a:cxnSpLocks noChangeShapeType="1"/>
              <a:stCxn id="18512" idx="0"/>
              <a:endCxn id="18517" idx="4"/>
            </p:cNvCxnSpPr>
            <p:nvPr/>
          </p:nvCxnSpPr>
          <p:spPr bwMode="auto">
            <a:xfrm flipV="1">
              <a:off x="1247" y="1360"/>
              <a:ext cx="0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36" name="AutoShape 29"/>
            <p:cNvCxnSpPr>
              <a:cxnSpLocks noChangeShapeType="1"/>
              <a:stCxn id="18512" idx="7"/>
              <a:endCxn id="18514" idx="3"/>
            </p:cNvCxnSpPr>
            <p:nvPr/>
          </p:nvCxnSpPr>
          <p:spPr bwMode="auto">
            <a:xfrm flipV="1">
              <a:off x="1327" y="1327"/>
              <a:ext cx="746" cy="5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37" name="AutoShape 30"/>
            <p:cNvCxnSpPr>
              <a:cxnSpLocks noChangeShapeType="1"/>
              <a:stCxn id="18515" idx="4"/>
              <a:endCxn id="18518" idx="4"/>
            </p:cNvCxnSpPr>
            <p:nvPr/>
          </p:nvCxnSpPr>
          <p:spPr bwMode="auto">
            <a:xfrm rot="16200000" flipH="1">
              <a:off x="1246" y="1814"/>
              <a:ext cx="1" cy="1814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38" name="AutoShape 31"/>
            <p:cNvCxnSpPr>
              <a:cxnSpLocks noChangeShapeType="1"/>
              <a:stCxn id="18518" idx="6"/>
              <a:endCxn id="18518" idx="5"/>
            </p:cNvCxnSpPr>
            <p:nvPr/>
          </p:nvCxnSpPr>
          <p:spPr bwMode="auto">
            <a:xfrm flipH="1">
              <a:off x="2234" y="2607"/>
              <a:ext cx="33" cy="80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539" name="Text Box 155"/>
            <p:cNvSpPr txBox="1">
              <a:spLocks noChangeArrowheads="1"/>
            </p:cNvSpPr>
            <p:nvPr/>
          </p:nvSpPr>
          <p:spPr bwMode="auto">
            <a:xfrm>
              <a:off x="632" y="109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7</a:t>
              </a:r>
              <a:endParaRPr lang="en-US" altLang="tr-TR" sz="1400"/>
            </a:p>
          </p:txBody>
        </p:sp>
        <p:sp>
          <p:nvSpPr>
            <p:cNvPr id="18540" name="Text Box 156"/>
            <p:cNvSpPr txBox="1">
              <a:spLocks noChangeArrowheads="1"/>
            </p:cNvSpPr>
            <p:nvPr/>
          </p:nvSpPr>
          <p:spPr bwMode="auto">
            <a:xfrm>
              <a:off x="1545" y="108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5</a:t>
              </a:r>
              <a:endParaRPr lang="en-US" altLang="tr-TR" sz="1400"/>
            </a:p>
          </p:txBody>
        </p:sp>
        <p:sp>
          <p:nvSpPr>
            <p:cNvPr id="18541" name="Text Box 157"/>
            <p:cNvSpPr txBox="1">
              <a:spLocks noChangeArrowheads="1"/>
            </p:cNvSpPr>
            <p:nvPr/>
          </p:nvSpPr>
          <p:spPr bwMode="auto">
            <a:xfrm>
              <a:off x="201" y="149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8</a:t>
              </a:r>
              <a:endParaRPr lang="en-US" altLang="tr-TR" sz="1400"/>
            </a:p>
          </p:txBody>
        </p:sp>
        <p:sp>
          <p:nvSpPr>
            <p:cNvPr id="18542" name="Text Box 158"/>
            <p:cNvSpPr txBox="1">
              <a:spLocks noChangeArrowheads="1"/>
            </p:cNvSpPr>
            <p:nvPr/>
          </p:nvSpPr>
          <p:spPr bwMode="auto">
            <a:xfrm>
              <a:off x="699" y="143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9</a:t>
              </a:r>
              <a:endParaRPr lang="en-US" altLang="tr-TR" sz="1400"/>
            </a:p>
          </p:txBody>
        </p:sp>
        <p:sp>
          <p:nvSpPr>
            <p:cNvPr id="18543" name="Text Box 159"/>
            <p:cNvSpPr txBox="1">
              <a:spLocks noChangeArrowheads="1"/>
            </p:cNvSpPr>
            <p:nvPr/>
          </p:nvSpPr>
          <p:spPr bwMode="auto">
            <a:xfrm>
              <a:off x="538" y="158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  <a:endParaRPr lang="en-US" altLang="tr-TR" sz="1400"/>
            </a:p>
          </p:txBody>
        </p:sp>
        <p:sp>
          <p:nvSpPr>
            <p:cNvPr id="18544" name="Text Box 160"/>
            <p:cNvSpPr txBox="1">
              <a:spLocks noChangeArrowheads="1"/>
            </p:cNvSpPr>
            <p:nvPr/>
          </p:nvSpPr>
          <p:spPr bwMode="auto">
            <a:xfrm>
              <a:off x="1792" y="162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4</a:t>
              </a:r>
              <a:endParaRPr lang="en-US" altLang="tr-TR" sz="1400"/>
            </a:p>
          </p:txBody>
        </p:sp>
        <p:sp>
          <p:nvSpPr>
            <p:cNvPr id="18545" name="Text Box 161"/>
            <p:cNvSpPr txBox="1">
              <a:spLocks noChangeArrowheads="1"/>
            </p:cNvSpPr>
            <p:nvPr/>
          </p:nvSpPr>
          <p:spPr bwMode="auto">
            <a:xfrm>
              <a:off x="335" y="222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9</a:t>
              </a:r>
              <a:endParaRPr lang="en-US" altLang="tr-TR" sz="1400"/>
            </a:p>
          </p:txBody>
        </p:sp>
        <p:sp>
          <p:nvSpPr>
            <p:cNvPr id="18546" name="Text Box 162"/>
            <p:cNvSpPr txBox="1">
              <a:spLocks noChangeArrowheads="1"/>
            </p:cNvSpPr>
            <p:nvPr/>
          </p:nvSpPr>
          <p:spPr bwMode="auto">
            <a:xfrm>
              <a:off x="1799" y="209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  <a:endParaRPr lang="en-US" altLang="tr-TR" sz="1400"/>
            </a:p>
          </p:txBody>
        </p:sp>
        <p:sp>
          <p:nvSpPr>
            <p:cNvPr id="18547" name="Text Box 163"/>
            <p:cNvSpPr txBox="1">
              <a:spLocks noChangeArrowheads="1"/>
            </p:cNvSpPr>
            <p:nvPr/>
          </p:nvSpPr>
          <p:spPr bwMode="auto">
            <a:xfrm>
              <a:off x="1583" y="129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6</a:t>
              </a:r>
              <a:endParaRPr lang="en-US" altLang="tr-TR" sz="1400"/>
            </a:p>
          </p:txBody>
        </p:sp>
        <p:sp>
          <p:nvSpPr>
            <p:cNvPr id="18548" name="Text Box 164"/>
            <p:cNvSpPr txBox="1">
              <a:spLocks noChangeArrowheads="1"/>
            </p:cNvSpPr>
            <p:nvPr/>
          </p:nvSpPr>
          <p:spPr bwMode="auto">
            <a:xfrm>
              <a:off x="1547" y="224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5</a:t>
              </a:r>
              <a:endParaRPr lang="en-US" altLang="tr-TR" sz="1400"/>
            </a:p>
          </p:txBody>
        </p:sp>
        <p:sp>
          <p:nvSpPr>
            <p:cNvPr id="18549" name="Text Box 165"/>
            <p:cNvSpPr txBox="1">
              <a:spLocks noChangeArrowheads="1"/>
            </p:cNvSpPr>
            <p:nvPr/>
          </p:nvSpPr>
          <p:spPr bwMode="auto">
            <a:xfrm>
              <a:off x="1121" y="142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4</a:t>
              </a:r>
              <a:endParaRPr lang="en-US" altLang="tr-TR" sz="1400"/>
            </a:p>
          </p:txBody>
        </p:sp>
        <p:sp>
          <p:nvSpPr>
            <p:cNvPr id="18550" name="Text Box 166"/>
            <p:cNvSpPr txBox="1">
              <a:spLocks noChangeArrowheads="1"/>
            </p:cNvSpPr>
            <p:nvPr/>
          </p:nvSpPr>
          <p:spPr bwMode="auto">
            <a:xfrm>
              <a:off x="1853" y="138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7</a:t>
              </a:r>
              <a:endParaRPr lang="en-US" altLang="tr-TR" sz="1400"/>
            </a:p>
          </p:txBody>
        </p:sp>
        <p:sp>
          <p:nvSpPr>
            <p:cNvPr id="18551" name="Text Box 167"/>
            <p:cNvSpPr txBox="1">
              <a:spLocks noChangeArrowheads="1"/>
            </p:cNvSpPr>
            <p:nvPr/>
          </p:nvSpPr>
          <p:spPr bwMode="auto">
            <a:xfrm>
              <a:off x="1403" y="189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8</a:t>
              </a:r>
              <a:endParaRPr lang="en-US" altLang="tr-TR" sz="1400"/>
            </a:p>
          </p:txBody>
        </p:sp>
        <p:sp>
          <p:nvSpPr>
            <p:cNvPr id="18552" name="Text Box 168"/>
            <p:cNvSpPr txBox="1">
              <a:spLocks noChangeArrowheads="1"/>
            </p:cNvSpPr>
            <p:nvPr/>
          </p:nvSpPr>
          <p:spPr bwMode="auto">
            <a:xfrm>
              <a:off x="605" y="228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  <a:endParaRPr lang="en-US" altLang="tr-TR" sz="1400"/>
            </a:p>
          </p:txBody>
        </p:sp>
        <p:sp>
          <p:nvSpPr>
            <p:cNvPr id="18553" name="Text Box 169"/>
            <p:cNvSpPr txBox="1">
              <a:spLocks noChangeArrowheads="1"/>
            </p:cNvSpPr>
            <p:nvPr/>
          </p:nvSpPr>
          <p:spPr bwMode="auto">
            <a:xfrm>
              <a:off x="1187" y="208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6</a:t>
              </a:r>
              <a:endParaRPr lang="en-US" altLang="tr-TR" sz="1400"/>
            </a:p>
          </p:txBody>
        </p:sp>
        <p:sp>
          <p:nvSpPr>
            <p:cNvPr id="18554" name="Text Box 170"/>
            <p:cNvSpPr txBox="1">
              <a:spLocks noChangeArrowheads="1"/>
            </p:cNvSpPr>
            <p:nvPr/>
          </p:nvSpPr>
          <p:spPr bwMode="auto">
            <a:xfrm>
              <a:off x="2123" y="216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7</a:t>
              </a:r>
              <a:endParaRPr lang="en-US" altLang="tr-TR" sz="1400"/>
            </a:p>
          </p:txBody>
        </p:sp>
        <p:sp>
          <p:nvSpPr>
            <p:cNvPr id="18555" name="Text Box 171"/>
            <p:cNvSpPr txBox="1">
              <a:spLocks noChangeArrowheads="1"/>
            </p:cNvSpPr>
            <p:nvPr/>
          </p:nvSpPr>
          <p:spPr bwMode="auto">
            <a:xfrm>
              <a:off x="665" y="257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4</a:t>
              </a:r>
              <a:endParaRPr lang="en-US" altLang="tr-TR" sz="1400"/>
            </a:p>
          </p:txBody>
        </p:sp>
        <p:sp>
          <p:nvSpPr>
            <p:cNvPr id="18556" name="Text Box 173"/>
            <p:cNvSpPr txBox="1">
              <a:spLocks noChangeArrowheads="1"/>
            </p:cNvSpPr>
            <p:nvPr/>
          </p:nvSpPr>
          <p:spPr bwMode="auto">
            <a:xfrm>
              <a:off x="1529" y="257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1</a:t>
              </a:r>
              <a:endParaRPr lang="en-US" altLang="tr-TR" sz="1400"/>
            </a:p>
          </p:txBody>
        </p:sp>
        <p:sp>
          <p:nvSpPr>
            <p:cNvPr id="18557" name="Text Box 174"/>
            <p:cNvSpPr txBox="1">
              <a:spLocks noChangeArrowheads="1"/>
            </p:cNvSpPr>
            <p:nvPr/>
          </p:nvSpPr>
          <p:spPr bwMode="auto">
            <a:xfrm>
              <a:off x="2321" y="273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  <a:endParaRPr lang="en-US" altLang="tr-TR" sz="1400"/>
            </a:p>
          </p:txBody>
        </p:sp>
      </p:grpSp>
      <p:sp>
        <p:nvSpPr>
          <p:cNvPr id="18440" name="Text Box 175"/>
          <p:cNvSpPr txBox="1">
            <a:spLocks noChangeArrowheads="1"/>
          </p:cNvSpPr>
          <p:nvPr/>
        </p:nvSpPr>
        <p:spPr bwMode="auto">
          <a:xfrm>
            <a:off x="641350" y="5191125"/>
            <a:ext cx="81613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800" b="0"/>
              <a:t>Disadvantage: Sequential search among edges of a node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800" b="0"/>
              <a:t>Advantage: Minimum space requirement    </a:t>
            </a:r>
            <a:endParaRPr lang="en-US" altLang="tr-TR" sz="2800" b="0"/>
          </a:p>
        </p:txBody>
      </p:sp>
      <p:grpSp>
        <p:nvGrpSpPr>
          <p:cNvPr id="18441" name="Group 272"/>
          <p:cNvGrpSpPr>
            <a:grpSpLocks/>
          </p:cNvGrpSpPr>
          <p:nvPr/>
        </p:nvGrpSpPr>
        <p:grpSpPr bwMode="auto">
          <a:xfrm>
            <a:off x="4024313" y="1865313"/>
            <a:ext cx="4283075" cy="3238500"/>
            <a:chOff x="2535" y="1175"/>
            <a:chExt cx="2698" cy="2040"/>
          </a:xfrm>
        </p:grpSpPr>
        <p:sp>
          <p:nvSpPr>
            <p:cNvPr id="18443" name="Rectangle 176"/>
            <p:cNvSpPr>
              <a:spLocks noChangeArrowheads="1"/>
            </p:cNvSpPr>
            <p:nvPr/>
          </p:nvSpPr>
          <p:spPr bwMode="auto">
            <a:xfrm>
              <a:off x="2761" y="1175"/>
              <a:ext cx="227" cy="2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18444" name="Line 178"/>
            <p:cNvSpPr>
              <a:spLocks noChangeShapeType="1"/>
            </p:cNvSpPr>
            <p:nvPr/>
          </p:nvSpPr>
          <p:spPr bwMode="auto">
            <a:xfrm>
              <a:off x="2762" y="1402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45" name="Line 179"/>
            <p:cNvSpPr>
              <a:spLocks noChangeShapeType="1"/>
            </p:cNvSpPr>
            <p:nvPr/>
          </p:nvSpPr>
          <p:spPr bwMode="auto">
            <a:xfrm>
              <a:off x="2761" y="1628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46" name="Line 180"/>
            <p:cNvSpPr>
              <a:spLocks noChangeShapeType="1"/>
            </p:cNvSpPr>
            <p:nvPr/>
          </p:nvSpPr>
          <p:spPr bwMode="auto">
            <a:xfrm>
              <a:off x="2761" y="1855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47" name="Line 181"/>
            <p:cNvSpPr>
              <a:spLocks noChangeShapeType="1"/>
            </p:cNvSpPr>
            <p:nvPr/>
          </p:nvSpPr>
          <p:spPr bwMode="auto">
            <a:xfrm>
              <a:off x="2761" y="2082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48" name="Line 182"/>
            <p:cNvSpPr>
              <a:spLocks noChangeShapeType="1"/>
            </p:cNvSpPr>
            <p:nvPr/>
          </p:nvSpPr>
          <p:spPr bwMode="auto">
            <a:xfrm>
              <a:off x="2761" y="2309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49" name="Line 183"/>
            <p:cNvSpPr>
              <a:spLocks noChangeShapeType="1"/>
            </p:cNvSpPr>
            <p:nvPr/>
          </p:nvSpPr>
          <p:spPr bwMode="auto">
            <a:xfrm>
              <a:off x="2761" y="2535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50" name="Line 184"/>
            <p:cNvSpPr>
              <a:spLocks noChangeShapeType="1"/>
            </p:cNvSpPr>
            <p:nvPr/>
          </p:nvSpPr>
          <p:spPr bwMode="auto">
            <a:xfrm>
              <a:off x="2761" y="2762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51" name="Line 185"/>
            <p:cNvSpPr>
              <a:spLocks noChangeShapeType="1"/>
            </p:cNvSpPr>
            <p:nvPr/>
          </p:nvSpPr>
          <p:spPr bwMode="auto">
            <a:xfrm>
              <a:off x="2761" y="2989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52" name="Rectangle 186"/>
            <p:cNvSpPr>
              <a:spLocks noChangeArrowheads="1"/>
            </p:cNvSpPr>
            <p:nvPr/>
          </p:nvSpPr>
          <p:spPr bwMode="auto">
            <a:xfrm>
              <a:off x="3215" y="1175"/>
              <a:ext cx="204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2,7</a:t>
              </a:r>
            </a:p>
          </p:txBody>
        </p:sp>
        <p:sp>
          <p:nvSpPr>
            <p:cNvPr id="18453" name="Rectangle 187"/>
            <p:cNvSpPr>
              <a:spLocks noChangeArrowheads="1"/>
            </p:cNvSpPr>
            <p:nvPr/>
          </p:nvSpPr>
          <p:spPr bwMode="auto">
            <a:xfrm>
              <a:off x="3215" y="1402"/>
              <a:ext cx="204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3,5</a:t>
              </a:r>
            </a:p>
          </p:txBody>
        </p:sp>
        <p:sp>
          <p:nvSpPr>
            <p:cNvPr id="18454" name="Rectangle 188"/>
            <p:cNvSpPr>
              <a:spLocks noChangeArrowheads="1"/>
            </p:cNvSpPr>
            <p:nvPr/>
          </p:nvSpPr>
          <p:spPr bwMode="auto">
            <a:xfrm>
              <a:off x="3215" y="1628"/>
              <a:ext cx="204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4,6</a:t>
              </a:r>
            </a:p>
          </p:txBody>
        </p:sp>
        <p:sp>
          <p:nvSpPr>
            <p:cNvPr id="18455" name="Rectangle 189"/>
            <p:cNvSpPr>
              <a:spLocks noChangeArrowheads="1"/>
            </p:cNvSpPr>
            <p:nvPr/>
          </p:nvSpPr>
          <p:spPr bwMode="auto">
            <a:xfrm>
              <a:off x="3215" y="2762"/>
              <a:ext cx="204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9,1</a:t>
              </a:r>
            </a:p>
          </p:txBody>
        </p:sp>
        <p:sp>
          <p:nvSpPr>
            <p:cNvPr id="18456" name="Rectangle 190"/>
            <p:cNvSpPr>
              <a:spLocks noChangeArrowheads="1"/>
            </p:cNvSpPr>
            <p:nvPr/>
          </p:nvSpPr>
          <p:spPr bwMode="auto">
            <a:xfrm>
              <a:off x="3215" y="2535"/>
              <a:ext cx="204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8,4</a:t>
              </a:r>
            </a:p>
          </p:txBody>
        </p:sp>
        <p:sp>
          <p:nvSpPr>
            <p:cNvPr id="18457" name="Rectangle 191"/>
            <p:cNvSpPr>
              <a:spLocks noChangeArrowheads="1"/>
            </p:cNvSpPr>
            <p:nvPr/>
          </p:nvSpPr>
          <p:spPr bwMode="auto">
            <a:xfrm>
              <a:off x="3215" y="2309"/>
              <a:ext cx="204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9,7</a:t>
              </a:r>
            </a:p>
          </p:txBody>
        </p:sp>
        <p:sp>
          <p:nvSpPr>
            <p:cNvPr id="18458" name="Rectangle 192"/>
            <p:cNvSpPr>
              <a:spLocks noChangeArrowheads="1"/>
            </p:cNvSpPr>
            <p:nvPr/>
          </p:nvSpPr>
          <p:spPr bwMode="auto">
            <a:xfrm>
              <a:off x="3215" y="2082"/>
              <a:ext cx="204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2,4</a:t>
              </a:r>
            </a:p>
          </p:txBody>
        </p:sp>
        <p:sp>
          <p:nvSpPr>
            <p:cNvPr id="18459" name="Rectangle 193"/>
            <p:cNvSpPr>
              <a:spLocks noChangeArrowheads="1"/>
            </p:cNvSpPr>
            <p:nvPr/>
          </p:nvSpPr>
          <p:spPr bwMode="auto">
            <a:xfrm>
              <a:off x="3215" y="1855"/>
              <a:ext cx="204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9,5</a:t>
              </a:r>
            </a:p>
          </p:txBody>
        </p:sp>
        <p:sp>
          <p:nvSpPr>
            <p:cNvPr id="18460" name="Rectangle 194"/>
            <p:cNvSpPr>
              <a:spLocks noChangeArrowheads="1"/>
            </p:cNvSpPr>
            <p:nvPr/>
          </p:nvSpPr>
          <p:spPr bwMode="auto">
            <a:xfrm>
              <a:off x="3215" y="2989"/>
              <a:ext cx="204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9,3</a:t>
              </a:r>
            </a:p>
          </p:txBody>
        </p:sp>
        <p:cxnSp>
          <p:nvCxnSpPr>
            <p:cNvPr id="18461" name="AutoShape 200"/>
            <p:cNvCxnSpPr>
              <a:cxnSpLocks noChangeShapeType="1"/>
              <a:stCxn id="18466" idx="1"/>
              <a:endCxn id="18452" idx="1"/>
            </p:cNvCxnSpPr>
            <p:nvPr/>
          </p:nvCxnSpPr>
          <p:spPr bwMode="auto">
            <a:xfrm flipV="1">
              <a:off x="2878" y="1277"/>
              <a:ext cx="337" cy="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62" name="AutoShape 201"/>
            <p:cNvCxnSpPr>
              <a:cxnSpLocks noChangeShapeType="1"/>
              <a:stCxn id="18467" idx="1"/>
              <a:endCxn id="18453" idx="1"/>
            </p:cNvCxnSpPr>
            <p:nvPr/>
          </p:nvCxnSpPr>
          <p:spPr bwMode="auto">
            <a:xfrm flipV="1">
              <a:off x="2878" y="1504"/>
              <a:ext cx="337" cy="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63" name="AutoShape 202"/>
            <p:cNvCxnSpPr>
              <a:cxnSpLocks noChangeShapeType="1"/>
              <a:stCxn id="18468" idx="7"/>
              <a:endCxn id="18454" idx="1"/>
            </p:cNvCxnSpPr>
            <p:nvPr/>
          </p:nvCxnSpPr>
          <p:spPr bwMode="auto">
            <a:xfrm flipV="1">
              <a:off x="2895" y="1730"/>
              <a:ext cx="320" cy="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64" name="AutoShape 203"/>
            <p:cNvCxnSpPr>
              <a:cxnSpLocks noChangeShapeType="1"/>
              <a:stCxn id="18469" idx="1"/>
              <a:endCxn id="18459" idx="1"/>
            </p:cNvCxnSpPr>
            <p:nvPr/>
          </p:nvCxnSpPr>
          <p:spPr bwMode="auto">
            <a:xfrm flipV="1">
              <a:off x="2878" y="1957"/>
              <a:ext cx="337" cy="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65" name="AutoShape 204"/>
            <p:cNvCxnSpPr>
              <a:cxnSpLocks noChangeShapeType="1"/>
              <a:stCxn id="18470" idx="0"/>
              <a:endCxn id="18458" idx="1"/>
            </p:cNvCxnSpPr>
            <p:nvPr/>
          </p:nvCxnSpPr>
          <p:spPr bwMode="auto">
            <a:xfrm flipV="1">
              <a:off x="2887" y="2184"/>
              <a:ext cx="328" cy="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466" name="Oval 205"/>
            <p:cNvSpPr>
              <a:spLocks noChangeArrowheads="1"/>
            </p:cNvSpPr>
            <p:nvPr/>
          </p:nvSpPr>
          <p:spPr bwMode="auto">
            <a:xfrm>
              <a:off x="2875" y="1288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18467" name="Oval 206"/>
            <p:cNvSpPr>
              <a:spLocks noChangeArrowheads="1"/>
            </p:cNvSpPr>
            <p:nvPr/>
          </p:nvSpPr>
          <p:spPr bwMode="auto">
            <a:xfrm>
              <a:off x="2875" y="1515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18468" name="Oval 207"/>
            <p:cNvSpPr>
              <a:spLocks noChangeArrowheads="1"/>
            </p:cNvSpPr>
            <p:nvPr/>
          </p:nvSpPr>
          <p:spPr bwMode="auto">
            <a:xfrm>
              <a:off x="2875" y="1742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18469" name="Oval 208"/>
            <p:cNvSpPr>
              <a:spLocks noChangeArrowheads="1"/>
            </p:cNvSpPr>
            <p:nvPr/>
          </p:nvSpPr>
          <p:spPr bwMode="auto">
            <a:xfrm>
              <a:off x="2875" y="1968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18470" name="Oval 209"/>
            <p:cNvSpPr>
              <a:spLocks noChangeArrowheads="1"/>
            </p:cNvSpPr>
            <p:nvPr/>
          </p:nvSpPr>
          <p:spPr bwMode="auto">
            <a:xfrm>
              <a:off x="2875" y="2195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18471" name="Oval 210"/>
            <p:cNvSpPr>
              <a:spLocks noChangeArrowheads="1"/>
            </p:cNvSpPr>
            <p:nvPr/>
          </p:nvSpPr>
          <p:spPr bwMode="auto">
            <a:xfrm>
              <a:off x="2875" y="2422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18472" name="Oval 211"/>
            <p:cNvSpPr>
              <a:spLocks noChangeArrowheads="1"/>
            </p:cNvSpPr>
            <p:nvPr/>
          </p:nvSpPr>
          <p:spPr bwMode="auto">
            <a:xfrm>
              <a:off x="2875" y="2649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18473" name="Oval 212"/>
            <p:cNvSpPr>
              <a:spLocks noChangeArrowheads="1"/>
            </p:cNvSpPr>
            <p:nvPr/>
          </p:nvSpPr>
          <p:spPr bwMode="auto">
            <a:xfrm>
              <a:off x="2875" y="2875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18474" name="Oval 213"/>
            <p:cNvSpPr>
              <a:spLocks noChangeArrowheads="1"/>
            </p:cNvSpPr>
            <p:nvPr/>
          </p:nvSpPr>
          <p:spPr bwMode="auto">
            <a:xfrm>
              <a:off x="2875" y="3102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cxnSp>
          <p:nvCxnSpPr>
            <p:cNvPr id="18475" name="AutoShape 215"/>
            <p:cNvCxnSpPr>
              <a:cxnSpLocks noChangeShapeType="1"/>
              <a:stCxn id="18471" idx="0"/>
              <a:endCxn id="18457" idx="1"/>
            </p:cNvCxnSpPr>
            <p:nvPr/>
          </p:nvCxnSpPr>
          <p:spPr bwMode="auto">
            <a:xfrm flipV="1">
              <a:off x="2887" y="2411"/>
              <a:ext cx="328" cy="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76" name="AutoShape 216"/>
            <p:cNvCxnSpPr>
              <a:cxnSpLocks noChangeShapeType="1"/>
              <a:stCxn id="18472" idx="0"/>
              <a:endCxn id="18456" idx="1"/>
            </p:cNvCxnSpPr>
            <p:nvPr/>
          </p:nvCxnSpPr>
          <p:spPr bwMode="auto">
            <a:xfrm flipV="1">
              <a:off x="2887" y="2637"/>
              <a:ext cx="328" cy="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77" name="AutoShape 217"/>
            <p:cNvCxnSpPr>
              <a:cxnSpLocks noChangeShapeType="1"/>
              <a:stCxn id="18473" idx="7"/>
              <a:endCxn id="18455" idx="1"/>
            </p:cNvCxnSpPr>
            <p:nvPr/>
          </p:nvCxnSpPr>
          <p:spPr bwMode="auto">
            <a:xfrm flipV="1">
              <a:off x="2895" y="2864"/>
              <a:ext cx="320" cy="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78" name="AutoShape 218"/>
            <p:cNvCxnSpPr>
              <a:cxnSpLocks noChangeShapeType="1"/>
              <a:stCxn id="18474" idx="1"/>
              <a:endCxn id="18460" idx="1"/>
            </p:cNvCxnSpPr>
            <p:nvPr/>
          </p:nvCxnSpPr>
          <p:spPr bwMode="auto">
            <a:xfrm flipV="1">
              <a:off x="2878" y="3091"/>
              <a:ext cx="337" cy="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479" name="Text Box 220"/>
            <p:cNvSpPr txBox="1">
              <a:spLocks noChangeArrowheads="1"/>
            </p:cNvSpPr>
            <p:nvPr/>
          </p:nvSpPr>
          <p:spPr bwMode="auto">
            <a:xfrm>
              <a:off x="2535" y="117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1</a:t>
              </a:r>
            </a:p>
          </p:txBody>
        </p:sp>
        <p:sp>
          <p:nvSpPr>
            <p:cNvPr id="18480" name="Text Box 221"/>
            <p:cNvSpPr txBox="1">
              <a:spLocks noChangeArrowheads="1"/>
            </p:cNvSpPr>
            <p:nvPr/>
          </p:nvSpPr>
          <p:spPr bwMode="auto">
            <a:xfrm>
              <a:off x="2535" y="140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2</a:t>
              </a:r>
            </a:p>
          </p:txBody>
        </p:sp>
        <p:sp>
          <p:nvSpPr>
            <p:cNvPr id="18481" name="Text Box 222"/>
            <p:cNvSpPr txBox="1">
              <a:spLocks noChangeArrowheads="1"/>
            </p:cNvSpPr>
            <p:nvPr/>
          </p:nvSpPr>
          <p:spPr bwMode="auto">
            <a:xfrm>
              <a:off x="2535" y="162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</a:p>
          </p:txBody>
        </p:sp>
        <p:sp>
          <p:nvSpPr>
            <p:cNvPr id="18482" name="Text Box 223"/>
            <p:cNvSpPr txBox="1">
              <a:spLocks noChangeArrowheads="1"/>
            </p:cNvSpPr>
            <p:nvPr/>
          </p:nvSpPr>
          <p:spPr bwMode="auto">
            <a:xfrm>
              <a:off x="2535" y="185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4</a:t>
              </a:r>
            </a:p>
          </p:txBody>
        </p:sp>
        <p:sp>
          <p:nvSpPr>
            <p:cNvPr id="18483" name="Text Box 224"/>
            <p:cNvSpPr txBox="1">
              <a:spLocks noChangeArrowheads="1"/>
            </p:cNvSpPr>
            <p:nvPr/>
          </p:nvSpPr>
          <p:spPr bwMode="auto">
            <a:xfrm>
              <a:off x="2536" y="208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5</a:t>
              </a:r>
            </a:p>
          </p:txBody>
        </p:sp>
        <p:sp>
          <p:nvSpPr>
            <p:cNvPr id="18484" name="Text Box 225"/>
            <p:cNvSpPr txBox="1">
              <a:spLocks noChangeArrowheads="1"/>
            </p:cNvSpPr>
            <p:nvPr/>
          </p:nvSpPr>
          <p:spPr bwMode="auto">
            <a:xfrm>
              <a:off x="2535" y="230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6</a:t>
              </a:r>
            </a:p>
          </p:txBody>
        </p:sp>
        <p:sp>
          <p:nvSpPr>
            <p:cNvPr id="18485" name="Text Box 226"/>
            <p:cNvSpPr txBox="1">
              <a:spLocks noChangeArrowheads="1"/>
            </p:cNvSpPr>
            <p:nvPr/>
          </p:nvSpPr>
          <p:spPr bwMode="auto">
            <a:xfrm>
              <a:off x="2535" y="253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7</a:t>
              </a:r>
            </a:p>
          </p:txBody>
        </p:sp>
        <p:sp>
          <p:nvSpPr>
            <p:cNvPr id="18486" name="Text Box 227"/>
            <p:cNvSpPr txBox="1">
              <a:spLocks noChangeArrowheads="1"/>
            </p:cNvSpPr>
            <p:nvPr/>
          </p:nvSpPr>
          <p:spPr bwMode="auto">
            <a:xfrm>
              <a:off x="2535" y="276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8</a:t>
              </a:r>
            </a:p>
          </p:txBody>
        </p:sp>
        <p:sp>
          <p:nvSpPr>
            <p:cNvPr id="18487" name="Text Box 228"/>
            <p:cNvSpPr txBox="1">
              <a:spLocks noChangeArrowheads="1"/>
            </p:cNvSpPr>
            <p:nvPr/>
          </p:nvSpPr>
          <p:spPr bwMode="auto">
            <a:xfrm>
              <a:off x="2535" y="298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9</a:t>
              </a:r>
            </a:p>
          </p:txBody>
        </p:sp>
        <p:sp>
          <p:nvSpPr>
            <p:cNvPr id="18488" name="Rectangle 231"/>
            <p:cNvSpPr>
              <a:spLocks noChangeArrowheads="1"/>
            </p:cNvSpPr>
            <p:nvPr/>
          </p:nvSpPr>
          <p:spPr bwMode="auto">
            <a:xfrm>
              <a:off x="3669" y="1175"/>
              <a:ext cx="204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4,8</a:t>
              </a:r>
            </a:p>
          </p:txBody>
        </p:sp>
        <p:sp>
          <p:nvSpPr>
            <p:cNvPr id="18489" name="Rectangle 232"/>
            <p:cNvSpPr>
              <a:spLocks noChangeArrowheads="1"/>
            </p:cNvSpPr>
            <p:nvPr/>
          </p:nvSpPr>
          <p:spPr bwMode="auto">
            <a:xfrm>
              <a:off x="3669" y="1402"/>
              <a:ext cx="204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6,4</a:t>
              </a:r>
            </a:p>
          </p:txBody>
        </p:sp>
        <p:sp>
          <p:nvSpPr>
            <p:cNvPr id="18490" name="Rectangle 233"/>
            <p:cNvSpPr>
              <a:spLocks noChangeArrowheads="1"/>
            </p:cNvSpPr>
            <p:nvPr/>
          </p:nvSpPr>
          <p:spPr bwMode="auto">
            <a:xfrm>
              <a:off x="4122" y="1175"/>
              <a:ext cx="204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5,9</a:t>
              </a:r>
            </a:p>
          </p:txBody>
        </p:sp>
        <p:sp>
          <p:nvSpPr>
            <p:cNvPr id="18491" name="Rectangle 234"/>
            <p:cNvSpPr>
              <a:spLocks noChangeArrowheads="1"/>
            </p:cNvSpPr>
            <p:nvPr/>
          </p:nvSpPr>
          <p:spPr bwMode="auto">
            <a:xfrm>
              <a:off x="4576" y="1175"/>
              <a:ext cx="204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8,3</a:t>
              </a:r>
            </a:p>
          </p:txBody>
        </p:sp>
        <p:cxnSp>
          <p:nvCxnSpPr>
            <p:cNvPr id="18492" name="AutoShape 235"/>
            <p:cNvCxnSpPr>
              <a:cxnSpLocks noChangeShapeType="1"/>
              <a:stCxn id="18452" idx="3"/>
              <a:endCxn id="18488" idx="1"/>
            </p:cNvCxnSpPr>
            <p:nvPr/>
          </p:nvCxnSpPr>
          <p:spPr bwMode="auto">
            <a:xfrm>
              <a:off x="3419" y="1277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93" name="AutoShape 236"/>
            <p:cNvCxnSpPr>
              <a:cxnSpLocks noChangeShapeType="1"/>
              <a:stCxn id="18488" idx="3"/>
              <a:endCxn id="18490" idx="1"/>
            </p:cNvCxnSpPr>
            <p:nvPr/>
          </p:nvCxnSpPr>
          <p:spPr bwMode="auto">
            <a:xfrm>
              <a:off x="3873" y="1277"/>
              <a:ext cx="24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94" name="AutoShape 237"/>
            <p:cNvCxnSpPr>
              <a:cxnSpLocks noChangeShapeType="1"/>
              <a:stCxn id="18490" idx="3"/>
              <a:endCxn id="18491" idx="1"/>
            </p:cNvCxnSpPr>
            <p:nvPr/>
          </p:nvCxnSpPr>
          <p:spPr bwMode="auto">
            <a:xfrm>
              <a:off x="4326" y="1277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495" name="Rectangle 240"/>
            <p:cNvSpPr>
              <a:spLocks noChangeArrowheads="1"/>
            </p:cNvSpPr>
            <p:nvPr/>
          </p:nvSpPr>
          <p:spPr bwMode="auto">
            <a:xfrm>
              <a:off x="4122" y="1402"/>
              <a:ext cx="204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7,9</a:t>
              </a:r>
            </a:p>
          </p:txBody>
        </p:sp>
        <p:sp>
          <p:nvSpPr>
            <p:cNvPr id="18496" name="Rectangle 241"/>
            <p:cNvSpPr>
              <a:spLocks noChangeArrowheads="1"/>
            </p:cNvSpPr>
            <p:nvPr/>
          </p:nvSpPr>
          <p:spPr bwMode="auto">
            <a:xfrm>
              <a:off x="4576" y="1402"/>
              <a:ext cx="204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9,3</a:t>
              </a:r>
            </a:p>
          </p:txBody>
        </p:sp>
        <p:sp>
          <p:nvSpPr>
            <p:cNvPr id="18497" name="Rectangle 242"/>
            <p:cNvSpPr>
              <a:spLocks noChangeArrowheads="1"/>
            </p:cNvSpPr>
            <p:nvPr/>
          </p:nvSpPr>
          <p:spPr bwMode="auto">
            <a:xfrm>
              <a:off x="3669" y="2082"/>
              <a:ext cx="204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3,7</a:t>
              </a:r>
            </a:p>
          </p:txBody>
        </p:sp>
        <p:sp>
          <p:nvSpPr>
            <p:cNvPr id="18498" name="Rectangle 243"/>
            <p:cNvSpPr>
              <a:spLocks noChangeArrowheads="1"/>
            </p:cNvSpPr>
            <p:nvPr/>
          </p:nvSpPr>
          <p:spPr bwMode="auto">
            <a:xfrm>
              <a:off x="4122" y="2082"/>
              <a:ext cx="204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6,8</a:t>
              </a:r>
            </a:p>
          </p:txBody>
        </p:sp>
        <p:sp>
          <p:nvSpPr>
            <p:cNvPr id="18499" name="Rectangle 244"/>
            <p:cNvSpPr>
              <a:spLocks noChangeArrowheads="1"/>
            </p:cNvSpPr>
            <p:nvPr/>
          </p:nvSpPr>
          <p:spPr bwMode="auto">
            <a:xfrm>
              <a:off x="4576" y="2082"/>
              <a:ext cx="204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7,3</a:t>
              </a:r>
            </a:p>
          </p:txBody>
        </p:sp>
        <p:sp>
          <p:nvSpPr>
            <p:cNvPr id="18500" name="Rectangle 246"/>
            <p:cNvSpPr>
              <a:spLocks noChangeArrowheads="1"/>
            </p:cNvSpPr>
            <p:nvPr/>
          </p:nvSpPr>
          <p:spPr bwMode="auto">
            <a:xfrm>
              <a:off x="5029" y="2082"/>
              <a:ext cx="204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8,6</a:t>
              </a:r>
            </a:p>
          </p:txBody>
        </p:sp>
        <p:sp>
          <p:nvSpPr>
            <p:cNvPr id="18501" name="Rectangle 247"/>
            <p:cNvSpPr>
              <a:spLocks noChangeArrowheads="1"/>
            </p:cNvSpPr>
            <p:nvPr/>
          </p:nvSpPr>
          <p:spPr bwMode="auto">
            <a:xfrm>
              <a:off x="3669" y="2535"/>
              <a:ext cx="204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9,6</a:t>
              </a:r>
            </a:p>
          </p:txBody>
        </p:sp>
        <p:cxnSp>
          <p:nvCxnSpPr>
            <p:cNvPr id="18502" name="AutoShape 260"/>
            <p:cNvCxnSpPr>
              <a:cxnSpLocks noChangeShapeType="1"/>
              <a:stCxn id="18453" idx="3"/>
              <a:endCxn id="18489" idx="1"/>
            </p:cNvCxnSpPr>
            <p:nvPr/>
          </p:nvCxnSpPr>
          <p:spPr bwMode="auto">
            <a:xfrm>
              <a:off x="3419" y="1504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03" name="AutoShape 261"/>
            <p:cNvCxnSpPr>
              <a:cxnSpLocks noChangeShapeType="1"/>
              <a:stCxn id="18489" idx="3"/>
              <a:endCxn id="18495" idx="1"/>
            </p:cNvCxnSpPr>
            <p:nvPr/>
          </p:nvCxnSpPr>
          <p:spPr bwMode="auto">
            <a:xfrm>
              <a:off x="3873" y="1504"/>
              <a:ext cx="24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04" name="AutoShape 262"/>
            <p:cNvCxnSpPr>
              <a:cxnSpLocks noChangeShapeType="1"/>
              <a:stCxn id="18495" idx="3"/>
              <a:endCxn id="18496" idx="1"/>
            </p:cNvCxnSpPr>
            <p:nvPr/>
          </p:nvCxnSpPr>
          <p:spPr bwMode="auto">
            <a:xfrm>
              <a:off x="4326" y="1504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05" name="AutoShape 263"/>
            <p:cNvCxnSpPr>
              <a:cxnSpLocks noChangeShapeType="1"/>
              <a:stCxn id="18458" idx="3"/>
              <a:endCxn id="18497" idx="1"/>
            </p:cNvCxnSpPr>
            <p:nvPr/>
          </p:nvCxnSpPr>
          <p:spPr bwMode="auto">
            <a:xfrm>
              <a:off x="3419" y="2184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06" name="AutoShape 264"/>
            <p:cNvCxnSpPr>
              <a:cxnSpLocks noChangeShapeType="1"/>
              <a:stCxn id="18497" idx="3"/>
              <a:endCxn id="18498" idx="1"/>
            </p:cNvCxnSpPr>
            <p:nvPr/>
          </p:nvCxnSpPr>
          <p:spPr bwMode="auto">
            <a:xfrm>
              <a:off x="3873" y="2184"/>
              <a:ext cx="24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07" name="AutoShape 265"/>
            <p:cNvCxnSpPr>
              <a:cxnSpLocks noChangeShapeType="1"/>
              <a:stCxn id="18498" idx="3"/>
              <a:endCxn id="18499" idx="1"/>
            </p:cNvCxnSpPr>
            <p:nvPr/>
          </p:nvCxnSpPr>
          <p:spPr bwMode="auto">
            <a:xfrm>
              <a:off x="4326" y="2184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08" name="AutoShape 266"/>
            <p:cNvCxnSpPr>
              <a:cxnSpLocks noChangeShapeType="1"/>
              <a:stCxn id="18499" idx="3"/>
              <a:endCxn id="18500" idx="1"/>
            </p:cNvCxnSpPr>
            <p:nvPr/>
          </p:nvCxnSpPr>
          <p:spPr bwMode="auto">
            <a:xfrm>
              <a:off x="4780" y="2184"/>
              <a:ext cx="24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09" name="AutoShape 268"/>
            <p:cNvCxnSpPr>
              <a:cxnSpLocks noChangeShapeType="1"/>
              <a:stCxn id="18456" idx="3"/>
              <a:endCxn id="18501" idx="1"/>
            </p:cNvCxnSpPr>
            <p:nvPr/>
          </p:nvCxnSpPr>
          <p:spPr bwMode="auto">
            <a:xfrm>
              <a:off x="3419" y="2637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442" name="Text Box 269"/>
          <p:cNvSpPr txBox="1">
            <a:spLocks noChangeArrowheads="1"/>
          </p:cNvSpPr>
          <p:nvPr/>
        </p:nvSpPr>
        <p:spPr bwMode="auto">
          <a:xfrm>
            <a:off x="4879975" y="1058863"/>
            <a:ext cx="37496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array index: source vertex;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first number: destination vertex;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second number: cost of the corresponding edge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DBEFEB-AC0A-4BC3-9747-597911154194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34E322-AC37-4757-95EB-1D64A980EF19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tr-TR" sz="1400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Topological Sort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i="1" smtClean="0">
                <a:solidFill>
                  <a:srgbClr val="FF0000"/>
                </a:solidFill>
              </a:rPr>
              <a:t>T</a:t>
            </a:r>
            <a:r>
              <a:rPr lang="en-US" altLang="tr-TR" i="1" smtClean="0">
                <a:solidFill>
                  <a:srgbClr val="FF0000"/>
                </a:solidFill>
              </a:rPr>
              <a:t>opological sort</a:t>
            </a:r>
            <a:r>
              <a:rPr lang="en-US" altLang="tr-TR" smtClean="0"/>
              <a:t> is an ordering of vertices in an </a:t>
            </a:r>
            <a:r>
              <a:rPr lang="en-US" altLang="tr-TR" i="1" smtClean="0">
                <a:solidFill>
                  <a:srgbClr val="FF0000"/>
                </a:solidFill>
              </a:rPr>
              <a:t>acyclic digraph</a:t>
            </a:r>
            <a:r>
              <a:rPr lang="en-US" altLang="tr-TR" smtClean="0"/>
              <a:t> such that if there is a path from </a:t>
            </a:r>
            <a:r>
              <a:rPr lang="en-US" altLang="tr-TR" i="1" smtClean="0"/>
              <a:t>v</a:t>
            </a:r>
            <a:r>
              <a:rPr lang="en-US" altLang="tr-TR" i="1" baseline="-25000" smtClean="0"/>
              <a:t>i</a:t>
            </a:r>
            <a:r>
              <a:rPr lang="en-US" altLang="tr-TR" smtClean="0"/>
              <a:t> to </a:t>
            </a:r>
            <a:r>
              <a:rPr lang="en-US" altLang="tr-TR" i="1" smtClean="0"/>
              <a:t>v</a:t>
            </a:r>
            <a:r>
              <a:rPr lang="en-US" altLang="tr-TR" i="1" baseline="-25000" smtClean="0"/>
              <a:t>j</a:t>
            </a:r>
            <a:r>
              <a:rPr lang="en-US" altLang="tr-TR" smtClean="0"/>
              <a:t>, then </a:t>
            </a:r>
            <a:r>
              <a:rPr lang="en-US" altLang="tr-TR" i="1" smtClean="0"/>
              <a:t>v</a:t>
            </a:r>
            <a:r>
              <a:rPr lang="en-US" altLang="tr-TR" i="1" baseline="-25000" smtClean="0"/>
              <a:t>j</a:t>
            </a:r>
            <a:r>
              <a:rPr lang="en-US" altLang="tr-TR" smtClean="0"/>
              <a:t> appears after </a:t>
            </a:r>
            <a:r>
              <a:rPr lang="en-US" altLang="tr-TR" i="1" smtClean="0"/>
              <a:t>v</a:t>
            </a:r>
            <a:r>
              <a:rPr lang="en-US" altLang="tr-TR" i="1" baseline="-25000" smtClean="0"/>
              <a:t>i</a:t>
            </a:r>
            <a:r>
              <a:rPr lang="en-US" altLang="tr-TR" smtClean="0"/>
              <a:t> in the ordering.</a:t>
            </a:r>
            <a:endParaRPr lang="tr-TR" altLang="tr-TR" smtClean="0"/>
          </a:p>
          <a:p>
            <a:pPr eaLnBrk="1" hangingPunct="1"/>
            <a:endParaRPr lang="en-US" altLang="tr-TR" smtClean="0"/>
          </a:p>
          <a:p>
            <a:pPr eaLnBrk="1" hangingPunct="1"/>
            <a:r>
              <a:rPr lang="en-US" altLang="tr-TR" smtClean="0"/>
              <a:t>Example: course prerequisite requirements.</a:t>
            </a:r>
            <a:endParaRPr lang="tr-TR" altLang="tr-TR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C527C1-6051-43D9-B1EE-501E9C308494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FECBC1-C7CF-4AB7-AB61-33292344BB92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tr-TR" sz="1400" smtClean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Algorithm </a:t>
            </a:r>
            <a:r>
              <a:rPr lang="tr-TR" altLang="tr-TR" smtClean="0"/>
              <a:t>for T</a:t>
            </a:r>
            <a:r>
              <a:rPr lang="en-US" altLang="tr-TR" smtClean="0"/>
              <a:t>opological </a:t>
            </a:r>
            <a:r>
              <a:rPr lang="tr-TR" altLang="tr-TR" smtClean="0"/>
              <a:t>S</a:t>
            </a:r>
            <a:r>
              <a:rPr lang="en-US" altLang="tr-TR" smtClean="0"/>
              <a:t>ort</a:t>
            </a:r>
            <a:r>
              <a:rPr lang="tr-TR" altLang="tr-TR" baseline="30000" smtClean="0"/>
              <a:t>*</a:t>
            </a:r>
            <a:endParaRPr lang="tr-TR" altLang="tr-TR" smtClean="0"/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</a:rPr>
              <a:t>Void Toposort ()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</a:rPr>
              <a:t>  Queue Q; int ctr=0; Vertex v,w;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</a:rPr>
              <a:t>  Q=createQueue(NumVertex);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</a:rPr>
              <a:t>  for each vertex v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</a:rPr>
              <a:t>	  if (indegree[v] == 0) enqueue(v,Q)</a:t>
            </a:r>
            <a:r>
              <a:rPr lang="en-US" altLang="tr-TR" sz="2000" smtClean="0">
                <a:latin typeface="Tahoma" panose="020B0604030504040204" pitchFamily="34" charset="0"/>
              </a:rPr>
              <a:t>;</a:t>
            </a:r>
            <a:endParaRPr lang="tr-TR" altLang="tr-TR" sz="2000" smtClean="0">
              <a:latin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</a:rPr>
              <a:t>  while (!IsEmpty(Q))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</a:rPr>
              <a:t>	 v=dequeue(Q); topnum[v]=++ctr;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</a:rPr>
              <a:t>	 for each w adjacent to v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</a:rPr>
              <a:t>	   if (--indegree[w] == 0) enqueue(w,Q);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</a:rPr>
              <a:t>  if (ctr != NumVertex) report error (‘graph cyclic!’)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</a:rPr>
              <a:t>  free queue;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536575" y="5876925"/>
            <a:ext cx="947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*From [2]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0BEEDB-CB54-4AD6-9F3D-BB4FB528E7C8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4C5B17-559D-4EB6-972A-EA4A5FA98119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tr-TR" sz="1400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141288"/>
            <a:ext cx="82296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An Example to Topological Sort</a:t>
            </a:r>
          </a:p>
        </p:txBody>
      </p:sp>
      <p:grpSp>
        <p:nvGrpSpPr>
          <p:cNvPr id="21510" name="Group 263"/>
          <p:cNvGrpSpPr>
            <a:grpSpLocks/>
          </p:cNvGrpSpPr>
          <p:nvPr/>
        </p:nvGrpSpPr>
        <p:grpSpPr bwMode="auto">
          <a:xfrm>
            <a:off x="1958975" y="1219200"/>
            <a:ext cx="5210175" cy="4584700"/>
            <a:chOff x="1261" y="777"/>
            <a:chExt cx="3282" cy="2888"/>
          </a:xfrm>
        </p:grpSpPr>
        <p:sp>
          <p:nvSpPr>
            <p:cNvPr id="21512" name="Text Box 9"/>
            <p:cNvSpPr txBox="1">
              <a:spLocks noChangeAspect="1" noChangeArrowheads="1"/>
            </p:cNvSpPr>
            <p:nvPr/>
          </p:nvSpPr>
          <p:spPr bwMode="auto">
            <a:xfrm>
              <a:off x="1261" y="1749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u</a:t>
              </a:r>
            </a:p>
          </p:txBody>
        </p:sp>
        <p:sp>
          <p:nvSpPr>
            <p:cNvPr id="21513" name="Text Box 10"/>
            <p:cNvSpPr txBox="1">
              <a:spLocks noChangeAspect="1" noChangeArrowheads="1"/>
            </p:cNvSpPr>
            <p:nvPr/>
          </p:nvSpPr>
          <p:spPr bwMode="auto">
            <a:xfrm>
              <a:off x="4345" y="1737"/>
              <a:ext cx="1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w</a:t>
              </a:r>
            </a:p>
          </p:txBody>
        </p:sp>
        <p:sp>
          <p:nvSpPr>
            <p:cNvPr id="21514" name="Text Box 11"/>
            <p:cNvSpPr txBox="1">
              <a:spLocks noChangeAspect="1" noChangeArrowheads="1"/>
            </p:cNvSpPr>
            <p:nvPr/>
          </p:nvSpPr>
          <p:spPr bwMode="auto">
            <a:xfrm>
              <a:off x="1273" y="245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x</a:t>
              </a:r>
            </a:p>
          </p:txBody>
        </p:sp>
        <p:sp>
          <p:nvSpPr>
            <p:cNvPr id="21515" name="Oval 12"/>
            <p:cNvSpPr>
              <a:spLocks noChangeAspect="1" noChangeArrowheads="1"/>
            </p:cNvSpPr>
            <p:nvPr/>
          </p:nvSpPr>
          <p:spPr bwMode="auto">
            <a:xfrm>
              <a:off x="1539" y="1109"/>
              <a:ext cx="320" cy="24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>
                <a:cs typeface="Times New Roman" panose="02020603050405020304" pitchFamily="18" charset="0"/>
              </a:endParaRPr>
            </a:p>
          </p:txBody>
        </p:sp>
        <p:sp>
          <p:nvSpPr>
            <p:cNvPr id="21516" name="Oval 13"/>
            <p:cNvSpPr>
              <a:spLocks noChangeAspect="1" noChangeArrowheads="1"/>
            </p:cNvSpPr>
            <p:nvPr/>
          </p:nvSpPr>
          <p:spPr bwMode="auto">
            <a:xfrm>
              <a:off x="4095" y="1827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21517" name="Oval 14"/>
            <p:cNvSpPr>
              <a:spLocks noChangeAspect="1" noChangeArrowheads="1"/>
            </p:cNvSpPr>
            <p:nvPr/>
          </p:nvSpPr>
          <p:spPr bwMode="auto">
            <a:xfrm>
              <a:off x="2817" y="1827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21518" name="Oval 15"/>
            <p:cNvSpPr>
              <a:spLocks noChangeAspect="1" noChangeArrowheads="1"/>
            </p:cNvSpPr>
            <p:nvPr/>
          </p:nvSpPr>
          <p:spPr bwMode="auto">
            <a:xfrm>
              <a:off x="1539" y="1827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>
                <a:cs typeface="Times New Roman" panose="02020603050405020304" pitchFamily="18" charset="0"/>
              </a:endParaRPr>
            </a:p>
          </p:txBody>
        </p:sp>
        <p:sp>
          <p:nvSpPr>
            <p:cNvPr id="21519" name="Oval 16"/>
            <p:cNvSpPr>
              <a:spLocks noChangeAspect="1" noChangeArrowheads="1"/>
            </p:cNvSpPr>
            <p:nvPr/>
          </p:nvSpPr>
          <p:spPr bwMode="auto">
            <a:xfrm>
              <a:off x="4095" y="1109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21520" name="Oval 17"/>
            <p:cNvSpPr>
              <a:spLocks noChangeAspect="1" noChangeArrowheads="1"/>
            </p:cNvSpPr>
            <p:nvPr/>
          </p:nvSpPr>
          <p:spPr bwMode="auto">
            <a:xfrm>
              <a:off x="1539" y="2545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>
                <a:cs typeface="Times New Roman" panose="02020603050405020304" pitchFamily="18" charset="0"/>
              </a:endParaRPr>
            </a:p>
          </p:txBody>
        </p:sp>
        <p:sp>
          <p:nvSpPr>
            <p:cNvPr id="21521" name="Oval 18"/>
            <p:cNvSpPr>
              <a:spLocks noChangeAspect="1" noChangeArrowheads="1"/>
            </p:cNvSpPr>
            <p:nvPr/>
          </p:nvSpPr>
          <p:spPr bwMode="auto">
            <a:xfrm>
              <a:off x="2817" y="2545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21522" name="Oval 19"/>
            <p:cNvSpPr>
              <a:spLocks noChangeAspect="1" noChangeArrowheads="1"/>
            </p:cNvSpPr>
            <p:nvPr/>
          </p:nvSpPr>
          <p:spPr bwMode="auto">
            <a:xfrm>
              <a:off x="2817" y="1109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200"/>
            </a:p>
          </p:txBody>
        </p:sp>
        <p:sp>
          <p:nvSpPr>
            <p:cNvPr id="21523" name="Oval 20"/>
            <p:cNvSpPr>
              <a:spLocks noChangeAspect="1" noChangeArrowheads="1"/>
            </p:cNvSpPr>
            <p:nvPr/>
          </p:nvSpPr>
          <p:spPr bwMode="auto">
            <a:xfrm>
              <a:off x="4095" y="2545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cxnSp>
          <p:nvCxnSpPr>
            <p:cNvPr id="21524" name="AutoShape 21"/>
            <p:cNvCxnSpPr>
              <a:cxnSpLocks noChangeAspect="1" noChangeShapeType="1"/>
              <a:stCxn id="21515" idx="6"/>
              <a:endCxn id="21522" idx="2"/>
            </p:cNvCxnSpPr>
            <p:nvPr/>
          </p:nvCxnSpPr>
          <p:spPr bwMode="auto">
            <a:xfrm>
              <a:off x="1859" y="1229"/>
              <a:ext cx="9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5" name="AutoShape 22"/>
            <p:cNvCxnSpPr>
              <a:cxnSpLocks noChangeAspect="1" noChangeShapeType="1"/>
              <a:stCxn id="21515" idx="5"/>
              <a:endCxn id="21517" idx="2"/>
            </p:cNvCxnSpPr>
            <p:nvPr/>
          </p:nvCxnSpPr>
          <p:spPr bwMode="auto">
            <a:xfrm>
              <a:off x="1813" y="1313"/>
              <a:ext cx="1004" cy="6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6" name="AutoShape 23"/>
            <p:cNvCxnSpPr>
              <a:cxnSpLocks noChangeAspect="1" noChangeShapeType="1"/>
              <a:stCxn id="21522" idx="5"/>
              <a:endCxn id="21516" idx="2"/>
            </p:cNvCxnSpPr>
            <p:nvPr/>
          </p:nvCxnSpPr>
          <p:spPr bwMode="auto">
            <a:xfrm>
              <a:off x="3091" y="1313"/>
              <a:ext cx="1004" cy="6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7" name="AutoShape 24"/>
            <p:cNvCxnSpPr>
              <a:cxnSpLocks noChangeAspect="1" noChangeShapeType="1"/>
              <a:stCxn id="21522" idx="6"/>
              <a:endCxn id="21519" idx="2"/>
            </p:cNvCxnSpPr>
            <p:nvPr/>
          </p:nvCxnSpPr>
          <p:spPr bwMode="auto">
            <a:xfrm>
              <a:off x="3137" y="1229"/>
              <a:ext cx="9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8" name="AutoShape 25"/>
            <p:cNvCxnSpPr>
              <a:cxnSpLocks noChangeAspect="1" noChangeShapeType="1"/>
              <a:stCxn id="21517" idx="6"/>
              <a:endCxn id="21516" idx="2"/>
            </p:cNvCxnSpPr>
            <p:nvPr/>
          </p:nvCxnSpPr>
          <p:spPr bwMode="auto">
            <a:xfrm>
              <a:off x="3137" y="1947"/>
              <a:ext cx="9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9" name="AutoShape 26"/>
            <p:cNvCxnSpPr>
              <a:cxnSpLocks noChangeAspect="1" noChangeShapeType="1"/>
              <a:stCxn id="21520" idx="6"/>
              <a:endCxn id="21521" idx="2"/>
            </p:cNvCxnSpPr>
            <p:nvPr/>
          </p:nvCxnSpPr>
          <p:spPr bwMode="auto">
            <a:xfrm>
              <a:off x="1859" y="2665"/>
              <a:ext cx="9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0" name="AutoShape 27"/>
            <p:cNvCxnSpPr>
              <a:cxnSpLocks noChangeAspect="1" noChangeShapeType="1"/>
              <a:stCxn id="21521" idx="6"/>
              <a:endCxn id="21523" idx="2"/>
            </p:cNvCxnSpPr>
            <p:nvPr/>
          </p:nvCxnSpPr>
          <p:spPr bwMode="auto">
            <a:xfrm>
              <a:off x="3137" y="2665"/>
              <a:ext cx="9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1" name="AutoShape 28"/>
            <p:cNvCxnSpPr>
              <a:cxnSpLocks noChangeAspect="1" noChangeShapeType="1"/>
              <a:stCxn id="21519" idx="3"/>
              <a:endCxn id="21518" idx="6"/>
            </p:cNvCxnSpPr>
            <p:nvPr/>
          </p:nvCxnSpPr>
          <p:spPr bwMode="auto">
            <a:xfrm flipH="1">
              <a:off x="1859" y="1313"/>
              <a:ext cx="2282" cy="6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2" name="AutoShape 29"/>
            <p:cNvCxnSpPr>
              <a:cxnSpLocks noChangeAspect="1" noChangeShapeType="1"/>
              <a:stCxn id="21515" idx="4"/>
              <a:endCxn id="21518" idx="0"/>
            </p:cNvCxnSpPr>
            <p:nvPr/>
          </p:nvCxnSpPr>
          <p:spPr bwMode="auto">
            <a:xfrm>
              <a:off x="1699" y="1349"/>
              <a:ext cx="0" cy="4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3" name="AutoShape 30"/>
            <p:cNvCxnSpPr>
              <a:cxnSpLocks noChangeAspect="1" noChangeShapeType="1"/>
              <a:stCxn id="21515" idx="4"/>
              <a:endCxn id="21521" idx="1"/>
            </p:cNvCxnSpPr>
            <p:nvPr/>
          </p:nvCxnSpPr>
          <p:spPr bwMode="auto">
            <a:xfrm>
              <a:off x="1699" y="1349"/>
              <a:ext cx="1164" cy="12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4" name="AutoShape 31"/>
            <p:cNvCxnSpPr>
              <a:cxnSpLocks noChangeAspect="1" noChangeShapeType="1"/>
              <a:stCxn id="21518" idx="4"/>
              <a:endCxn id="21523" idx="1"/>
            </p:cNvCxnSpPr>
            <p:nvPr/>
          </p:nvCxnSpPr>
          <p:spPr bwMode="auto">
            <a:xfrm>
              <a:off x="1699" y="2067"/>
              <a:ext cx="2442" cy="5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5" name="AutoShape 32"/>
            <p:cNvCxnSpPr>
              <a:cxnSpLocks noChangeAspect="1" noChangeShapeType="1"/>
              <a:stCxn id="21517" idx="3"/>
              <a:endCxn id="21520" idx="7"/>
            </p:cNvCxnSpPr>
            <p:nvPr/>
          </p:nvCxnSpPr>
          <p:spPr bwMode="auto">
            <a:xfrm flipH="1">
              <a:off x="1813" y="2031"/>
              <a:ext cx="1050" cy="5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6" name="AutoShape 33"/>
            <p:cNvCxnSpPr>
              <a:cxnSpLocks noChangeAspect="1" noChangeShapeType="1"/>
              <a:stCxn id="21516" idx="4"/>
              <a:endCxn id="21523" idx="0"/>
            </p:cNvCxnSpPr>
            <p:nvPr/>
          </p:nvCxnSpPr>
          <p:spPr bwMode="auto">
            <a:xfrm>
              <a:off x="4255" y="2067"/>
              <a:ext cx="0" cy="4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7" name="AutoShape 34"/>
            <p:cNvCxnSpPr>
              <a:cxnSpLocks noChangeAspect="1" noChangeShapeType="1"/>
              <a:stCxn id="21517" idx="4"/>
              <a:endCxn id="21521" idx="0"/>
            </p:cNvCxnSpPr>
            <p:nvPr/>
          </p:nvCxnSpPr>
          <p:spPr bwMode="auto">
            <a:xfrm>
              <a:off x="2977" y="2067"/>
              <a:ext cx="0" cy="4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8" name="AutoShape 35"/>
            <p:cNvCxnSpPr>
              <a:cxnSpLocks noChangeAspect="1" noChangeShapeType="1"/>
              <a:stCxn id="21517" idx="0"/>
              <a:endCxn id="21522" idx="4"/>
            </p:cNvCxnSpPr>
            <p:nvPr/>
          </p:nvCxnSpPr>
          <p:spPr bwMode="auto">
            <a:xfrm flipV="1">
              <a:off x="2977" y="1349"/>
              <a:ext cx="0" cy="4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9" name="AutoShape 36"/>
            <p:cNvCxnSpPr>
              <a:cxnSpLocks noChangeAspect="1" noChangeShapeType="1"/>
              <a:stCxn id="21517" idx="7"/>
              <a:endCxn id="21519" idx="3"/>
            </p:cNvCxnSpPr>
            <p:nvPr/>
          </p:nvCxnSpPr>
          <p:spPr bwMode="auto">
            <a:xfrm flipV="1">
              <a:off x="3091" y="1313"/>
              <a:ext cx="1050" cy="5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40" name="AutoShape 37"/>
            <p:cNvCxnSpPr>
              <a:cxnSpLocks noChangeAspect="1" noChangeShapeType="1"/>
              <a:stCxn id="21520" idx="4"/>
              <a:endCxn id="21523" idx="4"/>
            </p:cNvCxnSpPr>
            <p:nvPr/>
          </p:nvCxnSpPr>
          <p:spPr bwMode="auto">
            <a:xfrm rot="16200000" flipH="1">
              <a:off x="2976" y="1508"/>
              <a:ext cx="2" cy="2556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41" name="AutoShape 38"/>
            <p:cNvCxnSpPr>
              <a:cxnSpLocks noChangeAspect="1" noChangeShapeType="1"/>
              <a:stCxn id="21523" idx="6"/>
              <a:endCxn id="21523" idx="5"/>
            </p:cNvCxnSpPr>
            <p:nvPr/>
          </p:nvCxnSpPr>
          <p:spPr bwMode="auto">
            <a:xfrm flipH="1">
              <a:off x="4369" y="2665"/>
              <a:ext cx="46" cy="84"/>
            </a:xfrm>
            <a:prstGeom prst="curvedConnector4">
              <a:avLst>
                <a:gd name="adj1" fmla="val -626088"/>
                <a:gd name="adj2" fmla="val 48571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42" name="Text Box 39"/>
            <p:cNvSpPr txBox="1">
              <a:spLocks noChangeAspect="1" noChangeArrowheads="1"/>
            </p:cNvSpPr>
            <p:nvPr/>
          </p:nvSpPr>
          <p:spPr bwMode="auto">
            <a:xfrm>
              <a:off x="1547" y="799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r</a:t>
              </a:r>
            </a:p>
          </p:txBody>
        </p:sp>
        <p:sp>
          <p:nvSpPr>
            <p:cNvPr id="21543" name="Text Box 40"/>
            <p:cNvSpPr txBox="1">
              <a:spLocks noChangeAspect="1" noChangeArrowheads="1"/>
            </p:cNvSpPr>
            <p:nvPr/>
          </p:nvSpPr>
          <p:spPr bwMode="auto">
            <a:xfrm>
              <a:off x="2809" y="777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s</a:t>
              </a:r>
            </a:p>
          </p:txBody>
        </p:sp>
        <p:sp>
          <p:nvSpPr>
            <p:cNvPr id="21544" name="Text Box 41"/>
            <p:cNvSpPr txBox="1">
              <a:spLocks noChangeAspect="1" noChangeArrowheads="1"/>
            </p:cNvSpPr>
            <p:nvPr/>
          </p:nvSpPr>
          <p:spPr bwMode="auto">
            <a:xfrm>
              <a:off x="4105" y="789"/>
              <a:ext cx="15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t</a:t>
              </a:r>
            </a:p>
          </p:txBody>
        </p:sp>
        <p:sp>
          <p:nvSpPr>
            <p:cNvPr id="21545" name="Text Box 42"/>
            <p:cNvSpPr txBox="1">
              <a:spLocks noChangeAspect="1" noChangeArrowheads="1"/>
            </p:cNvSpPr>
            <p:nvPr/>
          </p:nvSpPr>
          <p:spPr bwMode="auto">
            <a:xfrm>
              <a:off x="2523" y="176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v</a:t>
              </a:r>
            </a:p>
          </p:txBody>
        </p:sp>
        <p:sp>
          <p:nvSpPr>
            <p:cNvPr id="21546" name="Text Box 43"/>
            <p:cNvSpPr txBox="1">
              <a:spLocks noChangeAspect="1" noChangeArrowheads="1"/>
            </p:cNvSpPr>
            <p:nvPr/>
          </p:nvSpPr>
          <p:spPr bwMode="auto">
            <a:xfrm>
              <a:off x="2809" y="269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y</a:t>
              </a:r>
            </a:p>
          </p:txBody>
        </p:sp>
        <p:sp>
          <p:nvSpPr>
            <p:cNvPr id="21547" name="Text Box 44"/>
            <p:cNvSpPr txBox="1">
              <a:spLocks noChangeAspect="1" noChangeArrowheads="1"/>
            </p:cNvSpPr>
            <p:nvPr/>
          </p:nvSpPr>
          <p:spPr bwMode="auto">
            <a:xfrm>
              <a:off x="4093" y="2673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z</a:t>
              </a:r>
            </a:p>
          </p:txBody>
        </p:sp>
        <p:sp>
          <p:nvSpPr>
            <p:cNvPr id="21548" name="Text Box 104"/>
            <p:cNvSpPr txBox="1">
              <a:spLocks noChangeAspect="1" noChangeArrowheads="1"/>
            </p:cNvSpPr>
            <p:nvPr/>
          </p:nvSpPr>
          <p:spPr bwMode="auto">
            <a:xfrm>
              <a:off x="2511" y="3223"/>
              <a:ext cx="34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2000"/>
                <a:t>Q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2000"/>
                <a:t>TN</a:t>
              </a:r>
            </a:p>
          </p:txBody>
        </p:sp>
        <p:grpSp>
          <p:nvGrpSpPr>
            <p:cNvPr id="21549" name="Group 105"/>
            <p:cNvGrpSpPr>
              <a:grpSpLocks noChangeAspect="1"/>
            </p:cNvGrpSpPr>
            <p:nvPr/>
          </p:nvGrpSpPr>
          <p:grpSpPr bwMode="auto">
            <a:xfrm>
              <a:off x="2941" y="3206"/>
              <a:ext cx="228" cy="446"/>
              <a:chOff x="341" y="1968"/>
              <a:chExt cx="114" cy="223"/>
            </a:xfrm>
          </p:grpSpPr>
          <p:sp>
            <p:nvSpPr>
              <p:cNvPr id="21550" name="Rectangle 106"/>
              <p:cNvSpPr>
                <a:spLocks noChangeAspect="1" noChangeArrowheads="1"/>
              </p:cNvSpPr>
              <p:nvPr/>
            </p:nvSpPr>
            <p:spPr bwMode="auto">
              <a:xfrm>
                <a:off x="342" y="1968"/>
                <a:ext cx="113" cy="11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r</a:t>
                </a:r>
              </a:p>
            </p:txBody>
          </p:sp>
          <p:sp>
            <p:nvSpPr>
              <p:cNvPr id="21551" name="Rectangle 107"/>
              <p:cNvSpPr>
                <a:spLocks noChangeAspect="1" noChangeArrowheads="1"/>
              </p:cNvSpPr>
              <p:nvPr/>
            </p:nvSpPr>
            <p:spPr bwMode="auto">
              <a:xfrm>
                <a:off x="341" y="207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400"/>
              </a:p>
            </p:txBody>
          </p:sp>
        </p:grpSp>
      </p:grpSp>
      <p:sp>
        <p:nvSpPr>
          <p:cNvPr id="21511" name="Text Box 264"/>
          <p:cNvSpPr txBox="1">
            <a:spLocks noChangeArrowheads="1"/>
          </p:cNvSpPr>
          <p:nvPr/>
        </p:nvSpPr>
        <p:spPr bwMode="auto">
          <a:xfrm>
            <a:off x="0" y="4511675"/>
            <a:ext cx="3586163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tr-TR" altLang="tr-TR" sz="2000"/>
              <a:t>Q is indicated by the red squares.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tr-TR" altLang="tr-TR" sz="2000"/>
              <a:t>TN keeps track of the order in which the vertices are processed.</a:t>
            </a:r>
            <a:endParaRPr lang="en-US" altLang="tr-TR" sz="2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A9D272-2315-49E6-9633-F0EB072F51A3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F30AB2-66B4-4AF9-B854-AA4A4870C613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tr-TR" sz="1400" smtClean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141288"/>
            <a:ext cx="82296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An Example to Topological Sort</a:t>
            </a:r>
          </a:p>
        </p:txBody>
      </p:sp>
      <p:grpSp>
        <p:nvGrpSpPr>
          <p:cNvPr id="22534" name="Group 263"/>
          <p:cNvGrpSpPr>
            <a:grpSpLocks/>
          </p:cNvGrpSpPr>
          <p:nvPr/>
        </p:nvGrpSpPr>
        <p:grpSpPr bwMode="auto">
          <a:xfrm>
            <a:off x="1981200" y="1212850"/>
            <a:ext cx="5210175" cy="4616450"/>
            <a:chOff x="1248" y="764"/>
            <a:chExt cx="3282" cy="2908"/>
          </a:xfrm>
        </p:grpSpPr>
        <p:sp>
          <p:nvSpPr>
            <p:cNvPr id="22535" name="Text Box 72"/>
            <p:cNvSpPr txBox="1">
              <a:spLocks noChangeAspect="1" noChangeArrowheads="1"/>
            </p:cNvSpPr>
            <p:nvPr/>
          </p:nvSpPr>
          <p:spPr bwMode="auto">
            <a:xfrm>
              <a:off x="4332" y="1706"/>
              <a:ext cx="1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w</a:t>
              </a:r>
            </a:p>
          </p:txBody>
        </p:sp>
        <p:sp>
          <p:nvSpPr>
            <p:cNvPr id="22536" name="Oval 73"/>
            <p:cNvSpPr>
              <a:spLocks noChangeAspect="1" noChangeArrowheads="1"/>
            </p:cNvSpPr>
            <p:nvPr/>
          </p:nvSpPr>
          <p:spPr bwMode="auto">
            <a:xfrm>
              <a:off x="1528" y="1096"/>
              <a:ext cx="32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>
                <a:cs typeface="Times New Roman" panose="02020603050405020304" pitchFamily="18" charset="0"/>
              </a:endParaRPr>
            </a:p>
          </p:txBody>
        </p:sp>
        <p:sp>
          <p:nvSpPr>
            <p:cNvPr id="22537" name="Oval 74"/>
            <p:cNvSpPr>
              <a:spLocks noChangeAspect="1" noChangeArrowheads="1"/>
            </p:cNvSpPr>
            <p:nvPr/>
          </p:nvSpPr>
          <p:spPr bwMode="auto">
            <a:xfrm>
              <a:off x="4084" y="1814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22538" name="Oval 75"/>
            <p:cNvSpPr>
              <a:spLocks noChangeAspect="1" noChangeArrowheads="1"/>
            </p:cNvSpPr>
            <p:nvPr/>
          </p:nvSpPr>
          <p:spPr bwMode="auto">
            <a:xfrm>
              <a:off x="2806" y="1814"/>
              <a:ext cx="320" cy="24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22539" name="Oval 76"/>
            <p:cNvSpPr>
              <a:spLocks noChangeAspect="1" noChangeArrowheads="1"/>
            </p:cNvSpPr>
            <p:nvPr/>
          </p:nvSpPr>
          <p:spPr bwMode="auto">
            <a:xfrm>
              <a:off x="1528" y="1814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>
                <a:cs typeface="Times New Roman" panose="02020603050405020304" pitchFamily="18" charset="0"/>
              </a:endParaRPr>
            </a:p>
          </p:txBody>
        </p:sp>
        <p:sp>
          <p:nvSpPr>
            <p:cNvPr id="22540" name="Oval 77"/>
            <p:cNvSpPr>
              <a:spLocks noChangeAspect="1" noChangeArrowheads="1"/>
            </p:cNvSpPr>
            <p:nvPr/>
          </p:nvSpPr>
          <p:spPr bwMode="auto">
            <a:xfrm>
              <a:off x="4084" y="1096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22541" name="Oval 78"/>
            <p:cNvSpPr>
              <a:spLocks noChangeAspect="1" noChangeArrowheads="1"/>
            </p:cNvSpPr>
            <p:nvPr/>
          </p:nvSpPr>
          <p:spPr bwMode="auto">
            <a:xfrm>
              <a:off x="1528" y="2532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>
                <a:cs typeface="Times New Roman" panose="02020603050405020304" pitchFamily="18" charset="0"/>
              </a:endParaRPr>
            </a:p>
          </p:txBody>
        </p:sp>
        <p:sp>
          <p:nvSpPr>
            <p:cNvPr id="22542" name="Oval 79"/>
            <p:cNvSpPr>
              <a:spLocks noChangeAspect="1" noChangeArrowheads="1"/>
            </p:cNvSpPr>
            <p:nvPr/>
          </p:nvSpPr>
          <p:spPr bwMode="auto">
            <a:xfrm>
              <a:off x="2806" y="2532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22543" name="Oval 80"/>
            <p:cNvSpPr>
              <a:spLocks noChangeAspect="1" noChangeArrowheads="1"/>
            </p:cNvSpPr>
            <p:nvPr/>
          </p:nvSpPr>
          <p:spPr bwMode="auto">
            <a:xfrm>
              <a:off x="2806" y="1096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200"/>
            </a:p>
          </p:txBody>
        </p:sp>
        <p:sp>
          <p:nvSpPr>
            <p:cNvPr id="22544" name="Oval 81"/>
            <p:cNvSpPr>
              <a:spLocks noChangeAspect="1" noChangeArrowheads="1"/>
            </p:cNvSpPr>
            <p:nvPr/>
          </p:nvSpPr>
          <p:spPr bwMode="auto">
            <a:xfrm>
              <a:off x="4084" y="2532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cxnSp>
          <p:nvCxnSpPr>
            <p:cNvPr id="22545" name="AutoShape 82"/>
            <p:cNvCxnSpPr>
              <a:cxnSpLocks noChangeAspect="1" noChangeShapeType="1"/>
              <a:stCxn id="22543" idx="5"/>
              <a:endCxn id="22537" idx="2"/>
            </p:cNvCxnSpPr>
            <p:nvPr/>
          </p:nvCxnSpPr>
          <p:spPr bwMode="auto">
            <a:xfrm>
              <a:off x="3080" y="1300"/>
              <a:ext cx="1004" cy="6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6" name="AutoShape 83"/>
            <p:cNvCxnSpPr>
              <a:cxnSpLocks noChangeAspect="1" noChangeShapeType="1"/>
              <a:stCxn id="22543" idx="6"/>
              <a:endCxn id="22540" idx="2"/>
            </p:cNvCxnSpPr>
            <p:nvPr/>
          </p:nvCxnSpPr>
          <p:spPr bwMode="auto">
            <a:xfrm>
              <a:off x="3126" y="1216"/>
              <a:ext cx="9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7" name="AutoShape 84"/>
            <p:cNvCxnSpPr>
              <a:cxnSpLocks noChangeAspect="1" noChangeShapeType="1"/>
              <a:stCxn id="22538" idx="6"/>
              <a:endCxn id="22537" idx="2"/>
            </p:cNvCxnSpPr>
            <p:nvPr/>
          </p:nvCxnSpPr>
          <p:spPr bwMode="auto">
            <a:xfrm>
              <a:off x="3126" y="1934"/>
              <a:ext cx="9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8" name="AutoShape 85"/>
            <p:cNvCxnSpPr>
              <a:cxnSpLocks noChangeAspect="1" noChangeShapeType="1"/>
              <a:stCxn id="22541" idx="6"/>
              <a:endCxn id="22542" idx="2"/>
            </p:cNvCxnSpPr>
            <p:nvPr/>
          </p:nvCxnSpPr>
          <p:spPr bwMode="auto">
            <a:xfrm>
              <a:off x="1848" y="2652"/>
              <a:ext cx="9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9" name="AutoShape 86"/>
            <p:cNvCxnSpPr>
              <a:cxnSpLocks noChangeAspect="1" noChangeShapeType="1"/>
              <a:stCxn id="22542" idx="6"/>
              <a:endCxn id="22544" idx="2"/>
            </p:cNvCxnSpPr>
            <p:nvPr/>
          </p:nvCxnSpPr>
          <p:spPr bwMode="auto">
            <a:xfrm>
              <a:off x="3126" y="2652"/>
              <a:ext cx="9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50" name="AutoShape 87"/>
            <p:cNvCxnSpPr>
              <a:cxnSpLocks noChangeAspect="1" noChangeShapeType="1"/>
              <a:stCxn id="22540" idx="3"/>
              <a:endCxn id="22539" idx="6"/>
            </p:cNvCxnSpPr>
            <p:nvPr/>
          </p:nvCxnSpPr>
          <p:spPr bwMode="auto">
            <a:xfrm flipH="1">
              <a:off x="1848" y="1300"/>
              <a:ext cx="2282" cy="6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51" name="AutoShape 88"/>
            <p:cNvCxnSpPr>
              <a:cxnSpLocks noChangeAspect="1" noChangeShapeType="1"/>
              <a:stCxn id="22539" idx="4"/>
              <a:endCxn id="22544" idx="1"/>
            </p:cNvCxnSpPr>
            <p:nvPr/>
          </p:nvCxnSpPr>
          <p:spPr bwMode="auto">
            <a:xfrm>
              <a:off x="1688" y="2054"/>
              <a:ext cx="2442" cy="5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52" name="AutoShape 89"/>
            <p:cNvCxnSpPr>
              <a:cxnSpLocks noChangeAspect="1" noChangeShapeType="1"/>
              <a:stCxn id="22538" idx="3"/>
              <a:endCxn id="22541" idx="7"/>
            </p:cNvCxnSpPr>
            <p:nvPr/>
          </p:nvCxnSpPr>
          <p:spPr bwMode="auto">
            <a:xfrm flipH="1">
              <a:off x="1802" y="2018"/>
              <a:ext cx="1050" cy="5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53" name="AutoShape 90"/>
            <p:cNvCxnSpPr>
              <a:cxnSpLocks noChangeAspect="1" noChangeShapeType="1"/>
              <a:stCxn id="22537" idx="4"/>
              <a:endCxn id="22544" idx="0"/>
            </p:cNvCxnSpPr>
            <p:nvPr/>
          </p:nvCxnSpPr>
          <p:spPr bwMode="auto">
            <a:xfrm>
              <a:off x="4244" y="2054"/>
              <a:ext cx="0" cy="4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54" name="AutoShape 91"/>
            <p:cNvCxnSpPr>
              <a:cxnSpLocks noChangeAspect="1" noChangeShapeType="1"/>
              <a:stCxn id="22538" idx="4"/>
              <a:endCxn id="22542" idx="0"/>
            </p:cNvCxnSpPr>
            <p:nvPr/>
          </p:nvCxnSpPr>
          <p:spPr bwMode="auto">
            <a:xfrm>
              <a:off x="2966" y="2054"/>
              <a:ext cx="0" cy="4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55" name="AutoShape 92"/>
            <p:cNvCxnSpPr>
              <a:cxnSpLocks noChangeAspect="1" noChangeShapeType="1"/>
              <a:stCxn id="22538" idx="0"/>
              <a:endCxn id="22543" idx="4"/>
            </p:cNvCxnSpPr>
            <p:nvPr/>
          </p:nvCxnSpPr>
          <p:spPr bwMode="auto">
            <a:xfrm flipV="1">
              <a:off x="2966" y="1336"/>
              <a:ext cx="0" cy="4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56" name="AutoShape 93"/>
            <p:cNvCxnSpPr>
              <a:cxnSpLocks noChangeAspect="1" noChangeShapeType="1"/>
              <a:stCxn id="22538" idx="7"/>
              <a:endCxn id="22540" idx="3"/>
            </p:cNvCxnSpPr>
            <p:nvPr/>
          </p:nvCxnSpPr>
          <p:spPr bwMode="auto">
            <a:xfrm flipV="1">
              <a:off x="3080" y="1300"/>
              <a:ext cx="1050" cy="5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57" name="AutoShape 94"/>
            <p:cNvCxnSpPr>
              <a:cxnSpLocks noChangeAspect="1" noChangeShapeType="1"/>
              <a:stCxn id="22541" idx="4"/>
              <a:endCxn id="22544" idx="4"/>
            </p:cNvCxnSpPr>
            <p:nvPr/>
          </p:nvCxnSpPr>
          <p:spPr bwMode="auto">
            <a:xfrm rot="16200000" flipH="1">
              <a:off x="2965" y="1495"/>
              <a:ext cx="2" cy="2556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58" name="AutoShape 95"/>
            <p:cNvCxnSpPr>
              <a:cxnSpLocks noChangeAspect="1" noChangeShapeType="1"/>
              <a:stCxn id="22544" idx="6"/>
              <a:endCxn id="22544" idx="5"/>
            </p:cNvCxnSpPr>
            <p:nvPr/>
          </p:nvCxnSpPr>
          <p:spPr bwMode="auto">
            <a:xfrm flipH="1">
              <a:off x="4358" y="2652"/>
              <a:ext cx="46" cy="84"/>
            </a:xfrm>
            <a:prstGeom prst="curvedConnector4">
              <a:avLst>
                <a:gd name="adj1" fmla="val -626088"/>
                <a:gd name="adj2" fmla="val 48571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59" name="Text Box 96"/>
            <p:cNvSpPr txBox="1">
              <a:spLocks noChangeAspect="1" noChangeArrowheads="1"/>
            </p:cNvSpPr>
            <p:nvPr/>
          </p:nvSpPr>
          <p:spPr bwMode="auto">
            <a:xfrm>
              <a:off x="1536" y="786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r</a:t>
              </a:r>
            </a:p>
          </p:txBody>
        </p:sp>
        <p:sp>
          <p:nvSpPr>
            <p:cNvPr id="22560" name="Text Box 97"/>
            <p:cNvSpPr txBox="1">
              <a:spLocks noChangeAspect="1" noChangeArrowheads="1"/>
            </p:cNvSpPr>
            <p:nvPr/>
          </p:nvSpPr>
          <p:spPr bwMode="auto">
            <a:xfrm>
              <a:off x="2798" y="764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s</a:t>
              </a:r>
            </a:p>
          </p:txBody>
        </p:sp>
        <p:sp>
          <p:nvSpPr>
            <p:cNvPr id="22561" name="Text Box 98"/>
            <p:cNvSpPr txBox="1">
              <a:spLocks noChangeAspect="1" noChangeArrowheads="1"/>
            </p:cNvSpPr>
            <p:nvPr/>
          </p:nvSpPr>
          <p:spPr bwMode="auto">
            <a:xfrm>
              <a:off x="4094" y="776"/>
              <a:ext cx="15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t</a:t>
              </a:r>
            </a:p>
          </p:txBody>
        </p:sp>
        <p:sp>
          <p:nvSpPr>
            <p:cNvPr id="22562" name="Text Box 99"/>
            <p:cNvSpPr txBox="1">
              <a:spLocks noChangeAspect="1" noChangeArrowheads="1"/>
            </p:cNvSpPr>
            <p:nvPr/>
          </p:nvSpPr>
          <p:spPr bwMode="auto">
            <a:xfrm>
              <a:off x="2512" y="175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v</a:t>
              </a:r>
            </a:p>
          </p:txBody>
        </p:sp>
        <p:sp>
          <p:nvSpPr>
            <p:cNvPr id="22563" name="Text Box 100"/>
            <p:cNvSpPr txBox="1">
              <a:spLocks noChangeAspect="1" noChangeArrowheads="1"/>
            </p:cNvSpPr>
            <p:nvPr/>
          </p:nvSpPr>
          <p:spPr bwMode="auto">
            <a:xfrm>
              <a:off x="2798" y="268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y</a:t>
              </a:r>
            </a:p>
          </p:txBody>
        </p:sp>
        <p:sp>
          <p:nvSpPr>
            <p:cNvPr id="22564" name="Text Box 101"/>
            <p:cNvSpPr txBox="1">
              <a:spLocks noChangeAspect="1" noChangeArrowheads="1"/>
            </p:cNvSpPr>
            <p:nvPr/>
          </p:nvSpPr>
          <p:spPr bwMode="auto">
            <a:xfrm>
              <a:off x="4082" y="2660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z</a:t>
              </a:r>
            </a:p>
          </p:txBody>
        </p:sp>
        <p:sp>
          <p:nvSpPr>
            <p:cNvPr id="22565" name="Text Box 102"/>
            <p:cNvSpPr txBox="1">
              <a:spLocks noChangeAspect="1" noChangeArrowheads="1"/>
            </p:cNvSpPr>
            <p:nvPr/>
          </p:nvSpPr>
          <p:spPr bwMode="auto">
            <a:xfrm>
              <a:off x="1248" y="247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x</a:t>
              </a:r>
            </a:p>
          </p:txBody>
        </p:sp>
        <p:sp>
          <p:nvSpPr>
            <p:cNvPr id="22566" name="Text Box 103"/>
            <p:cNvSpPr txBox="1">
              <a:spLocks noChangeAspect="1" noChangeArrowheads="1"/>
            </p:cNvSpPr>
            <p:nvPr/>
          </p:nvSpPr>
          <p:spPr bwMode="auto">
            <a:xfrm>
              <a:off x="1250" y="16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u</a:t>
              </a:r>
            </a:p>
          </p:txBody>
        </p:sp>
        <p:grpSp>
          <p:nvGrpSpPr>
            <p:cNvPr id="22567" name="Group 109"/>
            <p:cNvGrpSpPr>
              <a:grpSpLocks noChangeAspect="1"/>
            </p:cNvGrpSpPr>
            <p:nvPr/>
          </p:nvGrpSpPr>
          <p:grpSpPr bwMode="auto">
            <a:xfrm>
              <a:off x="2849" y="3222"/>
              <a:ext cx="228" cy="446"/>
              <a:chOff x="341" y="1968"/>
              <a:chExt cx="114" cy="223"/>
            </a:xfrm>
          </p:grpSpPr>
          <p:sp>
            <p:nvSpPr>
              <p:cNvPr id="22578" name="Rectangle 110"/>
              <p:cNvSpPr>
                <a:spLocks noChangeAspect="1" noChangeArrowheads="1"/>
              </p:cNvSpPr>
              <p:nvPr/>
            </p:nvSpPr>
            <p:spPr bwMode="auto">
              <a:xfrm>
                <a:off x="342" y="196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r</a:t>
                </a:r>
              </a:p>
            </p:txBody>
          </p:sp>
          <p:sp>
            <p:nvSpPr>
              <p:cNvPr id="22579" name="Rectangle 111"/>
              <p:cNvSpPr>
                <a:spLocks noChangeAspect="1" noChangeArrowheads="1"/>
              </p:cNvSpPr>
              <p:nvPr/>
            </p:nvSpPr>
            <p:spPr bwMode="auto">
              <a:xfrm>
                <a:off x="341" y="207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0</a:t>
                </a:r>
              </a:p>
            </p:txBody>
          </p:sp>
        </p:grpSp>
        <p:grpSp>
          <p:nvGrpSpPr>
            <p:cNvPr id="22568" name="Group 112"/>
            <p:cNvGrpSpPr>
              <a:grpSpLocks noChangeAspect="1"/>
            </p:cNvGrpSpPr>
            <p:nvPr/>
          </p:nvGrpSpPr>
          <p:grpSpPr bwMode="auto">
            <a:xfrm>
              <a:off x="3069" y="3222"/>
              <a:ext cx="228" cy="446"/>
              <a:chOff x="341" y="1968"/>
              <a:chExt cx="114" cy="223"/>
            </a:xfrm>
          </p:grpSpPr>
          <p:sp>
            <p:nvSpPr>
              <p:cNvPr id="22576" name="Rectangle 113"/>
              <p:cNvSpPr>
                <a:spLocks noChangeAspect="1" noChangeArrowheads="1"/>
              </p:cNvSpPr>
              <p:nvPr/>
            </p:nvSpPr>
            <p:spPr bwMode="auto">
              <a:xfrm>
                <a:off x="342" y="196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v</a:t>
                </a:r>
              </a:p>
            </p:txBody>
          </p:sp>
          <p:sp>
            <p:nvSpPr>
              <p:cNvPr id="22577" name="Rectangle 114"/>
              <p:cNvSpPr>
                <a:spLocks noChangeAspect="1" noChangeArrowheads="1"/>
              </p:cNvSpPr>
              <p:nvPr/>
            </p:nvSpPr>
            <p:spPr bwMode="auto">
              <a:xfrm>
                <a:off x="341" y="207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400"/>
              </a:p>
            </p:txBody>
          </p:sp>
        </p:grpSp>
        <p:sp>
          <p:nvSpPr>
            <p:cNvPr id="22569" name="Text Box 115"/>
            <p:cNvSpPr txBox="1">
              <a:spLocks noChangeAspect="1" noChangeArrowheads="1"/>
            </p:cNvSpPr>
            <p:nvPr/>
          </p:nvSpPr>
          <p:spPr bwMode="auto">
            <a:xfrm>
              <a:off x="2410" y="3230"/>
              <a:ext cx="36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2000"/>
                <a:t>Q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2000"/>
                <a:t>TN</a:t>
              </a:r>
            </a:p>
          </p:txBody>
        </p:sp>
        <p:grpSp>
          <p:nvGrpSpPr>
            <p:cNvPr id="22570" name="Group 116"/>
            <p:cNvGrpSpPr>
              <a:grpSpLocks noChangeAspect="1"/>
            </p:cNvGrpSpPr>
            <p:nvPr/>
          </p:nvGrpSpPr>
          <p:grpSpPr bwMode="auto">
            <a:xfrm>
              <a:off x="2849" y="3222"/>
              <a:ext cx="228" cy="446"/>
              <a:chOff x="341" y="1968"/>
              <a:chExt cx="114" cy="223"/>
            </a:xfrm>
          </p:grpSpPr>
          <p:sp>
            <p:nvSpPr>
              <p:cNvPr id="22574" name="Rectangle 117"/>
              <p:cNvSpPr>
                <a:spLocks noChangeAspect="1" noChangeArrowheads="1"/>
              </p:cNvSpPr>
              <p:nvPr/>
            </p:nvSpPr>
            <p:spPr bwMode="auto">
              <a:xfrm>
                <a:off x="342" y="196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r</a:t>
                </a:r>
              </a:p>
            </p:txBody>
          </p:sp>
          <p:sp>
            <p:nvSpPr>
              <p:cNvPr id="22575" name="Rectangle 118"/>
              <p:cNvSpPr>
                <a:spLocks noChangeAspect="1" noChangeArrowheads="1"/>
              </p:cNvSpPr>
              <p:nvPr/>
            </p:nvSpPr>
            <p:spPr bwMode="auto">
              <a:xfrm>
                <a:off x="341" y="207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0</a:t>
                </a:r>
              </a:p>
            </p:txBody>
          </p:sp>
        </p:grpSp>
        <p:grpSp>
          <p:nvGrpSpPr>
            <p:cNvPr id="22571" name="Group 119"/>
            <p:cNvGrpSpPr>
              <a:grpSpLocks noChangeAspect="1"/>
            </p:cNvGrpSpPr>
            <p:nvPr/>
          </p:nvGrpSpPr>
          <p:grpSpPr bwMode="auto">
            <a:xfrm>
              <a:off x="3069" y="3222"/>
              <a:ext cx="228" cy="446"/>
              <a:chOff x="341" y="1968"/>
              <a:chExt cx="114" cy="223"/>
            </a:xfrm>
          </p:grpSpPr>
          <p:sp>
            <p:nvSpPr>
              <p:cNvPr id="22572" name="Rectangle 120"/>
              <p:cNvSpPr>
                <a:spLocks noChangeAspect="1" noChangeArrowheads="1"/>
              </p:cNvSpPr>
              <p:nvPr/>
            </p:nvSpPr>
            <p:spPr bwMode="auto">
              <a:xfrm>
                <a:off x="342" y="1968"/>
                <a:ext cx="113" cy="11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v</a:t>
                </a:r>
              </a:p>
            </p:txBody>
          </p:sp>
          <p:sp>
            <p:nvSpPr>
              <p:cNvPr id="22573" name="Rectangle 121"/>
              <p:cNvSpPr>
                <a:spLocks noChangeAspect="1" noChangeArrowheads="1"/>
              </p:cNvSpPr>
              <p:nvPr/>
            </p:nvSpPr>
            <p:spPr bwMode="auto">
              <a:xfrm>
                <a:off x="341" y="207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400"/>
              </a:p>
            </p:txBody>
          </p:sp>
        </p:grp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780F78-44BD-4916-A1FB-62AA822D3463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16AB90-6896-4BDF-A1A6-80FE6E29C993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tr-TR" sz="1400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141288"/>
            <a:ext cx="82296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An Example to Topological Sort</a:t>
            </a:r>
          </a:p>
        </p:txBody>
      </p:sp>
      <p:grpSp>
        <p:nvGrpSpPr>
          <p:cNvPr id="23558" name="Group 263"/>
          <p:cNvGrpSpPr>
            <a:grpSpLocks/>
          </p:cNvGrpSpPr>
          <p:nvPr/>
        </p:nvGrpSpPr>
        <p:grpSpPr bwMode="auto">
          <a:xfrm>
            <a:off x="1971675" y="1203325"/>
            <a:ext cx="5210175" cy="4432300"/>
            <a:chOff x="1242" y="758"/>
            <a:chExt cx="3282" cy="2792"/>
          </a:xfrm>
        </p:grpSpPr>
        <p:sp>
          <p:nvSpPr>
            <p:cNvPr id="23559" name="Text Box 45"/>
            <p:cNvSpPr txBox="1">
              <a:spLocks noChangeAspect="1" noChangeArrowheads="1"/>
            </p:cNvSpPr>
            <p:nvPr/>
          </p:nvSpPr>
          <p:spPr bwMode="auto">
            <a:xfrm>
              <a:off x="4326" y="1700"/>
              <a:ext cx="1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w</a:t>
              </a:r>
            </a:p>
          </p:txBody>
        </p:sp>
        <p:sp>
          <p:nvSpPr>
            <p:cNvPr id="23560" name="Oval 46"/>
            <p:cNvSpPr>
              <a:spLocks noChangeAspect="1" noChangeArrowheads="1"/>
            </p:cNvSpPr>
            <p:nvPr/>
          </p:nvSpPr>
          <p:spPr bwMode="auto">
            <a:xfrm>
              <a:off x="1522" y="1090"/>
              <a:ext cx="32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>
                <a:cs typeface="Times New Roman" panose="02020603050405020304" pitchFamily="18" charset="0"/>
              </a:endParaRPr>
            </a:p>
          </p:txBody>
        </p:sp>
        <p:sp>
          <p:nvSpPr>
            <p:cNvPr id="23561" name="Oval 47"/>
            <p:cNvSpPr>
              <a:spLocks noChangeAspect="1" noChangeArrowheads="1"/>
            </p:cNvSpPr>
            <p:nvPr/>
          </p:nvSpPr>
          <p:spPr bwMode="auto">
            <a:xfrm>
              <a:off x="4078" y="1808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23562" name="Oval 48"/>
            <p:cNvSpPr>
              <a:spLocks noChangeAspect="1" noChangeArrowheads="1"/>
            </p:cNvSpPr>
            <p:nvPr/>
          </p:nvSpPr>
          <p:spPr bwMode="auto">
            <a:xfrm>
              <a:off x="2800" y="1808"/>
              <a:ext cx="32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23563" name="Oval 49"/>
            <p:cNvSpPr>
              <a:spLocks noChangeAspect="1" noChangeArrowheads="1"/>
            </p:cNvSpPr>
            <p:nvPr/>
          </p:nvSpPr>
          <p:spPr bwMode="auto">
            <a:xfrm>
              <a:off x="1522" y="1808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>
                <a:cs typeface="Times New Roman" panose="02020603050405020304" pitchFamily="18" charset="0"/>
              </a:endParaRPr>
            </a:p>
          </p:txBody>
        </p:sp>
        <p:sp>
          <p:nvSpPr>
            <p:cNvPr id="23564" name="Oval 50"/>
            <p:cNvSpPr>
              <a:spLocks noChangeAspect="1" noChangeArrowheads="1"/>
            </p:cNvSpPr>
            <p:nvPr/>
          </p:nvSpPr>
          <p:spPr bwMode="auto">
            <a:xfrm>
              <a:off x="4078" y="1090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23565" name="Oval 51"/>
            <p:cNvSpPr>
              <a:spLocks noChangeAspect="1" noChangeArrowheads="1"/>
            </p:cNvSpPr>
            <p:nvPr/>
          </p:nvSpPr>
          <p:spPr bwMode="auto">
            <a:xfrm>
              <a:off x="1522" y="2526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>
                <a:cs typeface="Times New Roman" panose="02020603050405020304" pitchFamily="18" charset="0"/>
              </a:endParaRPr>
            </a:p>
          </p:txBody>
        </p:sp>
        <p:sp>
          <p:nvSpPr>
            <p:cNvPr id="23566" name="Oval 52"/>
            <p:cNvSpPr>
              <a:spLocks noChangeAspect="1" noChangeArrowheads="1"/>
            </p:cNvSpPr>
            <p:nvPr/>
          </p:nvSpPr>
          <p:spPr bwMode="auto">
            <a:xfrm>
              <a:off x="2800" y="2526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23567" name="Oval 53"/>
            <p:cNvSpPr>
              <a:spLocks noChangeAspect="1" noChangeArrowheads="1"/>
            </p:cNvSpPr>
            <p:nvPr/>
          </p:nvSpPr>
          <p:spPr bwMode="auto">
            <a:xfrm>
              <a:off x="2800" y="1090"/>
              <a:ext cx="320" cy="24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200"/>
            </a:p>
          </p:txBody>
        </p:sp>
        <p:sp>
          <p:nvSpPr>
            <p:cNvPr id="23568" name="Oval 54"/>
            <p:cNvSpPr>
              <a:spLocks noChangeAspect="1" noChangeArrowheads="1"/>
            </p:cNvSpPr>
            <p:nvPr/>
          </p:nvSpPr>
          <p:spPr bwMode="auto">
            <a:xfrm>
              <a:off x="4078" y="2526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cxnSp>
          <p:nvCxnSpPr>
            <p:cNvPr id="23569" name="AutoShape 55"/>
            <p:cNvCxnSpPr>
              <a:cxnSpLocks noChangeAspect="1" noChangeShapeType="1"/>
              <a:stCxn id="23567" idx="5"/>
              <a:endCxn id="23561" idx="2"/>
            </p:cNvCxnSpPr>
            <p:nvPr/>
          </p:nvCxnSpPr>
          <p:spPr bwMode="auto">
            <a:xfrm>
              <a:off x="3074" y="1294"/>
              <a:ext cx="1004" cy="6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0" name="AutoShape 56"/>
            <p:cNvCxnSpPr>
              <a:cxnSpLocks noChangeAspect="1" noChangeShapeType="1"/>
              <a:stCxn id="23567" idx="6"/>
              <a:endCxn id="23564" idx="2"/>
            </p:cNvCxnSpPr>
            <p:nvPr/>
          </p:nvCxnSpPr>
          <p:spPr bwMode="auto">
            <a:xfrm>
              <a:off x="3120" y="1210"/>
              <a:ext cx="9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1" name="AutoShape 57"/>
            <p:cNvCxnSpPr>
              <a:cxnSpLocks noChangeAspect="1" noChangeShapeType="1"/>
              <a:stCxn id="23565" idx="6"/>
              <a:endCxn id="23566" idx="2"/>
            </p:cNvCxnSpPr>
            <p:nvPr/>
          </p:nvCxnSpPr>
          <p:spPr bwMode="auto">
            <a:xfrm>
              <a:off x="1842" y="2646"/>
              <a:ext cx="9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2" name="AutoShape 58"/>
            <p:cNvCxnSpPr>
              <a:cxnSpLocks noChangeAspect="1" noChangeShapeType="1"/>
              <a:stCxn id="23566" idx="6"/>
              <a:endCxn id="23568" idx="2"/>
            </p:cNvCxnSpPr>
            <p:nvPr/>
          </p:nvCxnSpPr>
          <p:spPr bwMode="auto">
            <a:xfrm>
              <a:off x="3120" y="2646"/>
              <a:ext cx="9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3" name="AutoShape 59"/>
            <p:cNvCxnSpPr>
              <a:cxnSpLocks noChangeAspect="1" noChangeShapeType="1"/>
              <a:stCxn id="23564" idx="3"/>
              <a:endCxn id="23563" idx="6"/>
            </p:cNvCxnSpPr>
            <p:nvPr/>
          </p:nvCxnSpPr>
          <p:spPr bwMode="auto">
            <a:xfrm flipH="1">
              <a:off x="1842" y="1294"/>
              <a:ext cx="2282" cy="6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4" name="AutoShape 60"/>
            <p:cNvCxnSpPr>
              <a:cxnSpLocks noChangeAspect="1" noChangeShapeType="1"/>
              <a:stCxn id="23563" idx="4"/>
              <a:endCxn id="23568" idx="1"/>
            </p:cNvCxnSpPr>
            <p:nvPr/>
          </p:nvCxnSpPr>
          <p:spPr bwMode="auto">
            <a:xfrm>
              <a:off x="1682" y="2048"/>
              <a:ext cx="2442" cy="5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5" name="AutoShape 61"/>
            <p:cNvCxnSpPr>
              <a:cxnSpLocks noChangeAspect="1" noChangeShapeType="1"/>
              <a:stCxn id="23561" idx="4"/>
              <a:endCxn id="23568" idx="0"/>
            </p:cNvCxnSpPr>
            <p:nvPr/>
          </p:nvCxnSpPr>
          <p:spPr bwMode="auto">
            <a:xfrm>
              <a:off x="4238" y="2048"/>
              <a:ext cx="0" cy="4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6" name="AutoShape 62"/>
            <p:cNvCxnSpPr>
              <a:cxnSpLocks noChangeAspect="1" noChangeShapeType="1"/>
              <a:stCxn id="23565" idx="4"/>
              <a:endCxn id="23568" idx="4"/>
            </p:cNvCxnSpPr>
            <p:nvPr/>
          </p:nvCxnSpPr>
          <p:spPr bwMode="auto">
            <a:xfrm rot="16200000" flipH="1">
              <a:off x="2959" y="1489"/>
              <a:ext cx="2" cy="2556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7" name="AutoShape 63"/>
            <p:cNvCxnSpPr>
              <a:cxnSpLocks noChangeAspect="1" noChangeShapeType="1"/>
              <a:stCxn id="23568" idx="6"/>
              <a:endCxn id="23568" idx="5"/>
            </p:cNvCxnSpPr>
            <p:nvPr/>
          </p:nvCxnSpPr>
          <p:spPr bwMode="auto">
            <a:xfrm flipH="1">
              <a:off x="4352" y="2646"/>
              <a:ext cx="46" cy="84"/>
            </a:xfrm>
            <a:prstGeom prst="curvedConnector4">
              <a:avLst>
                <a:gd name="adj1" fmla="val -626088"/>
                <a:gd name="adj2" fmla="val 48571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578" name="Text Box 64"/>
            <p:cNvSpPr txBox="1">
              <a:spLocks noChangeAspect="1" noChangeArrowheads="1"/>
            </p:cNvSpPr>
            <p:nvPr/>
          </p:nvSpPr>
          <p:spPr bwMode="auto">
            <a:xfrm>
              <a:off x="1530" y="780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r</a:t>
              </a:r>
            </a:p>
          </p:txBody>
        </p:sp>
        <p:sp>
          <p:nvSpPr>
            <p:cNvPr id="23579" name="Text Box 65"/>
            <p:cNvSpPr txBox="1">
              <a:spLocks noChangeAspect="1" noChangeArrowheads="1"/>
            </p:cNvSpPr>
            <p:nvPr/>
          </p:nvSpPr>
          <p:spPr bwMode="auto">
            <a:xfrm>
              <a:off x="2792" y="758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s</a:t>
              </a:r>
            </a:p>
          </p:txBody>
        </p:sp>
        <p:sp>
          <p:nvSpPr>
            <p:cNvPr id="23580" name="Text Box 66"/>
            <p:cNvSpPr txBox="1">
              <a:spLocks noChangeAspect="1" noChangeArrowheads="1"/>
            </p:cNvSpPr>
            <p:nvPr/>
          </p:nvSpPr>
          <p:spPr bwMode="auto">
            <a:xfrm>
              <a:off x="4088" y="770"/>
              <a:ext cx="15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t</a:t>
              </a:r>
            </a:p>
          </p:txBody>
        </p:sp>
        <p:sp>
          <p:nvSpPr>
            <p:cNvPr id="23581" name="Text Box 67"/>
            <p:cNvSpPr txBox="1">
              <a:spLocks noChangeAspect="1" noChangeArrowheads="1"/>
            </p:cNvSpPr>
            <p:nvPr/>
          </p:nvSpPr>
          <p:spPr bwMode="auto">
            <a:xfrm>
              <a:off x="2506" y="174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v</a:t>
              </a:r>
            </a:p>
          </p:txBody>
        </p:sp>
        <p:sp>
          <p:nvSpPr>
            <p:cNvPr id="23582" name="Text Box 68"/>
            <p:cNvSpPr txBox="1">
              <a:spLocks noChangeAspect="1" noChangeArrowheads="1"/>
            </p:cNvSpPr>
            <p:nvPr/>
          </p:nvSpPr>
          <p:spPr bwMode="auto">
            <a:xfrm>
              <a:off x="2792" y="267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y</a:t>
              </a:r>
            </a:p>
          </p:txBody>
        </p:sp>
        <p:sp>
          <p:nvSpPr>
            <p:cNvPr id="23583" name="Text Box 69"/>
            <p:cNvSpPr txBox="1">
              <a:spLocks noChangeAspect="1" noChangeArrowheads="1"/>
            </p:cNvSpPr>
            <p:nvPr/>
          </p:nvSpPr>
          <p:spPr bwMode="auto">
            <a:xfrm>
              <a:off x="4076" y="2654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z</a:t>
              </a:r>
            </a:p>
          </p:txBody>
        </p:sp>
        <p:sp>
          <p:nvSpPr>
            <p:cNvPr id="23584" name="Text Box 70"/>
            <p:cNvSpPr txBox="1">
              <a:spLocks noChangeAspect="1" noChangeArrowheads="1"/>
            </p:cNvSpPr>
            <p:nvPr/>
          </p:nvSpPr>
          <p:spPr bwMode="auto">
            <a:xfrm>
              <a:off x="1242" y="246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x</a:t>
              </a:r>
            </a:p>
          </p:txBody>
        </p:sp>
        <p:sp>
          <p:nvSpPr>
            <p:cNvPr id="23585" name="Text Box 71"/>
            <p:cNvSpPr txBox="1">
              <a:spLocks noChangeAspect="1" noChangeArrowheads="1"/>
            </p:cNvSpPr>
            <p:nvPr/>
          </p:nvSpPr>
          <p:spPr bwMode="auto">
            <a:xfrm>
              <a:off x="1244" y="162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u</a:t>
              </a:r>
            </a:p>
          </p:txBody>
        </p:sp>
        <p:sp>
          <p:nvSpPr>
            <p:cNvPr id="23586" name="Text Box 122"/>
            <p:cNvSpPr txBox="1">
              <a:spLocks noChangeAspect="1" noChangeArrowheads="1"/>
            </p:cNvSpPr>
            <p:nvPr/>
          </p:nvSpPr>
          <p:spPr bwMode="auto">
            <a:xfrm>
              <a:off x="1926" y="3103"/>
              <a:ext cx="40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2000"/>
                <a:t>Q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2000"/>
                <a:t>TN</a:t>
              </a:r>
            </a:p>
          </p:txBody>
        </p:sp>
        <p:grpSp>
          <p:nvGrpSpPr>
            <p:cNvPr id="23587" name="Group 123"/>
            <p:cNvGrpSpPr>
              <a:grpSpLocks noChangeAspect="1"/>
            </p:cNvGrpSpPr>
            <p:nvPr/>
          </p:nvGrpSpPr>
          <p:grpSpPr bwMode="auto">
            <a:xfrm>
              <a:off x="2346" y="3104"/>
              <a:ext cx="228" cy="446"/>
              <a:chOff x="341" y="1968"/>
              <a:chExt cx="114" cy="223"/>
            </a:xfrm>
          </p:grpSpPr>
          <p:sp>
            <p:nvSpPr>
              <p:cNvPr id="23597" name="Rectangle 124"/>
              <p:cNvSpPr>
                <a:spLocks noChangeAspect="1" noChangeArrowheads="1"/>
              </p:cNvSpPr>
              <p:nvPr/>
            </p:nvSpPr>
            <p:spPr bwMode="auto">
              <a:xfrm>
                <a:off x="342" y="196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r</a:t>
                </a:r>
              </a:p>
            </p:txBody>
          </p:sp>
          <p:sp>
            <p:nvSpPr>
              <p:cNvPr id="23598" name="Rectangle 125"/>
              <p:cNvSpPr>
                <a:spLocks noChangeAspect="1" noChangeArrowheads="1"/>
              </p:cNvSpPr>
              <p:nvPr/>
            </p:nvSpPr>
            <p:spPr bwMode="auto">
              <a:xfrm>
                <a:off x="341" y="207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0</a:t>
                </a:r>
              </a:p>
            </p:txBody>
          </p:sp>
        </p:grpSp>
        <p:grpSp>
          <p:nvGrpSpPr>
            <p:cNvPr id="23588" name="Group 126"/>
            <p:cNvGrpSpPr>
              <a:grpSpLocks noChangeAspect="1"/>
            </p:cNvGrpSpPr>
            <p:nvPr/>
          </p:nvGrpSpPr>
          <p:grpSpPr bwMode="auto">
            <a:xfrm>
              <a:off x="2566" y="3104"/>
              <a:ext cx="228" cy="446"/>
              <a:chOff x="341" y="1968"/>
              <a:chExt cx="114" cy="223"/>
            </a:xfrm>
          </p:grpSpPr>
          <p:sp>
            <p:nvSpPr>
              <p:cNvPr id="23595" name="Rectangle 127"/>
              <p:cNvSpPr>
                <a:spLocks noChangeAspect="1" noChangeArrowheads="1"/>
              </p:cNvSpPr>
              <p:nvPr/>
            </p:nvSpPr>
            <p:spPr bwMode="auto">
              <a:xfrm>
                <a:off x="342" y="196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v</a:t>
                </a:r>
              </a:p>
            </p:txBody>
          </p:sp>
          <p:sp>
            <p:nvSpPr>
              <p:cNvPr id="23596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341" y="207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1</a:t>
                </a:r>
              </a:p>
            </p:txBody>
          </p:sp>
        </p:grpSp>
        <p:grpSp>
          <p:nvGrpSpPr>
            <p:cNvPr id="23589" name="Group 129"/>
            <p:cNvGrpSpPr>
              <a:grpSpLocks noChangeAspect="1"/>
            </p:cNvGrpSpPr>
            <p:nvPr/>
          </p:nvGrpSpPr>
          <p:grpSpPr bwMode="auto">
            <a:xfrm>
              <a:off x="2784" y="3102"/>
              <a:ext cx="228" cy="446"/>
              <a:chOff x="341" y="1968"/>
              <a:chExt cx="114" cy="223"/>
            </a:xfrm>
          </p:grpSpPr>
          <p:sp>
            <p:nvSpPr>
              <p:cNvPr id="23593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342" y="1968"/>
                <a:ext cx="113" cy="11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s</a:t>
                </a:r>
              </a:p>
            </p:txBody>
          </p:sp>
          <p:sp>
            <p:nvSpPr>
              <p:cNvPr id="23594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341" y="207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400"/>
              </a:p>
            </p:txBody>
          </p:sp>
        </p:grpSp>
        <p:grpSp>
          <p:nvGrpSpPr>
            <p:cNvPr id="23590" name="Group 132"/>
            <p:cNvGrpSpPr>
              <a:grpSpLocks noChangeAspect="1"/>
            </p:cNvGrpSpPr>
            <p:nvPr/>
          </p:nvGrpSpPr>
          <p:grpSpPr bwMode="auto">
            <a:xfrm>
              <a:off x="3004" y="3102"/>
              <a:ext cx="228" cy="446"/>
              <a:chOff x="341" y="1968"/>
              <a:chExt cx="114" cy="223"/>
            </a:xfrm>
          </p:grpSpPr>
          <p:sp>
            <p:nvSpPr>
              <p:cNvPr id="23591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342" y="1968"/>
                <a:ext cx="113" cy="11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x</a:t>
                </a:r>
              </a:p>
            </p:txBody>
          </p:sp>
          <p:sp>
            <p:nvSpPr>
              <p:cNvPr id="23592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341" y="207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400"/>
              </a:p>
            </p:txBody>
          </p:sp>
        </p:grp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9AB88B-AF39-4685-908A-77EBF19AA263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B524AE-3F8A-4751-A945-E06DF439BF17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tr-TR" sz="1400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Outline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tr-TR" sz="2800" smtClean="0"/>
              <a:t>Motivation for Graphs</a:t>
            </a:r>
          </a:p>
          <a:p>
            <a:pPr eaLnBrk="1" hangingPunct="1">
              <a:lnSpc>
                <a:spcPct val="80000"/>
              </a:lnSpc>
            </a:pPr>
            <a:r>
              <a:rPr lang="tr-TR" altLang="tr-TR" sz="2800" smtClean="0"/>
              <a:t>Definitions</a:t>
            </a:r>
          </a:p>
          <a:p>
            <a:pPr eaLnBrk="1" hangingPunct="1">
              <a:lnSpc>
                <a:spcPct val="80000"/>
              </a:lnSpc>
            </a:pPr>
            <a:r>
              <a:rPr lang="tr-TR" altLang="tr-TR" sz="2800" smtClean="0"/>
              <a:t>Representation of Graphs</a:t>
            </a:r>
          </a:p>
          <a:p>
            <a:pPr eaLnBrk="1" hangingPunct="1">
              <a:lnSpc>
                <a:spcPct val="80000"/>
              </a:lnSpc>
            </a:pPr>
            <a:r>
              <a:rPr lang="tr-TR" altLang="tr-TR" sz="2800" smtClean="0"/>
              <a:t>Topological Sort</a:t>
            </a:r>
            <a:endParaRPr lang="en-US" altLang="tr-TR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tr-TR" sz="2800" smtClean="0"/>
              <a:t>Breadth-First Search (BFS)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tr-TR" sz="2800" smtClean="0"/>
              <a:t>Depth-First Search (DFS)</a:t>
            </a:r>
            <a:endParaRPr lang="tr-TR" altLang="tr-TR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tr-TR" sz="2800" smtClean="0"/>
              <a:t>Single-Source </a:t>
            </a:r>
            <a:r>
              <a:rPr lang="tr-TR" altLang="tr-TR" sz="2800" smtClean="0"/>
              <a:t>Shortest Path </a:t>
            </a:r>
            <a:r>
              <a:rPr lang="en-US" altLang="tr-TR" sz="2800" smtClean="0"/>
              <a:t>Problem (SSSP)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2400" smtClean="0"/>
              <a:t>Dijkstra’s Algorithm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tr-TR" sz="2800" smtClean="0"/>
              <a:t>Minimum Spanning Trees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2400" smtClean="0"/>
              <a:t>Prim’s Algorithm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2400" smtClean="0"/>
              <a:t>Kruskal’s Algorithm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4AE151-F9F5-4D3D-B20F-AC5CD3647360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7BF10B-8AB4-40C4-8C90-7391D71946EC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tr-TR" sz="1400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141288"/>
            <a:ext cx="82296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An Example to Topological Sort</a:t>
            </a:r>
          </a:p>
        </p:txBody>
      </p:sp>
      <p:grpSp>
        <p:nvGrpSpPr>
          <p:cNvPr id="24582" name="Group 263"/>
          <p:cNvGrpSpPr>
            <a:grpSpLocks/>
          </p:cNvGrpSpPr>
          <p:nvPr/>
        </p:nvGrpSpPr>
        <p:grpSpPr bwMode="auto">
          <a:xfrm>
            <a:off x="1973263" y="1203325"/>
            <a:ext cx="5270500" cy="4432300"/>
            <a:chOff x="1243" y="758"/>
            <a:chExt cx="3320" cy="2792"/>
          </a:xfrm>
        </p:grpSpPr>
        <p:sp>
          <p:nvSpPr>
            <p:cNvPr id="24583" name="Oval 135"/>
            <p:cNvSpPr>
              <a:spLocks noChangeAspect="1" noChangeArrowheads="1"/>
            </p:cNvSpPr>
            <p:nvPr/>
          </p:nvSpPr>
          <p:spPr bwMode="auto">
            <a:xfrm>
              <a:off x="1523" y="1090"/>
              <a:ext cx="32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>
                <a:cs typeface="Times New Roman" panose="02020603050405020304" pitchFamily="18" charset="0"/>
              </a:endParaRPr>
            </a:p>
          </p:txBody>
        </p:sp>
        <p:sp>
          <p:nvSpPr>
            <p:cNvPr id="24584" name="Oval 136"/>
            <p:cNvSpPr>
              <a:spLocks noChangeAspect="1" noChangeArrowheads="1"/>
            </p:cNvSpPr>
            <p:nvPr/>
          </p:nvSpPr>
          <p:spPr bwMode="auto">
            <a:xfrm>
              <a:off x="4079" y="1808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24585" name="Oval 137"/>
            <p:cNvSpPr>
              <a:spLocks noChangeAspect="1" noChangeArrowheads="1"/>
            </p:cNvSpPr>
            <p:nvPr/>
          </p:nvSpPr>
          <p:spPr bwMode="auto">
            <a:xfrm>
              <a:off x="2801" y="1808"/>
              <a:ext cx="32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24586" name="Oval 138"/>
            <p:cNvSpPr>
              <a:spLocks noChangeAspect="1" noChangeArrowheads="1"/>
            </p:cNvSpPr>
            <p:nvPr/>
          </p:nvSpPr>
          <p:spPr bwMode="auto">
            <a:xfrm>
              <a:off x="1523" y="1808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>
                <a:cs typeface="Times New Roman" panose="02020603050405020304" pitchFamily="18" charset="0"/>
              </a:endParaRPr>
            </a:p>
          </p:txBody>
        </p:sp>
        <p:sp>
          <p:nvSpPr>
            <p:cNvPr id="24587" name="Oval 139"/>
            <p:cNvSpPr>
              <a:spLocks noChangeAspect="1" noChangeArrowheads="1"/>
            </p:cNvSpPr>
            <p:nvPr/>
          </p:nvSpPr>
          <p:spPr bwMode="auto">
            <a:xfrm>
              <a:off x="4079" y="1090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24588" name="Oval 140"/>
            <p:cNvSpPr>
              <a:spLocks noChangeAspect="1" noChangeArrowheads="1"/>
            </p:cNvSpPr>
            <p:nvPr/>
          </p:nvSpPr>
          <p:spPr bwMode="auto">
            <a:xfrm>
              <a:off x="1523" y="2526"/>
              <a:ext cx="320" cy="24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>
                <a:cs typeface="Times New Roman" panose="02020603050405020304" pitchFamily="18" charset="0"/>
              </a:endParaRPr>
            </a:p>
          </p:txBody>
        </p:sp>
        <p:sp>
          <p:nvSpPr>
            <p:cNvPr id="24589" name="Oval 141"/>
            <p:cNvSpPr>
              <a:spLocks noChangeAspect="1" noChangeArrowheads="1"/>
            </p:cNvSpPr>
            <p:nvPr/>
          </p:nvSpPr>
          <p:spPr bwMode="auto">
            <a:xfrm>
              <a:off x="2801" y="2526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24590" name="Oval 142"/>
            <p:cNvSpPr>
              <a:spLocks noChangeAspect="1" noChangeArrowheads="1"/>
            </p:cNvSpPr>
            <p:nvPr/>
          </p:nvSpPr>
          <p:spPr bwMode="auto">
            <a:xfrm>
              <a:off x="2801" y="1090"/>
              <a:ext cx="32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200"/>
            </a:p>
          </p:txBody>
        </p:sp>
        <p:sp>
          <p:nvSpPr>
            <p:cNvPr id="24591" name="Oval 143"/>
            <p:cNvSpPr>
              <a:spLocks noChangeAspect="1" noChangeArrowheads="1"/>
            </p:cNvSpPr>
            <p:nvPr/>
          </p:nvSpPr>
          <p:spPr bwMode="auto">
            <a:xfrm>
              <a:off x="4079" y="2526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cxnSp>
          <p:nvCxnSpPr>
            <p:cNvPr id="24592" name="AutoShape 144"/>
            <p:cNvCxnSpPr>
              <a:cxnSpLocks noChangeAspect="1" noChangeShapeType="1"/>
              <a:stCxn id="24588" idx="6"/>
              <a:endCxn id="24589" idx="2"/>
            </p:cNvCxnSpPr>
            <p:nvPr/>
          </p:nvCxnSpPr>
          <p:spPr bwMode="auto">
            <a:xfrm>
              <a:off x="1843" y="2646"/>
              <a:ext cx="9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93" name="AutoShape 145"/>
            <p:cNvCxnSpPr>
              <a:cxnSpLocks noChangeAspect="1" noChangeShapeType="1"/>
              <a:stCxn id="24589" idx="6"/>
              <a:endCxn id="24591" idx="2"/>
            </p:cNvCxnSpPr>
            <p:nvPr/>
          </p:nvCxnSpPr>
          <p:spPr bwMode="auto">
            <a:xfrm>
              <a:off x="3121" y="2646"/>
              <a:ext cx="9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94" name="AutoShape 146"/>
            <p:cNvCxnSpPr>
              <a:cxnSpLocks noChangeAspect="1" noChangeShapeType="1"/>
              <a:stCxn id="24587" idx="3"/>
              <a:endCxn id="24586" idx="6"/>
            </p:cNvCxnSpPr>
            <p:nvPr/>
          </p:nvCxnSpPr>
          <p:spPr bwMode="auto">
            <a:xfrm flipH="1">
              <a:off x="1843" y="1294"/>
              <a:ext cx="2282" cy="6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95" name="AutoShape 147"/>
            <p:cNvCxnSpPr>
              <a:cxnSpLocks noChangeAspect="1" noChangeShapeType="1"/>
              <a:stCxn id="24586" idx="4"/>
              <a:endCxn id="24591" idx="1"/>
            </p:cNvCxnSpPr>
            <p:nvPr/>
          </p:nvCxnSpPr>
          <p:spPr bwMode="auto">
            <a:xfrm>
              <a:off x="1683" y="2048"/>
              <a:ext cx="2442" cy="5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96" name="AutoShape 148"/>
            <p:cNvCxnSpPr>
              <a:cxnSpLocks noChangeAspect="1" noChangeShapeType="1"/>
              <a:stCxn id="24584" idx="4"/>
              <a:endCxn id="24591" idx="0"/>
            </p:cNvCxnSpPr>
            <p:nvPr/>
          </p:nvCxnSpPr>
          <p:spPr bwMode="auto">
            <a:xfrm>
              <a:off x="4239" y="2048"/>
              <a:ext cx="0" cy="4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97" name="AutoShape 149"/>
            <p:cNvCxnSpPr>
              <a:cxnSpLocks noChangeAspect="1" noChangeShapeType="1"/>
              <a:stCxn id="24588" idx="4"/>
              <a:endCxn id="24591" idx="4"/>
            </p:cNvCxnSpPr>
            <p:nvPr/>
          </p:nvCxnSpPr>
          <p:spPr bwMode="auto">
            <a:xfrm rot="16200000" flipH="1">
              <a:off x="2960" y="1489"/>
              <a:ext cx="2" cy="2556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98" name="AutoShape 150"/>
            <p:cNvCxnSpPr>
              <a:cxnSpLocks noChangeAspect="1" noChangeShapeType="1"/>
              <a:stCxn id="24591" idx="6"/>
              <a:endCxn id="24591" idx="5"/>
            </p:cNvCxnSpPr>
            <p:nvPr/>
          </p:nvCxnSpPr>
          <p:spPr bwMode="auto">
            <a:xfrm flipH="1">
              <a:off x="4353" y="2646"/>
              <a:ext cx="46" cy="84"/>
            </a:xfrm>
            <a:prstGeom prst="curvedConnector4">
              <a:avLst>
                <a:gd name="adj1" fmla="val -626088"/>
                <a:gd name="adj2" fmla="val 48571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599" name="Text Box 151"/>
            <p:cNvSpPr txBox="1">
              <a:spLocks noChangeAspect="1" noChangeArrowheads="1"/>
            </p:cNvSpPr>
            <p:nvPr/>
          </p:nvSpPr>
          <p:spPr bwMode="auto">
            <a:xfrm>
              <a:off x="1531" y="780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r</a:t>
              </a:r>
            </a:p>
          </p:txBody>
        </p:sp>
        <p:sp>
          <p:nvSpPr>
            <p:cNvPr id="24600" name="Text Box 152"/>
            <p:cNvSpPr txBox="1">
              <a:spLocks noChangeAspect="1" noChangeArrowheads="1"/>
            </p:cNvSpPr>
            <p:nvPr/>
          </p:nvSpPr>
          <p:spPr bwMode="auto">
            <a:xfrm>
              <a:off x="2793" y="758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s</a:t>
              </a:r>
            </a:p>
          </p:txBody>
        </p:sp>
        <p:sp>
          <p:nvSpPr>
            <p:cNvPr id="24601" name="Text Box 153"/>
            <p:cNvSpPr txBox="1">
              <a:spLocks noChangeAspect="1" noChangeArrowheads="1"/>
            </p:cNvSpPr>
            <p:nvPr/>
          </p:nvSpPr>
          <p:spPr bwMode="auto">
            <a:xfrm>
              <a:off x="4089" y="770"/>
              <a:ext cx="15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t</a:t>
              </a:r>
            </a:p>
          </p:txBody>
        </p:sp>
        <p:sp>
          <p:nvSpPr>
            <p:cNvPr id="24602" name="Text Box 154"/>
            <p:cNvSpPr txBox="1">
              <a:spLocks noChangeAspect="1" noChangeArrowheads="1"/>
            </p:cNvSpPr>
            <p:nvPr/>
          </p:nvSpPr>
          <p:spPr bwMode="auto">
            <a:xfrm>
              <a:off x="2507" y="174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v</a:t>
              </a:r>
            </a:p>
          </p:txBody>
        </p:sp>
        <p:sp>
          <p:nvSpPr>
            <p:cNvPr id="24603" name="Text Box 155"/>
            <p:cNvSpPr txBox="1">
              <a:spLocks noChangeAspect="1" noChangeArrowheads="1"/>
            </p:cNvSpPr>
            <p:nvPr/>
          </p:nvSpPr>
          <p:spPr bwMode="auto">
            <a:xfrm>
              <a:off x="2793" y="267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y</a:t>
              </a:r>
            </a:p>
          </p:txBody>
        </p:sp>
        <p:sp>
          <p:nvSpPr>
            <p:cNvPr id="24604" name="Text Box 156"/>
            <p:cNvSpPr txBox="1">
              <a:spLocks noChangeAspect="1" noChangeArrowheads="1"/>
            </p:cNvSpPr>
            <p:nvPr/>
          </p:nvSpPr>
          <p:spPr bwMode="auto">
            <a:xfrm>
              <a:off x="4077" y="2654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z</a:t>
              </a:r>
            </a:p>
          </p:txBody>
        </p:sp>
        <p:sp>
          <p:nvSpPr>
            <p:cNvPr id="24605" name="Text Box 157"/>
            <p:cNvSpPr txBox="1">
              <a:spLocks noChangeAspect="1" noChangeArrowheads="1"/>
            </p:cNvSpPr>
            <p:nvPr/>
          </p:nvSpPr>
          <p:spPr bwMode="auto">
            <a:xfrm>
              <a:off x="1243" y="246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x</a:t>
              </a:r>
            </a:p>
          </p:txBody>
        </p:sp>
        <p:sp>
          <p:nvSpPr>
            <p:cNvPr id="24606" name="Text Box 158"/>
            <p:cNvSpPr txBox="1">
              <a:spLocks noChangeAspect="1" noChangeArrowheads="1"/>
            </p:cNvSpPr>
            <p:nvPr/>
          </p:nvSpPr>
          <p:spPr bwMode="auto">
            <a:xfrm>
              <a:off x="1245" y="162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u</a:t>
              </a:r>
            </a:p>
          </p:txBody>
        </p:sp>
        <p:sp>
          <p:nvSpPr>
            <p:cNvPr id="24607" name="Text Box 159"/>
            <p:cNvSpPr txBox="1">
              <a:spLocks noChangeAspect="1" noChangeArrowheads="1"/>
            </p:cNvSpPr>
            <p:nvPr/>
          </p:nvSpPr>
          <p:spPr bwMode="auto">
            <a:xfrm>
              <a:off x="1935" y="3094"/>
              <a:ext cx="34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2000"/>
                <a:t>Q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2000"/>
                <a:t>TN</a:t>
              </a:r>
            </a:p>
          </p:txBody>
        </p:sp>
        <p:grpSp>
          <p:nvGrpSpPr>
            <p:cNvPr id="24608" name="Group 160"/>
            <p:cNvGrpSpPr>
              <a:grpSpLocks noChangeAspect="1"/>
            </p:cNvGrpSpPr>
            <p:nvPr/>
          </p:nvGrpSpPr>
          <p:grpSpPr bwMode="auto">
            <a:xfrm>
              <a:off x="2347" y="3104"/>
              <a:ext cx="228" cy="446"/>
              <a:chOff x="341" y="1968"/>
              <a:chExt cx="114" cy="223"/>
            </a:xfrm>
          </p:grpSpPr>
          <p:sp>
            <p:nvSpPr>
              <p:cNvPr id="24623" name="Rectangle 161"/>
              <p:cNvSpPr>
                <a:spLocks noChangeAspect="1" noChangeArrowheads="1"/>
              </p:cNvSpPr>
              <p:nvPr/>
            </p:nvSpPr>
            <p:spPr bwMode="auto">
              <a:xfrm>
                <a:off x="342" y="196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r</a:t>
                </a:r>
              </a:p>
            </p:txBody>
          </p:sp>
          <p:sp>
            <p:nvSpPr>
              <p:cNvPr id="24624" name="Rectangle 162"/>
              <p:cNvSpPr>
                <a:spLocks noChangeAspect="1" noChangeArrowheads="1"/>
              </p:cNvSpPr>
              <p:nvPr/>
            </p:nvSpPr>
            <p:spPr bwMode="auto">
              <a:xfrm>
                <a:off x="341" y="207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0</a:t>
                </a:r>
              </a:p>
            </p:txBody>
          </p:sp>
        </p:grpSp>
        <p:grpSp>
          <p:nvGrpSpPr>
            <p:cNvPr id="24609" name="Group 163"/>
            <p:cNvGrpSpPr>
              <a:grpSpLocks noChangeAspect="1"/>
            </p:cNvGrpSpPr>
            <p:nvPr/>
          </p:nvGrpSpPr>
          <p:grpSpPr bwMode="auto">
            <a:xfrm>
              <a:off x="2567" y="3104"/>
              <a:ext cx="228" cy="446"/>
              <a:chOff x="341" y="1968"/>
              <a:chExt cx="114" cy="223"/>
            </a:xfrm>
          </p:grpSpPr>
          <p:sp>
            <p:nvSpPr>
              <p:cNvPr id="24621" name="Rectangle 164"/>
              <p:cNvSpPr>
                <a:spLocks noChangeAspect="1" noChangeArrowheads="1"/>
              </p:cNvSpPr>
              <p:nvPr/>
            </p:nvSpPr>
            <p:spPr bwMode="auto">
              <a:xfrm>
                <a:off x="342" y="196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v</a:t>
                </a:r>
              </a:p>
            </p:txBody>
          </p:sp>
          <p:sp>
            <p:nvSpPr>
              <p:cNvPr id="24622" name="Rectangle 165"/>
              <p:cNvSpPr>
                <a:spLocks noChangeAspect="1" noChangeArrowheads="1"/>
              </p:cNvSpPr>
              <p:nvPr/>
            </p:nvSpPr>
            <p:spPr bwMode="auto">
              <a:xfrm>
                <a:off x="341" y="207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1</a:t>
                </a:r>
              </a:p>
            </p:txBody>
          </p:sp>
        </p:grpSp>
        <p:grpSp>
          <p:nvGrpSpPr>
            <p:cNvPr id="24610" name="Group 166"/>
            <p:cNvGrpSpPr>
              <a:grpSpLocks noChangeAspect="1"/>
            </p:cNvGrpSpPr>
            <p:nvPr/>
          </p:nvGrpSpPr>
          <p:grpSpPr bwMode="auto">
            <a:xfrm>
              <a:off x="2785" y="3102"/>
              <a:ext cx="228" cy="446"/>
              <a:chOff x="341" y="1968"/>
              <a:chExt cx="114" cy="223"/>
            </a:xfrm>
          </p:grpSpPr>
          <p:sp>
            <p:nvSpPr>
              <p:cNvPr id="24619" name="Rectangle 167"/>
              <p:cNvSpPr>
                <a:spLocks noChangeAspect="1" noChangeArrowheads="1"/>
              </p:cNvSpPr>
              <p:nvPr/>
            </p:nvSpPr>
            <p:spPr bwMode="auto">
              <a:xfrm>
                <a:off x="342" y="196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s</a:t>
                </a:r>
              </a:p>
            </p:txBody>
          </p:sp>
          <p:sp>
            <p:nvSpPr>
              <p:cNvPr id="24620" name="Rectangle 168"/>
              <p:cNvSpPr>
                <a:spLocks noChangeAspect="1" noChangeArrowheads="1"/>
              </p:cNvSpPr>
              <p:nvPr/>
            </p:nvSpPr>
            <p:spPr bwMode="auto">
              <a:xfrm>
                <a:off x="341" y="207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2</a:t>
                </a:r>
              </a:p>
            </p:txBody>
          </p:sp>
        </p:grpSp>
        <p:grpSp>
          <p:nvGrpSpPr>
            <p:cNvPr id="24611" name="Group 169"/>
            <p:cNvGrpSpPr>
              <a:grpSpLocks noChangeAspect="1"/>
            </p:cNvGrpSpPr>
            <p:nvPr/>
          </p:nvGrpSpPr>
          <p:grpSpPr bwMode="auto">
            <a:xfrm>
              <a:off x="3005" y="3102"/>
              <a:ext cx="228" cy="446"/>
              <a:chOff x="341" y="1968"/>
              <a:chExt cx="114" cy="223"/>
            </a:xfrm>
          </p:grpSpPr>
          <p:sp>
            <p:nvSpPr>
              <p:cNvPr id="24617" name="Rectangle 170"/>
              <p:cNvSpPr>
                <a:spLocks noChangeAspect="1" noChangeArrowheads="1"/>
              </p:cNvSpPr>
              <p:nvPr/>
            </p:nvSpPr>
            <p:spPr bwMode="auto">
              <a:xfrm>
                <a:off x="342" y="1968"/>
                <a:ext cx="113" cy="11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x</a:t>
                </a:r>
              </a:p>
            </p:txBody>
          </p:sp>
          <p:sp>
            <p:nvSpPr>
              <p:cNvPr id="24618" name="Rectangle 171"/>
              <p:cNvSpPr>
                <a:spLocks noChangeAspect="1" noChangeArrowheads="1"/>
              </p:cNvSpPr>
              <p:nvPr/>
            </p:nvSpPr>
            <p:spPr bwMode="auto">
              <a:xfrm>
                <a:off x="341" y="207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400"/>
              </a:p>
            </p:txBody>
          </p:sp>
        </p:grpSp>
        <p:sp>
          <p:nvSpPr>
            <p:cNvPr id="24612" name="Rectangle 172"/>
            <p:cNvSpPr>
              <a:spLocks noChangeAspect="1" noChangeArrowheads="1"/>
            </p:cNvSpPr>
            <p:nvPr/>
          </p:nvSpPr>
          <p:spPr bwMode="auto">
            <a:xfrm>
              <a:off x="3223" y="3324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24613" name="Rectangle 173"/>
            <p:cNvSpPr>
              <a:spLocks noChangeAspect="1" noChangeArrowheads="1"/>
            </p:cNvSpPr>
            <p:nvPr/>
          </p:nvSpPr>
          <p:spPr bwMode="auto">
            <a:xfrm>
              <a:off x="3443" y="3324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24614" name="Rectangle 174"/>
            <p:cNvSpPr>
              <a:spLocks noChangeAspect="1" noChangeArrowheads="1"/>
            </p:cNvSpPr>
            <p:nvPr/>
          </p:nvSpPr>
          <p:spPr bwMode="auto">
            <a:xfrm>
              <a:off x="3223" y="3102"/>
              <a:ext cx="226" cy="22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t</a:t>
              </a:r>
            </a:p>
          </p:txBody>
        </p:sp>
        <p:sp>
          <p:nvSpPr>
            <p:cNvPr id="24615" name="Rectangle 175"/>
            <p:cNvSpPr>
              <a:spLocks noChangeAspect="1" noChangeArrowheads="1"/>
            </p:cNvSpPr>
            <p:nvPr/>
          </p:nvSpPr>
          <p:spPr bwMode="auto">
            <a:xfrm>
              <a:off x="3443" y="3102"/>
              <a:ext cx="226" cy="22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w</a:t>
              </a:r>
            </a:p>
          </p:txBody>
        </p:sp>
        <p:sp>
          <p:nvSpPr>
            <p:cNvPr id="24616" name="Text Box 176"/>
            <p:cNvSpPr txBox="1">
              <a:spLocks noChangeAspect="1" noChangeArrowheads="1"/>
            </p:cNvSpPr>
            <p:nvPr/>
          </p:nvSpPr>
          <p:spPr bwMode="auto">
            <a:xfrm>
              <a:off x="4365" y="1736"/>
              <a:ext cx="1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w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173342-F870-400B-A816-6E01FA75A3E2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6BD953-4DAC-4E2B-B980-DA8307B63A35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tr-TR" sz="1400" smtClean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141288"/>
            <a:ext cx="82296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An Example to Topological Sort</a:t>
            </a:r>
          </a:p>
        </p:txBody>
      </p:sp>
      <p:sp>
        <p:nvSpPr>
          <p:cNvPr id="25606" name="Oval 177"/>
          <p:cNvSpPr>
            <a:spLocks noChangeAspect="1" noChangeArrowheads="1"/>
          </p:cNvSpPr>
          <p:nvPr/>
        </p:nvSpPr>
        <p:spPr bwMode="auto">
          <a:xfrm>
            <a:off x="2416175" y="1731963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>
              <a:cs typeface="Times New Roman" panose="02020603050405020304" pitchFamily="18" charset="0"/>
            </a:endParaRPr>
          </a:p>
        </p:txBody>
      </p:sp>
      <p:sp>
        <p:nvSpPr>
          <p:cNvPr id="25607" name="Oval 178"/>
          <p:cNvSpPr>
            <a:spLocks noChangeAspect="1" noChangeArrowheads="1"/>
          </p:cNvSpPr>
          <p:nvPr/>
        </p:nvSpPr>
        <p:spPr bwMode="auto">
          <a:xfrm>
            <a:off x="6473825" y="2871788"/>
            <a:ext cx="508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25608" name="Oval 179"/>
          <p:cNvSpPr>
            <a:spLocks noChangeAspect="1" noChangeArrowheads="1"/>
          </p:cNvSpPr>
          <p:nvPr/>
        </p:nvSpPr>
        <p:spPr bwMode="auto">
          <a:xfrm>
            <a:off x="4445000" y="2871788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25609" name="Oval 180"/>
          <p:cNvSpPr>
            <a:spLocks noChangeAspect="1" noChangeArrowheads="1"/>
          </p:cNvSpPr>
          <p:nvPr/>
        </p:nvSpPr>
        <p:spPr bwMode="auto">
          <a:xfrm>
            <a:off x="2416175" y="2871788"/>
            <a:ext cx="508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>
              <a:cs typeface="Times New Roman" panose="02020603050405020304" pitchFamily="18" charset="0"/>
            </a:endParaRPr>
          </a:p>
        </p:txBody>
      </p:sp>
      <p:sp>
        <p:nvSpPr>
          <p:cNvPr id="25610" name="Oval 181"/>
          <p:cNvSpPr>
            <a:spLocks noChangeAspect="1" noChangeArrowheads="1"/>
          </p:cNvSpPr>
          <p:nvPr/>
        </p:nvSpPr>
        <p:spPr bwMode="auto">
          <a:xfrm>
            <a:off x="6473825" y="1731963"/>
            <a:ext cx="508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25611" name="Oval 182"/>
          <p:cNvSpPr>
            <a:spLocks noChangeAspect="1" noChangeArrowheads="1"/>
          </p:cNvSpPr>
          <p:nvPr/>
        </p:nvSpPr>
        <p:spPr bwMode="auto">
          <a:xfrm>
            <a:off x="2416175" y="4011613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>
              <a:cs typeface="Times New Roman" panose="02020603050405020304" pitchFamily="18" charset="0"/>
            </a:endParaRPr>
          </a:p>
        </p:txBody>
      </p:sp>
      <p:sp>
        <p:nvSpPr>
          <p:cNvPr id="25612" name="Oval 183"/>
          <p:cNvSpPr>
            <a:spLocks noChangeAspect="1" noChangeArrowheads="1"/>
          </p:cNvSpPr>
          <p:nvPr/>
        </p:nvSpPr>
        <p:spPr bwMode="auto">
          <a:xfrm>
            <a:off x="4445000" y="4011613"/>
            <a:ext cx="508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25613" name="Oval 184"/>
          <p:cNvSpPr>
            <a:spLocks noChangeAspect="1" noChangeArrowheads="1"/>
          </p:cNvSpPr>
          <p:nvPr/>
        </p:nvSpPr>
        <p:spPr bwMode="auto">
          <a:xfrm>
            <a:off x="4445000" y="1731963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200"/>
          </a:p>
        </p:txBody>
      </p:sp>
      <p:sp>
        <p:nvSpPr>
          <p:cNvPr id="25614" name="Oval 185"/>
          <p:cNvSpPr>
            <a:spLocks noChangeAspect="1" noChangeArrowheads="1"/>
          </p:cNvSpPr>
          <p:nvPr/>
        </p:nvSpPr>
        <p:spPr bwMode="auto">
          <a:xfrm>
            <a:off x="6473825" y="4011613"/>
            <a:ext cx="508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cxnSp>
        <p:nvCxnSpPr>
          <p:cNvPr id="25615" name="AutoShape 186"/>
          <p:cNvCxnSpPr>
            <a:cxnSpLocks noChangeAspect="1" noChangeShapeType="1"/>
            <a:stCxn id="25612" idx="6"/>
            <a:endCxn id="25614" idx="2"/>
          </p:cNvCxnSpPr>
          <p:nvPr/>
        </p:nvCxnSpPr>
        <p:spPr bwMode="auto">
          <a:xfrm>
            <a:off x="4953000" y="4202113"/>
            <a:ext cx="15208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6" name="AutoShape 187"/>
          <p:cNvCxnSpPr>
            <a:cxnSpLocks noChangeAspect="1" noChangeShapeType="1"/>
            <a:stCxn id="25610" idx="3"/>
            <a:endCxn id="25609" idx="6"/>
          </p:cNvCxnSpPr>
          <p:nvPr/>
        </p:nvCxnSpPr>
        <p:spPr bwMode="auto">
          <a:xfrm flipH="1">
            <a:off x="2924175" y="2055813"/>
            <a:ext cx="3622675" cy="1006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7" name="AutoShape 188"/>
          <p:cNvCxnSpPr>
            <a:cxnSpLocks noChangeAspect="1" noChangeShapeType="1"/>
            <a:stCxn id="25609" idx="4"/>
            <a:endCxn id="25614" idx="1"/>
          </p:cNvCxnSpPr>
          <p:nvPr/>
        </p:nvCxnSpPr>
        <p:spPr bwMode="auto">
          <a:xfrm>
            <a:off x="2670175" y="3252788"/>
            <a:ext cx="3876675" cy="815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8" name="AutoShape 189"/>
          <p:cNvCxnSpPr>
            <a:cxnSpLocks noChangeAspect="1" noChangeShapeType="1"/>
            <a:stCxn id="25607" idx="4"/>
            <a:endCxn id="25614" idx="0"/>
          </p:cNvCxnSpPr>
          <p:nvPr/>
        </p:nvCxnSpPr>
        <p:spPr bwMode="auto">
          <a:xfrm>
            <a:off x="6727825" y="3252788"/>
            <a:ext cx="0" cy="758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9" name="AutoShape 190"/>
          <p:cNvCxnSpPr>
            <a:cxnSpLocks noChangeAspect="1" noChangeShapeType="1"/>
            <a:stCxn id="25614" idx="6"/>
            <a:endCxn id="25614" idx="5"/>
          </p:cNvCxnSpPr>
          <p:nvPr/>
        </p:nvCxnSpPr>
        <p:spPr bwMode="auto">
          <a:xfrm flipH="1">
            <a:off x="6908800" y="4202113"/>
            <a:ext cx="73025" cy="133350"/>
          </a:xfrm>
          <a:prstGeom prst="curvedConnector4">
            <a:avLst>
              <a:gd name="adj1" fmla="val -626088"/>
              <a:gd name="adj2" fmla="val 485713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20" name="Text Box 191"/>
          <p:cNvSpPr txBox="1">
            <a:spLocks noChangeAspect="1" noChangeArrowheads="1"/>
          </p:cNvSpPr>
          <p:nvPr/>
        </p:nvSpPr>
        <p:spPr bwMode="auto">
          <a:xfrm>
            <a:off x="2428875" y="1239838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r</a:t>
            </a:r>
          </a:p>
        </p:txBody>
      </p:sp>
      <p:sp>
        <p:nvSpPr>
          <p:cNvPr id="25621" name="Text Box 192"/>
          <p:cNvSpPr txBox="1">
            <a:spLocks noChangeAspect="1" noChangeArrowheads="1"/>
          </p:cNvSpPr>
          <p:nvPr/>
        </p:nvSpPr>
        <p:spPr bwMode="auto">
          <a:xfrm>
            <a:off x="4432300" y="1204913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s</a:t>
            </a:r>
          </a:p>
        </p:txBody>
      </p:sp>
      <p:sp>
        <p:nvSpPr>
          <p:cNvPr id="25622" name="Text Box 193"/>
          <p:cNvSpPr txBox="1">
            <a:spLocks noChangeAspect="1" noChangeArrowheads="1"/>
          </p:cNvSpPr>
          <p:nvPr/>
        </p:nvSpPr>
        <p:spPr bwMode="auto">
          <a:xfrm>
            <a:off x="6489700" y="1223963"/>
            <a:ext cx="244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t</a:t>
            </a:r>
          </a:p>
        </p:txBody>
      </p:sp>
      <p:sp>
        <p:nvSpPr>
          <p:cNvPr id="25623" name="Text Box 194"/>
          <p:cNvSpPr txBox="1">
            <a:spLocks noChangeAspect="1" noChangeArrowheads="1"/>
          </p:cNvSpPr>
          <p:nvPr/>
        </p:nvSpPr>
        <p:spPr bwMode="auto">
          <a:xfrm>
            <a:off x="3978275" y="277018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v</a:t>
            </a:r>
          </a:p>
        </p:txBody>
      </p:sp>
      <p:sp>
        <p:nvSpPr>
          <p:cNvPr id="25624" name="Text Box 195"/>
          <p:cNvSpPr txBox="1">
            <a:spLocks noChangeAspect="1" noChangeArrowheads="1"/>
          </p:cNvSpPr>
          <p:nvPr/>
        </p:nvSpPr>
        <p:spPr bwMode="auto">
          <a:xfrm>
            <a:off x="4432300" y="42529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y</a:t>
            </a:r>
          </a:p>
        </p:txBody>
      </p:sp>
      <p:sp>
        <p:nvSpPr>
          <p:cNvPr id="25625" name="Text Box 196"/>
          <p:cNvSpPr txBox="1">
            <a:spLocks noChangeAspect="1" noChangeArrowheads="1"/>
          </p:cNvSpPr>
          <p:nvPr/>
        </p:nvSpPr>
        <p:spPr bwMode="auto">
          <a:xfrm>
            <a:off x="6470650" y="4214813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z</a:t>
            </a:r>
          </a:p>
        </p:txBody>
      </p:sp>
      <p:sp>
        <p:nvSpPr>
          <p:cNvPr id="25626" name="Text Box 197"/>
          <p:cNvSpPr txBox="1">
            <a:spLocks noChangeAspect="1" noChangeArrowheads="1"/>
          </p:cNvSpPr>
          <p:nvPr/>
        </p:nvSpPr>
        <p:spPr bwMode="auto">
          <a:xfrm>
            <a:off x="1971675" y="391953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x</a:t>
            </a:r>
          </a:p>
        </p:txBody>
      </p:sp>
      <p:sp>
        <p:nvSpPr>
          <p:cNvPr id="25627" name="Text Box 198"/>
          <p:cNvSpPr txBox="1">
            <a:spLocks noChangeAspect="1" noChangeArrowheads="1"/>
          </p:cNvSpPr>
          <p:nvPr/>
        </p:nvSpPr>
        <p:spPr bwMode="auto">
          <a:xfrm>
            <a:off x="1974850" y="258286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u</a:t>
            </a:r>
          </a:p>
        </p:txBody>
      </p:sp>
      <p:sp>
        <p:nvSpPr>
          <p:cNvPr id="25628" name="Text Box 199"/>
          <p:cNvSpPr txBox="1">
            <a:spLocks noChangeAspect="1" noChangeArrowheads="1"/>
          </p:cNvSpPr>
          <p:nvPr/>
        </p:nvSpPr>
        <p:spPr bwMode="auto">
          <a:xfrm>
            <a:off x="3057525" y="4941888"/>
            <a:ext cx="6556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/>
              <a:t>Q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/>
              <a:t>TN</a:t>
            </a:r>
          </a:p>
        </p:txBody>
      </p:sp>
      <p:grpSp>
        <p:nvGrpSpPr>
          <p:cNvPr id="25629" name="Group 200"/>
          <p:cNvGrpSpPr>
            <a:grpSpLocks noChangeAspect="1"/>
          </p:cNvGrpSpPr>
          <p:nvPr/>
        </p:nvGrpSpPr>
        <p:grpSpPr bwMode="auto">
          <a:xfrm>
            <a:off x="3724275" y="4929188"/>
            <a:ext cx="361950" cy="708025"/>
            <a:chOff x="341" y="1968"/>
            <a:chExt cx="114" cy="223"/>
          </a:xfrm>
        </p:grpSpPr>
        <p:sp>
          <p:nvSpPr>
            <p:cNvPr id="25646" name="Rectangle 201"/>
            <p:cNvSpPr>
              <a:spLocks noChangeAspect="1" noChangeArrowheads="1"/>
            </p:cNvSpPr>
            <p:nvPr/>
          </p:nvSpPr>
          <p:spPr bwMode="auto">
            <a:xfrm>
              <a:off x="342" y="196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r</a:t>
              </a:r>
            </a:p>
          </p:txBody>
        </p:sp>
        <p:sp>
          <p:nvSpPr>
            <p:cNvPr id="25647" name="Rectangle 202"/>
            <p:cNvSpPr>
              <a:spLocks noChangeAspect="1" noChangeArrowheads="1"/>
            </p:cNvSpPr>
            <p:nvPr/>
          </p:nvSpPr>
          <p:spPr bwMode="auto">
            <a:xfrm>
              <a:off x="341" y="207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0</a:t>
              </a:r>
            </a:p>
          </p:txBody>
        </p:sp>
      </p:grpSp>
      <p:grpSp>
        <p:nvGrpSpPr>
          <p:cNvPr id="25630" name="Group 203"/>
          <p:cNvGrpSpPr>
            <a:grpSpLocks noChangeAspect="1"/>
          </p:cNvGrpSpPr>
          <p:nvPr/>
        </p:nvGrpSpPr>
        <p:grpSpPr bwMode="auto">
          <a:xfrm>
            <a:off x="4073525" y="4929188"/>
            <a:ext cx="361950" cy="708025"/>
            <a:chOff x="341" y="1968"/>
            <a:chExt cx="114" cy="223"/>
          </a:xfrm>
        </p:grpSpPr>
        <p:sp>
          <p:nvSpPr>
            <p:cNvPr id="25644" name="Rectangle 204"/>
            <p:cNvSpPr>
              <a:spLocks noChangeAspect="1" noChangeArrowheads="1"/>
            </p:cNvSpPr>
            <p:nvPr/>
          </p:nvSpPr>
          <p:spPr bwMode="auto">
            <a:xfrm>
              <a:off x="342" y="196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v</a:t>
              </a:r>
            </a:p>
          </p:txBody>
        </p:sp>
        <p:sp>
          <p:nvSpPr>
            <p:cNvPr id="25645" name="Rectangle 205"/>
            <p:cNvSpPr>
              <a:spLocks noChangeAspect="1" noChangeArrowheads="1"/>
            </p:cNvSpPr>
            <p:nvPr/>
          </p:nvSpPr>
          <p:spPr bwMode="auto">
            <a:xfrm>
              <a:off x="341" y="207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1</a:t>
              </a:r>
            </a:p>
          </p:txBody>
        </p:sp>
      </p:grpSp>
      <p:grpSp>
        <p:nvGrpSpPr>
          <p:cNvPr id="25631" name="Group 206"/>
          <p:cNvGrpSpPr>
            <a:grpSpLocks noChangeAspect="1"/>
          </p:cNvGrpSpPr>
          <p:nvPr/>
        </p:nvGrpSpPr>
        <p:grpSpPr bwMode="auto">
          <a:xfrm>
            <a:off x="4419600" y="4926013"/>
            <a:ext cx="361950" cy="708025"/>
            <a:chOff x="341" y="1968"/>
            <a:chExt cx="114" cy="223"/>
          </a:xfrm>
        </p:grpSpPr>
        <p:sp>
          <p:nvSpPr>
            <p:cNvPr id="25642" name="Rectangle 207"/>
            <p:cNvSpPr>
              <a:spLocks noChangeAspect="1" noChangeArrowheads="1"/>
            </p:cNvSpPr>
            <p:nvPr/>
          </p:nvSpPr>
          <p:spPr bwMode="auto">
            <a:xfrm>
              <a:off x="342" y="196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s</a:t>
              </a:r>
            </a:p>
          </p:txBody>
        </p:sp>
        <p:sp>
          <p:nvSpPr>
            <p:cNvPr id="25643" name="Rectangle 208"/>
            <p:cNvSpPr>
              <a:spLocks noChangeAspect="1" noChangeArrowheads="1"/>
            </p:cNvSpPr>
            <p:nvPr/>
          </p:nvSpPr>
          <p:spPr bwMode="auto">
            <a:xfrm>
              <a:off x="341" y="207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2</a:t>
              </a:r>
            </a:p>
          </p:txBody>
        </p:sp>
      </p:grpSp>
      <p:grpSp>
        <p:nvGrpSpPr>
          <p:cNvPr id="25632" name="Group 209"/>
          <p:cNvGrpSpPr>
            <a:grpSpLocks noChangeAspect="1"/>
          </p:cNvGrpSpPr>
          <p:nvPr/>
        </p:nvGrpSpPr>
        <p:grpSpPr bwMode="auto">
          <a:xfrm>
            <a:off x="4768850" y="4926013"/>
            <a:ext cx="361950" cy="708025"/>
            <a:chOff x="341" y="1968"/>
            <a:chExt cx="114" cy="223"/>
          </a:xfrm>
        </p:grpSpPr>
        <p:sp>
          <p:nvSpPr>
            <p:cNvPr id="25640" name="Rectangle 210"/>
            <p:cNvSpPr>
              <a:spLocks noChangeAspect="1" noChangeArrowheads="1"/>
            </p:cNvSpPr>
            <p:nvPr/>
          </p:nvSpPr>
          <p:spPr bwMode="auto">
            <a:xfrm>
              <a:off x="342" y="196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x</a:t>
              </a:r>
            </a:p>
          </p:txBody>
        </p:sp>
        <p:sp>
          <p:nvSpPr>
            <p:cNvPr id="25641" name="Rectangle 211"/>
            <p:cNvSpPr>
              <a:spLocks noChangeAspect="1" noChangeArrowheads="1"/>
            </p:cNvSpPr>
            <p:nvPr/>
          </p:nvSpPr>
          <p:spPr bwMode="auto">
            <a:xfrm>
              <a:off x="341" y="207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</a:p>
          </p:txBody>
        </p:sp>
      </p:grpSp>
      <p:sp>
        <p:nvSpPr>
          <p:cNvPr id="25633" name="Rectangle 212"/>
          <p:cNvSpPr>
            <a:spLocks noChangeAspect="1" noChangeArrowheads="1"/>
          </p:cNvSpPr>
          <p:nvPr/>
        </p:nvSpPr>
        <p:spPr bwMode="auto">
          <a:xfrm>
            <a:off x="5114925" y="5278438"/>
            <a:ext cx="3587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25634" name="Rectangle 213"/>
          <p:cNvSpPr>
            <a:spLocks noChangeAspect="1" noChangeArrowheads="1"/>
          </p:cNvSpPr>
          <p:nvPr/>
        </p:nvSpPr>
        <p:spPr bwMode="auto">
          <a:xfrm>
            <a:off x="5464175" y="5278438"/>
            <a:ext cx="3587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25635" name="Rectangle 214"/>
          <p:cNvSpPr>
            <a:spLocks noChangeAspect="1" noChangeArrowheads="1"/>
          </p:cNvSpPr>
          <p:nvPr/>
        </p:nvSpPr>
        <p:spPr bwMode="auto">
          <a:xfrm>
            <a:off x="5810250" y="5275263"/>
            <a:ext cx="3587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25636" name="Rectangle 215"/>
          <p:cNvSpPr>
            <a:spLocks noChangeAspect="1" noChangeArrowheads="1"/>
          </p:cNvSpPr>
          <p:nvPr/>
        </p:nvSpPr>
        <p:spPr bwMode="auto">
          <a:xfrm>
            <a:off x="5114925" y="4926013"/>
            <a:ext cx="358775" cy="358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t</a:t>
            </a:r>
          </a:p>
        </p:txBody>
      </p:sp>
      <p:sp>
        <p:nvSpPr>
          <p:cNvPr id="25637" name="Rectangle 216"/>
          <p:cNvSpPr>
            <a:spLocks noChangeAspect="1" noChangeArrowheads="1"/>
          </p:cNvSpPr>
          <p:nvPr/>
        </p:nvSpPr>
        <p:spPr bwMode="auto">
          <a:xfrm>
            <a:off x="5464175" y="4926013"/>
            <a:ext cx="358775" cy="358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w</a:t>
            </a:r>
          </a:p>
        </p:txBody>
      </p:sp>
      <p:sp>
        <p:nvSpPr>
          <p:cNvPr id="25638" name="Text Box 217"/>
          <p:cNvSpPr txBox="1">
            <a:spLocks noChangeAspect="1" noChangeArrowheads="1"/>
          </p:cNvSpPr>
          <p:nvPr/>
        </p:nvSpPr>
        <p:spPr bwMode="auto">
          <a:xfrm>
            <a:off x="6927850" y="2757488"/>
            <a:ext cx="314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w</a:t>
            </a:r>
          </a:p>
        </p:txBody>
      </p:sp>
      <p:sp>
        <p:nvSpPr>
          <p:cNvPr id="25639" name="Rectangle 218"/>
          <p:cNvSpPr>
            <a:spLocks noChangeAspect="1" noChangeArrowheads="1"/>
          </p:cNvSpPr>
          <p:nvPr/>
        </p:nvSpPr>
        <p:spPr bwMode="auto">
          <a:xfrm>
            <a:off x="5810250" y="4922838"/>
            <a:ext cx="358775" cy="358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13B118-5EB9-4255-9CAD-128A0C1C5580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FFE139-A0AC-4B3C-A42F-2B5CFC61A5A8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tr-TR" sz="1400" smtClean="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141288"/>
            <a:ext cx="82296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An Example to Topological Sort</a:t>
            </a:r>
          </a:p>
        </p:txBody>
      </p:sp>
      <p:sp>
        <p:nvSpPr>
          <p:cNvPr id="26630" name="Oval 219"/>
          <p:cNvSpPr>
            <a:spLocks noChangeAspect="1" noChangeArrowheads="1"/>
          </p:cNvSpPr>
          <p:nvPr/>
        </p:nvSpPr>
        <p:spPr bwMode="auto">
          <a:xfrm>
            <a:off x="2416175" y="1733550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>
              <a:cs typeface="Times New Roman" panose="02020603050405020304" pitchFamily="18" charset="0"/>
            </a:endParaRPr>
          </a:p>
        </p:txBody>
      </p:sp>
      <p:sp>
        <p:nvSpPr>
          <p:cNvPr id="26631" name="Oval 220"/>
          <p:cNvSpPr>
            <a:spLocks noChangeAspect="1" noChangeArrowheads="1"/>
          </p:cNvSpPr>
          <p:nvPr/>
        </p:nvSpPr>
        <p:spPr bwMode="auto">
          <a:xfrm>
            <a:off x="6473825" y="2873375"/>
            <a:ext cx="508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26632" name="Oval 221"/>
          <p:cNvSpPr>
            <a:spLocks noChangeAspect="1" noChangeArrowheads="1"/>
          </p:cNvSpPr>
          <p:nvPr/>
        </p:nvSpPr>
        <p:spPr bwMode="auto">
          <a:xfrm>
            <a:off x="4445000" y="2873375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26633" name="Oval 222"/>
          <p:cNvSpPr>
            <a:spLocks noChangeAspect="1" noChangeArrowheads="1"/>
          </p:cNvSpPr>
          <p:nvPr/>
        </p:nvSpPr>
        <p:spPr bwMode="auto">
          <a:xfrm>
            <a:off x="2416175" y="2873375"/>
            <a:ext cx="508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>
              <a:cs typeface="Times New Roman" panose="02020603050405020304" pitchFamily="18" charset="0"/>
            </a:endParaRPr>
          </a:p>
        </p:txBody>
      </p:sp>
      <p:sp>
        <p:nvSpPr>
          <p:cNvPr id="26634" name="Oval 223"/>
          <p:cNvSpPr>
            <a:spLocks noChangeAspect="1" noChangeArrowheads="1"/>
          </p:cNvSpPr>
          <p:nvPr/>
        </p:nvSpPr>
        <p:spPr bwMode="auto">
          <a:xfrm>
            <a:off x="6473825" y="1733550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26635" name="Oval 224"/>
          <p:cNvSpPr>
            <a:spLocks noChangeAspect="1" noChangeArrowheads="1"/>
          </p:cNvSpPr>
          <p:nvPr/>
        </p:nvSpPr>
        <p:spPr bwMode="auto">
          <a:xfrm>
            <a:off x="2416175" y="4013200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>
              <a:cs typeface="Times New Roman" panose="02020603050405020304" pitchFamily="18" charset="0"/>
            </a:endParaRPr>
          </a:p>
        </p:txBody>
      </p:sp>
      <p:sp>
        <p:nvSpPr>
          <p:cNvPr id="26636" name="Oval 225"/>
          <p:cNvSpPr>
            <a:spLocks noChangeAspect="1" noChangeArrowheads="1"/>
          </p:cNvSpPr>
          <p:nvPr/>
        </p:nvSpPr>
        <p:spPr bwMode="auto">
          <a:xfrm>
            <a:off x="4445000" y="4013200"/>
            <a:ext cx="508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26637" name="Oval 226"/>
          <p:cNvSpPr>
            <a:spLocks noChangeAspect="1" noChangeArrowheads="1"/>
          </p:cNvSpPr>
          <p:nvPr/>
        </p:nvSpPr>
        <p:spPr bwMode="auto">
          <a:xfrm>
            <a:off x="4445000" y="1733550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200"/>
          </a:p>
        </p:txBody>
      </p:sp>
      <p:sp>
        <p:nvSpPr>
          <p:cNvPr id="26638" name="Oval 227"/>
          <p:cNvSpPr>
            <a:spLocks noChangeAspect="1" noChangeArrowheads="1"/>
          </p:cNvSpPr>
          <p:nvPr/>
        </p:nvSpPr>
        <p:spPr bwMode="auto">
          <a:xfrm>
            <a:off x="6473825" y="4013200"/>
            <a:ext cx="508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cxnSp>
        <p:nvCxnSpPr>
          <p:cNvPr id="26639" name="AutoShape 228"/>
          <p:cNvCxnSpPr>
            <a:cxnSpLocks noChangeAspect="1" noChangeShapeType="1"/>
            <a:stCxn id="26636" idx="6"/>
            <a:endCxn id="26638" idx="2"/>
          </p:cNvCxnSpPr>
          <p:nvPr/>
        </p:nvCxnSpPr>
        <p:spPr bwMode="auto">
          <a:xfrm>
            <a:off x="4953000" y="4203700"/>
            <a:ext cx="15208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0" name="AutoShape 229"/>
          <p:cNvCxnSpPr>
            <a:cxnSpLocks noChangeAspect="1" noChangeShapeType="1"/>
            <a:stCxn id="26633" idx="4"/>
            <a:endCxn id="26638" idx="1"/>
          </p:cNvCxnSpPr>
          <p:nvPr/>
        </p:nvCxnSpPr>
        <p:spPr bwMode="auto">
          <a:xfrm>
            <a:off x="2670175" y="3254375"/>
            <a:ext cx="3876675" cy="815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1" name="AutoShape 230"/>
          <p:cNvCxnSpPr>
            <a:cxnSpLocks noChangeAspect="1" noChangeShapeType="1"/>
            <a:stCxn id="26631" idx="4"/>
            <a:endCxn id="26638" idx="0"/>
          </p:cNvCxnSpPr>
          <p:nvPr/>
        </p:nvCxnSpPr>
        <p:spPr bwMode="auto">
          <a:xfrm>
            <a:off x="6727825" y="3254375"/>
            <a:ext cx="0" cy="758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2" name="AutoShape 231"/>
          <p:cNvCxnSpPr>
            <a:cxnSpLocks noChangeAspect="1" noChangeShapeType="1"/>
            <a:stCxn id="26638" idx="6"/>
            <a:endCxn id="26638" idx="5"/>
          </p:cNvCxnSpPr>
          <p:nvPr/>
        </p:nvCxnSpPr>
        <p:spPr bwMode="auto">
          <a:xfrm flipH="1">
            <a:off x="6908800" y="4203700"/>
            <a:ext cx="73025" cy="133350"/>
          </a:xfrm>
          <a:prstGeom prst="curvedConnector4">
            <a:avLst>
              <a:gd name="adj1" fmla="val -626088"/>
              <a:gd name="adj2" fmla="val 485713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43" name="Text Box 232"/>
          <p:cNvSpPr txBox="1">
            <a:spLocks noChangeAspect="1" noChangeArrowheads="1"/>
          </p:cNvSpPr>
          <p:nvPr/>
        </p:nvSpPr>
        <p:spPr bwMode="auto">
          <a:xfrm>
            <a:off x="2428875" y="1241425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r</a:t>
            </a:r>
          </a:p>
        </p:txBody>
      </p:sp>
      <p:sp>
        <p:nvSpPr>
          <p:cNvPr id="26644" name="Text Box 233"/>
          <p:cNvSpPr txBox="1">
            <a:spLocks noChangeAspect="1" noChangeArrowheads="1"/>
          </p:cNvSpPr>
          <p:nvPr/>
        </p:nvSpPr>
        <p:spPr bwMode="auto">
          <a:xfrm>
            <a:off x="4432300" y="12065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s</a:t>
            </a:r>
          </a:p>
        </p:txBody>
      </p:sp>
      <p:sp>
        <p:nvSpPr>
          <p:cNvPr id="26645" name="Text Box 234"/>
          <p:cNvSpPr txBox="1">
            <a:spLocks noChangeAspect="1" noChangeArrowheads="1"/>
          </p:cNvSpPr>
          <p:nvPr/>
        </p:nvSpPr>
        <p:spPr bwMode="auto">
          <a:xfrm>
            <a:off x="6489700" y="1225550"/>
            <a:ext cx="244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t</a:t>
            </a:r>
          </a:p>
        </p:txBody>
      </p:sp>
      <p:sp>
        <p:nvSpPr>
          <p:cNvPr id="26646" name="Text Box 235"/>
          <p:cNvSpPr txBox="1">
            <a:spLocks noChangeAspect="1" noChangeArrowheads="1"/>
          </p:cNvSpPr>
          <p:nvPr/>
        </p:nvSpPr>
        <p:spPr bwMode="auto">
          <a:xfrm>
            <a:off x="3978275" y="277177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v</a:t>
            </a:r>
          </a:p>
        </p:txBody>
      </p:sp>
      <p:sp>
        <p:nvSpPr>
          <p:cNvPr id="26647" name="Text Box 236"/>
          <p:cNvSpPr txBox="1">
            <a:spLocks noChangeAspect="1" noChangeArrowheads="1"/>
          </p:cNvSpPr>
          <p:nvPr/>
        </p:nvSpPr>
        <p:spPr bwMode="auto">
          <a:xfrm>
            <a:off x="4432300" y="42545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y</a:t>
            </a:r>
          </a:p>
        </p:txBody>
      </p:sp>
      <p:sp>
        <p:nvSpPr>
          <p:cNvPr id="26648" name="Text Box 237"/>
          <p:cNvSpPr txBox="1">
            <a:spLocks noChangeAspect="1" noChangeArrowheads="1"/>
          </p:cNvSpPr>
          <p:nvPr/>
        </p:nvSpPr>
        <p:spPr bwMode="auto">
          <a:xfrm>
            <a:off x="6470650" y="42164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z</a:t>
            </a:r>
          </a:p>
        </p:txBody>
      </p:sp>
      <p:sp>
        <p:nvSpPr>
          <p:cNvPr id="26649" name="Text Box 238"/>
          <p:cNvSpPr txBox="1">
            <a:spLocks noChangeAspect="1" noChangeArrowheads="1"/>
          </p:cNvSpPr>
          <p:nvPr/>
        </p:nvSpPr>
        <p:spPr bwMode="auto">
          <a:xfrm>
            <a:off x="1971675" y="392112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x</a:t>
            </a:r>
          </a:p>
        </p:txBody>
      </p:sp>
      <p:sp>
        <p:nvSpPr>
          <p:cNvPr id="26650" name="Text Box 239"/>
          <p:cNvSpPr txBox="1">
            <a:spLocks noChangeAspect="1" noChangeArrowheads="1"/>
          </p:cNvSpPr>
          <p:nvPr/>
        </p:nvSpPr>
        <p:spPr bwMode="auto">
          <a:xfrm>
            <a:off x="1974850" y="258445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u</a:t>
            </a:r>
          </a:p>
        </p:txBody>
      </p:sp>
      <p:sp>
        <p:nvSpPr>
          <p:cNvPr id="26651" name="Text Box 240"/>
          <p:cNvSpPr txBox="1">
            <a:spLocks noChangeAspect="1" noChangeArrowheads="1"/>
          </p:cNvSpPr>
          <p:nvPr/>
        </p:nvSpPr>
        <p:spPr bwMode="auto">
          <a:xfrm>
            <a:off x="3052763" y="4930775"/>
            <a:ext cx="6985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/>
              <a:t>Q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/>
              <a:t>TN</a:t>
            </a:r>
          </a:p>
        </p:txBody>
      </p:sp>
      <p:grpSp>
        <p:nvGrpSpPr>
          <p:cNvPr id="26652" name="Group 241"/>
          <p:cNvGrpSpPr>
            <a:grpSpLocks noChangeAspect="1"/>
          </p:cNvGrpSpPr>
          <p:nvPr/>
        </p:nvGrpSpPr>
        <p:grpSpPr bwMode="auto">
          <a:xfrm>
            <a:off x="3724275" y="4930775"/>
            <a:ext cx="361950" cy="708025"/>
            <a:chOff x="341" y="1968"/>
            <a:chExt cx="114" cy="223"/>
          </a:xfrm>
        </p:grpSpPr>
        <p:sp>
          <p:nvSpPr>
            <p:cNvPr id="26671" name="Rectangle 242"/>
            <p:cNvSpPr>
              <a:spLocks noChangeAspect="1" noChangeArrowheads="1"/>
            </p:cNvSpPr>
            <p:nvPr/>
          </p:nvSpPr>
          <p:spPr bwMode="auto">
            <a:xfrm>
              <a:off x="342" y="196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r</a:t>
              </a:r>
            </a:p>
          </p:txBody>
        </p:sp>
        <p:sp>
          <p:nvSpPr>
            <p:cNvPr id="26672" name="Rectangle 243"/>
            <p:cNvSpPr>
              <a:spLocks noChangeAspect="1" noChangeArrowheads="1"/>
            </p:cNvSpPr>
            <p:nvPr/>
          </p:nvSpPr>
          <p:spPr bwMode="auto">
            <a:xfrm>
              <a:off x="341" y="207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0</a:t>
              </a:r>
            </a:p>
          </p:txBody>
        </p:sp>
      </p:grpSp>
      <p:grpSp>
        <p:nvGrpSpPr>
          <p:cNvPr id="26653" name="Group 244"/>
          <p:cNvGrpSpPr>
            <a:grpSpLocks noChangeAspect="1"/>
          </p:cNvGrpSpPr>
          <p:nvPr/>
        </p:nvGrpSpPr>
        <p:grpSpPr bwMode="auto">
          <a:xfrm>
            <a:off x="4073525" y="4930775"/>
            <a:ext cx="361950" cy="708025"/>
            <a:chOff x="341" y="1968"/>
            <a:chExt cx="114" cy="223"/>
          </a:xfrm>
        </p:grpSpPr>
        <p:sp>
          <p:nvSpPr>
            <p:cNvPr id="26669" name="Rectangle 245"/>
            <p:cNvSpPr>
              <a:spLocks noChangeAspect="1" noChangeArrowheads="1"/>
            </p:cNvSpPr>
            <p:nvPr/>
          </p:nvSpPr>
          <p:spPr bwMode="auto">
            <a:xfrm>
              <a:off x="342" y="196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v</a:t>
              </a:r>
            </a:p>
          </p:txBody>
        </p:sp>
        <p:sp>
          <p:nvSpPr>
            <p:cNvPr id="26670" name="Rectangle 246"/>
            <p:cNvSpPr>
              <a:spLocks noChangeAspect="1" noChangeArrowheads="1"/>
            </p:cNvSpPr>
            <p:nvPr/>
          </p:nvSpPr>
          <p:spPr bwMode="auto">
            <a:xfrm>
              <a:off x="341" y="207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1</a:t>
              </a:r>
            </a:p>
          </p:txBody>
        </p:sp>
      </p:grpSp>
      <p:grpSp>
        <p:nvGrpSpPr>
          <p:cNvPr id="26654" name="Group 247"/>
          <p:cNvGrpSpPr>
            <a:grpSpLocks noChangeAspect="1"/>
          </p:cNvGrpSpPr>
          <p:nvPr/>
        </p:nvGrpSpPr>
        <p:grpSpPr bwMode="auto">
          <a:xfrm>
            <a:off x="4419600" y="4927600"/>
            <a:ext cx="361950" cy="708025"/>
            <a:chOff x="341" y="1968"/>
            <a:chExt cx="114" cy="223"/>
          </a:xfrm>
        </p:grpSpPr>
        <p:sp>
          <p:nvSpPr>
            <p:cNvPr id="26667" name="Rectangle 248"/>
            <p:cNvSpPr>
              <a:spLocks noChangeAspect="1" noChangeArrowheads="1"/>
            </p:cNvSpPr>
            <p:nvPr/>
          </p:nvSpPr>
          <p:spPr bwMode="auto">
            <a:xfrm>
              <a:off x="342" y="196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s</a:t>
              </a:r>
            </a:p>
          </p:txBody>
        </p:sp>
        <p:sp>
          <p:nvSpPr>
            <p:cNvPr id="26668" name="Rectangle 249"/>
            <p:cNvSpPr>
              <a:spLocks noChangeAspect="1" noChangeArrowheads="1"/>
            </p:cNvSpPr>
            <p:nvPr/>
          </p:nvSpPr>
          <p:spPr bwMode="auto">
            <a:xfrm>
              <a:off x="341" y="207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2</a:t>
              </a:r>
            </a:p>
          </p:txBody>
        </p:sp>
      </p:grpSp>
      <p:grpSp>
        <p:nvGrpSpPr>
          <p:cNvPr id="26655" name="Group 250"/>
          <p:cNvGrpSpPr>
            <a:grpSpLocks noChangeAspect="1"/>
          </p:cNvGrpSpPr>
          <p:nvPr/>
        </p:nvGrpSpPr>
        <p:grpSpPr bwMode="auto">
          <a:xfrm>
            <a:off x="4768850" y="4927600"/>
            <a:ext cx="361950" cy="708025"/>
            <a:chOff x="341" y="1968"/>
            <a:chExt cx="114" cy="223"/>
          </a:xfrm>
        </p:grpSpPr>
        <p:sp>
          <p:nvSpPr>
            <p:cNvPr id="26665" name="Rectangle 251"/>
            <p:cNvSpPr>
              <a:spLocks noChangeAspect="1" noChangeArrowheads="1"/>
            </p:cNvSpPr>
            <p:nvPr/>
          </p:nvSpPr>
          <p:spPr bwMode="auto">
            <a:xfrm>
              <a:off x="342" y="196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x</a:t>
              </a:r>
            </a:p>
          </p:txBody>
        </p:sp>
        <p:sp>
          <p:nvSpPr>
            <p:cNvPr id="26666" name="Rectangle 252"/>
            <p:cNvSpPr>
              <a:spLocks noChangeAspect="1" noChangeArrowheads="1"/>
            </p:cNvSpPr>
            <p:nvPr/>
          </p:nvSpPr>
          <p:spPr bwMode="auto">
            <a:xfrm>
              <a:off x="341" y="207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</a:p>
          </p:txBody>
        </p:sp>
      </p:grpSp>
      <p:sp>
        <p:nvSpPr>
          <p:cNvPr id="26656" name="Rectangle 253"/>
          <p:cNvSpPr>
            <a:spLocks noChangeAspect="1" noChangeArrowheads="1"/>
          </p:cNvSpPr>
          <p:nvPr/>
        </p:nvSpPr>
        <p:spPr bwMode="auto">
          <a:xfrm>
            <a:off x="5114925" y="5280025"/>
            <a:ext cx="3587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4</a:t>
            </a:r>
          </a:p>
        </p:txBody>
      </p:sp>
      <p:sp>
        <p:nvSpPr>
          <p:cNvPr id="26657" name="Rectangle 254"/>
          <p:cNvSpPr>
            <a:spLocks noChangeAspect="1" noChangeArrowheads="1"/>
          </p:cNvSpPr>
          <p:nvPr/>
        </p:nvSpPr>
        <p:spPr bwMode="auto">
          <a:xfrm>
            <a:off x="5464175" y="5280025"/>
            <a:ext cx="3587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26658" name="Rectangle 255"/>
          <p:cNvSpPr>
            <a:spLocks noChangeAspect="1" noChangeArrowheads="1"/>
          </p:cNvSpPr>
          <p:nvPr/>
        </p:nvSpPr>
        <p:spPr bwMode="auto">
          <a:xfrm>
            <a:off x="5810250" y="5276850"/>
            <a:ext cx="3587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26659" name="Rectangle 256"/>
          <p:cNvSpPr>
            <a:spLocks noChangeAspect="1" noChangeArrowheads="1"/>
          </p:cNvSpPr>
          <p:nvPr/>
        </p:nvSpPr>
        <p:spPr bwMode="auto">
          <a:xfrm>
            <a:off x="6159500" y="5276850"/>
            <a:ext cx="3587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26660" name="Rectangle 257"/>
          <p:cNvSpPr>
            <a:spLocks noChangeAspect="1" noChangeArrowheads="1"/>
          </p:cNvSpPr>
          <p:nvPr/>
        </p:nvSpPr>
        <p:spPr bwMode="auto">
          <a:xfrm>
            <a:off x="5114925" y="4927600"/>
            <a:ext cx="3587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t</a:t>
            </a:r>
          </a:p>
        </p:txBody>
      </p:sp>
      <p:sp>
        <p:nvSpPr>
          <p:cNvPr id="26661" name="Rectangle 258"/>
          <p:cNvSpPr>
            <a:spLocks noChangeAspect="1" noChangeArrowheads="1"/>
          </p:cNvSpPr>
          <p:nvPr/>
        </p:nvSpPr>
        <p:spPr bwMode="auto">
          <a:xfrm>
            <a:off x="5464175" y="4927600"/>
            <a:ext cx="358775" cy="358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w</a:t>
            </a:r>
          </a:p>
        </p:txBody>
      </p:sp>
      <p:sp>
        <p:nvSpPr>
          <p:cNvPr id="26662" name="Text Box 259"/>
          <p:cNvSpPr txBox="1">
            <a:spLocks noChangeAspect="1" noChangeArrowheads="1"/>
          </p:cNvSpPr>
          <p:nvPr/>
        </p:nvSpPr>
        <p:spPr bwMode="auto">
          <a:xfrm>
            <a:off x="6927850" y="2759075"/>
            <a:ext cx="314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w</a:t>
            </a:r>
          </a:p>
        </p:txBody>
      </p:sp>
      <p:sp>
        <p:nvSpPr>
          <p:cNvPr id="26663" name="Rectangle 260"/>
          <p:cNvSpPr>
            <a:spLocks noChangeAspect="1" noChangeArrowheads="1"/>
          </p:cNvSpPr>
          <p:nvPr/>
        </p:nvSpPr>
        <p:spPr bwMode="auto">
          <a:xfrm>
            <a:off x="5810250" y="4924425"/>
            <a:ext cx="358775" cy="358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y</a:t>
            </a:r>
          </a:p>
        </p:txBody>
      </p:sp>
      <p:sp>
        <p:nvSpPr>
          <p:cNvPr id="26664" name="Rectangle 261"/>
          <p:cNvSpPr>
            <a:spLocks noChangeAspect="1" noChangeArrowheads="1"/>
          </p:cNvSpPr>
          <p:nvPr/>
        </p:nvSpPr>
        <p:spPr bwMode="auto">
          <a:xfrm>
            <a:off x="6159500" y="4924425"/>
            <a:ext cx="358775" cy="358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u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0C8D37-F207-418F-9297-37160746B74C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F35796-DB4C-4288-965E-8DC7A53FA3AF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tr-TR" sz="1400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141288"/>
            <a:ext cx="82296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An Example to Topological Sort</a:t>
            </a:r>
          </a:p>
        </p:txBody>
      </p:sp>
      <p:sp>
        <p:nvSpPr>
          <p:cNvPr id="27654" name="Oval 3"/>
          <p:cNvSpPr>
            <a:spLocks noChangeAspect="1" noChangeArrowheads="1"/>
          </p:cNvSpPr>
          <p:nvPr/>
        </p:nvSpPr>
        <p:spPr bwMode="auto">
          <a:xfrm>
            <a:off x="2400300" y="1743075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>
              <a:cs typeface="Times New Roman" panose="02020603050405020304" pitchFamily="18" charset="0"/>
            </a:endParaRPr>
          </a:p>
        </p:txBody>
      </p:sp>
      <p:sp>
        <p:nvSpPr>
          <p:cNvPr id="27655" name="Oval 4"/>
          <p:cNvSpPr>
            <a:spLocks noChangeAspect="1" noChangeArrowheads="1"/>
          </p:cNvSpPr>
          <p:nvPr/>
        </p:nvSpPr>
        <p:spPr bwMode="auto">
          <a:xfrm>
            <a:off x="6457950" y="2882900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27656" name="Oval 5"/>
          <p:cNvSpPr>
            <a:spLocks noChangeAspect="1" noChangeArrowheads="1"/>
          </p:cNvSpPr>
          <p:nvPr/>
        </p:nvSpPr>
        <p:spPr bwMode="auto">
          <a:xfrm>
            <a:off x="4429125" y="2882900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27657" name="Oval 6"/>
          <p:cNvSpPr>
            <a:spLocks noChangeAspect="1" noChangeArrowheads="1"/>
          </p:cNvSpPr>
          <p:nvPr/>
        </p:nvSpPr>
        <p:spPr bwMode="auto">
          <a:xfrm>
            <a:off x="2400300" y="2882900"/>
            <a:ext cx="508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>
              <a:cs typeface="Times New Roman" panose="02020603050405020304" pitchFamily="18" charset="0"/>
            </a:endParaRPr>
          </a:p>
        </p:txBody>
      </p:sp>
      <p:sp>
        <p:nvSpPr>
          <p:cNvPr id="27658" name="Oval 7"/>
          <p:cNvSpPr>
            <a:spLocks noChangeAspect="1" noChangeArrowheads="1"/>
          </p:cNvSpPr>
          <p:nvPr/>
        </p:nvSpPr>
        <p:spPr bwMode="auto">
          <a:xfrm>
            <a:off x="6457950" y="1743075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27659" name="Oval 8"/>
          <p:cNvSpPr>
            <a:spLocks noChangeAspect="1" noChangeArrowheads="1"/>
          </p:cNvSpPr>
          <p:nvPr/>
        </p:nvSpPr>
        <p:spPr bwMode="auto">
          <a:xfrm>
            <a:off x="2400300" y="4022725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>
              <a:cs typeface="Times New Roman" panose="02020603050405020304" pitchFamily="18" charset="0"/>
            </a:endParaRPr>
          </a:p>
        </p:txBody>
      </p:sp>
      <p:sp>
        <p:nvSpPr>
          <p:cNvPr id="27660" name="Oval 9"/>
          <p:cNvSpPr>
            <a:spLocks noChangeAspect="1" noChangeArrowheads="1"/>
          </p:cNvSpPr>
          <p:nvPr/>
        </p:nvSpPr>
        <p:spPr bwMode="auto">
          <a:xfrm>
            <a:off x="4429125" y="4022725"/>
            <a:ext cx="508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27661" name="Oval 10"/>
          <p:cNvSpPr>
            <a:spLocks noChangeAspect="1" noChangeArrowheads="1"/>
          </p:cNvSpPr>
          <p:nvPr/>
        </p:nvSpPr>
        <p:spPr bwMode="auto">
          <a:xfrm>
            <a:off x="4429125" y="1743075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200"/>
          </a:p>
        </p:txBody>
      </p:sp>
      <p:sp>
        <p:nvSpPr>
          <p:cNvPr id="27662" name="Oval 11"/>
          <p:cNvSpPr>
            <a:spLocks noChangeAspect="1" noChangeArrowheads="1"/>
          </p:cNvSpPr>
          <p:nvPr/>
        </p:nvSpPr>
        <p:spPr bwMode="auto">
          <a:xfrm>
            <a:off x="6457950" y="4022725"/>
            <a:ext cx="508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cxnSp>
        <p:nvCxnSpPr>
          <p:cNvPr id="27663" name="AutoShape 12"/>
          <p:cNvCxnSpPr>
            <a:cxnSpLocks noChangeAspect="1" noChangeShapeType="1"/>
            <a:stCxn id="27660" idx="6"/>
            <a:endCxn id="27662" idx="2"/>
          </p:cNvCxnSpPr>
          <p:nvPr/>
        </p:nvCxnSpPr>
        <p:spPr bwMode="auto">
          <a:xfrm>
            <a:off x="4937125" y="4213225"/>
            <a:ext cx="15208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4" name="AutoShape 13"/>
          <p:cNvCxnSpPr>
            <a:cxnSpLocks noChangeAspect="1" noChangeShapeType="1"/>
            <a:stCxn id="27657" idx="4"/>
            <a:endCxn id="27662" idx="1"/>
          </p:cNvCxnSpPr>
          <p:nvPr/>
        </p:nvCxnSpPr>
        <p:spPr bwMode="auto">
          <a:xfrm>
            <a:off x="2654300" y="3263900"/>
            <a:ext cx="3876675" cy="815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5" name="AutoShape 14"/>
          <p:cNvCxnSpPr>
            <a:cxnSpLocks noChangeAspect="1" noChangeShapeType="1"/>
            <a:stCxn id="27662" idx="6"/>
            <a:endCxn id="27662" idx="5"/>
          </p:cNvCxnSpPr>
          <p:nvPr/>
        </p:nvCxnSpPr>
        <p:spPr bwMode="auto">
          <a:xfrm flipH="1">
            <a:off x="6892925" y="4213225"/>
            <a:ext cx="73025" cy="133350"/>
          </a:xfrm>
          <a:prstGeom prst="curvedConnector4">
            <a:avLst>
              <a:gd name="adj1" fmla="val -626088"/>
              <a:gd name="adj2" fmla="val 485713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66" name="Text Box 15"/>
          <p:cNvSpPr txBox="1">
            <a:spLocks noChangeAspect="1" noChangeArrowheads="1"/>
          </p:cNvSpPr>
          <p:nvPr/>
        </p:nvSpPr>
        <p:spPr bwMode="auto">
          <a:xfrm>
            <a:off x="2413000" y="125095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r</a:t>
            </a:r>
          </a:p>
        </p:txBody>
      </p:sp>
      <p:sp>
        <p:nvSpPr>
          <p:cNvPr id="27667" name="Text Box 16"/>
          <p:cNvSpPr txBox="1">
            <a:spLocks noChangeAspect="1" noChangeArrowheads="1"/>
          </p:cNvSpPr>
          <p:nvPr/>
        </p:nvSpPr>
        <p:spPr bwMode="auto">
          <a:xfrm>
            <a:off x="4416425" y="1216025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s</a:t>
            </a:r>
          </a:p>
        </p:txBody>
      </p:sp>
      <p:sp>
        <p:nvSpPr>
          <p:cNvPr id="27668" name="Text Box 17"/>
          <p:cNvSpPr txBox="1">
            <a:spLocks noChangeAspect="1" noChangeArrowheads="1"/>
          </p:cNvSpPr>
          <p:nvPr/>
        </p:nvSpPr>
        <p:spPr bwMode="auto">
          <a:xfrm>
            <a:off x="6473825" y="1235075"/>
            <a:ext cx="244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t</a:t>
            </a:r>
          </a:p>
        </p:txBody>
      </p:sp>
      <p:sp>
        <p:nvSpPr>
          <p:cNvPr id="27669" name="Text Box 18"/>
          <p:cNvSpPr txBox="1">
            <a:spLocks noChangeAspect="1" noChangeArrowheads="1"/>
          </p:cNvSpPr>
          <p:nvPr/>
        </p:nvSpPr>
        <p:spPr bwMode="auto">
          <a:xfrm>
            <a:off x="3962400" y="27813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v</a:t>
            </a:r>
          </a:p>
        </p:txBody>
      </p:sp>
      <p:sp>
        <p:nvSpPr>
          <p:cNvPr id="27670" name="Text Box 19"/>
          <p:cNvSpPr txBox="1">
            <a:spLocks noChangeAspect="1" noChangeArrowheads="1"/>
          </p:cNvSpPr>
          <p:nvPr/>
        </p:nvSpPr>
        <p:spPr bwMode="auto">
          <a:xfrm>
            <a:off x="4416425" y="426402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y</a:t>
            </a:r>
          </a:p>
        </p:txBody>
      </p:sp>
      <p:sp>
        <p:nvSpPr>
          <p:cNvPr id="27671" name="Text Box 20"/>
          <p:cNvSpPr txBox="1">
            <a:spLocks noChangeAspect="1" noChangeArrowheads="1"/>
          </p:cNvSpPr>
          <p:nvPr/>
        </p:nvSpPr>
        <p:spPr bwMode="auto">
          <a:xfrm>
            <a:off x="6454775" y="4225925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z</a:t>
            </a:r>
          </a:p>
        </p:txBody>
      </p:sp>
      <p:sp>
        <p:nvSpPr>
          <p:cNvPr id="27672" name="Text Box 21"/>
          <p:cNvSpPr txBox="1">
            <a:spLocks noChangeAspect="1" noChangeArrowheads="1"/>
          </p:cNvSpPr>
          <p:nvPr/>
        </p:nvSpPr>
        <p:spPr bwMode="auto">
          <a:xfrm>
            <a:off x="1955800" y="39306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x</a:t>
            </a:r>
          </a:p>
        </p:txBody>
      </p:sp>
      <p:sp>
        <p:nvSpPr>
          <p:cNvPr id="27673" name="Text Box 22"/>
          <p:cNvSpPr txBox="1">
            <a:spLocks noChangeAspect="1" noChangeArrowheads="1"/>
          </p:cNvSpPr>
          <p:nvPr/>
        </p:nvSpPr>
        <p:spPr bwMode="auto">
          <a:xfrm>
            <a:off x="1958975" y="25939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u</a:t>
            </a:r>
          </a:p>
        </p:txBody>
      </p:sp>
      <p:sp>
        <p:nvSpPr>
          <p:cNvPr id="27674" name="Text Box 23"/>
          <p:cNvSpPr txBox="1">
            <a:spLocks noChangeAspect="1" noChangeArrowheads="1"/>
          </p:cNvSpPr>
          <p:nvPr/>
        </p:nvSpPr>
        <p:spPr bwMode="auto">
          <a:xfrm>
            <a:off x="3054350" y="4938713"/>
            <a:ext cx="5683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/>
              <a:t>Q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/>
              <a:t>TN</a:t>
            </a:r>
          </a:p>
        </p:txBody>
      </p:sp>
      <p:grpSp>
        <p:nvGrpSpPr>
          <p:cNvPr id="27675" name="Group 24"/>
          <p:cNvGrpSpPr>
            <a:grpSpLocks noChangeAspect="1"/>
          </p:cNvGrpSpPr>
          <p:nvPr/>
        </p:nvGrpSpPr>
        <p:grpSpPr bwMode="auto">
          <a:xfrm>
            <a:off x="3708400" y="4940300"/>
            <a:ext cx="361950" cy="708025"/>
            <a:chOff x="341" y="1968"/>
            <a:chExt cx="114" cy="223"/>
          </a:xfrm>
        </p:grpSpPr>
        <p:sp>
          <p:nvSpPr>
            <p:cNvPr id="27694" name="Rectangle 25"/>
            <p:cNvSpPr>
              <a:spLocks noChangeAspect="1" noChangeArrowheads="1"/>
            </p:cNvSpPr>
            <p:nvPr/>
          </p:nvSpPr>
          <p:spPr bwMode="auto">
            <a:xfrm>
              <a:off x="342" y="196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r</a:t>
              </a:r>
            </a:p>
          </p:txBody>
        </p:sp>
        <p:sp>
          <p:nvSpPr>
            <p:cNvPr id="27695" name="Rectangle 26"/>
            <p:cNvSpPr>
              <a:spLocks noChangeAspect="1" noChangeArrowheads="1"/>
            </p:cNvSpPr>
            <p:nvPr/>
          </p:nvSpPr>
          <p:spPr bwMode="auto">
            <a:xfrm>
              <a:off x="341" y="207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0</a:t>
              </a:r>
            </a:p>
          </p:txBody>
        </p:sp>
      </p:grpSp>
      <p:grpSp>
        <p:nvGrpSpPr>
          <p:cNvPr id="27676" name="Group 27"/>
          <p:cNvGrpSpPr>
            <a:grpSpLocks noChangeAspect="1"/>
          </p:cNvGrpSpPr>
          <p:nvPr/>
        </p:nvGrpSpPr>
        <p:grpSpPr bwMode="auto">
          <a:xfrm>
            <a:off x="4057650" y="4940300"/>
            <a:ext cx="361950" cy="708025"/>
            <a:chOff x="341" y="1968"/>
            <a:chExt cx="114" cy="223"/>
          </a:xfrm>
        </p:grpSpPr>
        <p:sp>
          <p:nvSpPr>
            <p:cNvPr id="27692" name="Rectangle 28"/>
            <p:cNvSpPr>
              <a:spLocks noChangeAspect="1" noChangeArrowheads="1"/>
            </p:cNvSpPr>
            <p:nvPr/>
          </p:nvSpPr>
          <p:spPr bwMode="auto">
            <a:xfrm>
              <a:off x="342" y="196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v</a:t>
              </a:r>
            </a:p>
          </p:txBody>
        </p:sp>
        <p:sp>
          <p:nvSpPr>
            <p:cNvPr id="27693" name="Rectangle 29"/>
            <p:cNvSpPr>
              <a:spLocks noChangeAspect="1" noChangeArrowheads="1"/>
            </p:cNvSpPr>
            <p:nvPr/>
          </p:nvSpPr>
          <p:spPr bwMode="auto">
            <a:xfrm>
              <a:off x="341" y="207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1</a:t>
              </a:r>
            </a:p>
          </p:txBody>
        </p:sp>
      </p:grpSp>
      <p:grpSp>
        <p:nvGrpSpPr>
          <p:cNvPr id="27677" name="Group 30"/>
          <p:cNvGrpSpPr>
            <a:grpSpLocks noChangeAspect="1"/>
          </p:cNvGrpSpPr>
          <p:nvPr/>
        </p:nvGrpSpPr>
        <p:grpSpPr bwMode="auto">
          <a:xfrm>
            <a:off x="4403725" y="4937125"/>
            <a:ext cx="361950" cy="708025"/>
            <a:chOff x="341" y="1968"/>
            <a:chExt cx="114" cy="223"/>
          </a:xfrm>
        </p:grpSpPr>
        <p:sp>
          <p:nvSpPr>
            <p:cNvPr id="27690" name="Rectangle 31"/>
            <p:cNvSpPr>
              <a:spLocks noChangeAspect="1" noChangeArrowheads="1"/>
            </p:cNvSpPr>
            <p:nvPr/>
          </p:nvSpPr>
          <p:spPr bwMode="auto">
            <a:xfrm>
              <a:off x="342" y="196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s</a:t>
              </a:r>
            </a:p>
          </p:txBody>
        </p:sp>
        <p:sp>
          <p:nvSpPr>
            <p:cNvPr id="27691" name="Rectangle 32"/>
            <p:cNvSpPr>
              <a:spLocks noChangeAspect="1" noChangeArrowheads="1"/>
            </p:cNvSpPr>
            <p:nvPr/>
          </p:nvSpPr>
          <p:spPr bwMode="auto">
            <a:xfrm>
              <a:off x="341" y="207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2</a:t>
              </a:r>
            </a:p>
          </p:txBody>
        </p:sp>
      </p:grpSp>
      <p:grpSp>
        <p:nvGrpSpPr>
          <p:cNvPr id="27678" name="Group 33"/>
          <p:cNvGrpSpPr>
            <a:grpSpLocks noChangeAspect="1"/>
          </p:cNvGrpSpPr>
          <p:nvPr/>
        </p:nvGrpSpPr>
        <p:grpSpPr bwMode="auto">
          <a:xfrm>
            <a:off x="4752975" y="4937125"/>
            <a:ext cx="361950" cy="708025"/>
            <a:chOff x="341" y="1968"/>
            <a:chExt cx="114" cy="223"/>
          </a:xfrm>
        </p:grpSpPr>
        <p:sp>
          <p:nvSpPr>
            <p:cNvPr id="27688" name="Rectangle 34"/>
            <p:cNvSpPr>
              <a:spLocks noChangeAspect="1" noChangeArrowheads="1"/>
            </p:cNvSpPr>
            <p:nvPr/>
          </p:nvSpPr>
          <p:spPr bwMode="auto">
            <a:xfrm>
              <a:off x="342" y="196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x</a:t>
              </a:r>
            </a:p>
          </p:txBody>
        </p:sp>
        <p:sp>
          <p:nvSpPr>
            <p:cNvPr id="27689" name="Rectangle 35"/>
            <p:cNvSpPr>
              <a:spLocks noChangeAspect="1" noChangeArrowheads="1"/>
            </p:cNvSpPr>
            <p:nvPr/>
          </p:nvSpPr>
          <p:spPr bwMode="auto">
            <a:xfrm>
              <a:off x="341" y="207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</a:p>
          </p:txBody>
        </p:sp>
      </p:grpSp>
      <p:sp>
        <p:nvSpPr>
          <p:cNvPr id="27679" name="Rectangle 36"/>
          <p:cNvSpPr>
            <a:spLocks noChangeAspect="1" noChangeArrowheads="1"/>
          </p:cNvSpPr>
          <p:nvPr/>
        </p:nvSpPr>
        <p:spPr bwMode="auto">
          <a:xfrm>
            <a:off x="5099050" y="5289550"/>
            <a:ext cx="3587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4</a:t>
            </a:r>
          </a:p>
        </p:txBody>
      </p:sp>
      <p:sp>
        <p:nvSpPr>
          <p:cNvPr id="27680" name="Rectangle 37"/>
          <p:cNvSpPr>
            <a:spLocks noChangeAspect="1" noChangeArrowheads="1"/>
          </p:cNvSpPr>
          <p:nvPr/>
        </p:nvSpPr>
        <p:spPr bwMode="auto">
          <a:xfrm>
            <a:off x="5448300" y="5289550"/>
            <a:ext cx="3587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5</a:t>
            </a:r>
          </a:p>
        </p:txBody>
      </p:sp>
      <p:sp>
        <p:nvSpPr>
          <p:cNvPr id="27681" name="Rectangle 38"/>
          <p:cNvSpPr>
            <a:spLocks noChangeAspect="1" noChangeArrowheads="1"/>
          </p:cNvSpPr>
          <p:nvPr/>
        </p:nvSpPr>
        <p:spPr bwMode="auto">
          <a:xfrm>
            <a:off x="5794375" y="5286375"/>
            <a:ext cx="3587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27682" name="Rectangle 39"/>
          <p:cNvSpPr>
            <a:spLocks noChangeAspect="1" noChangeArrowheads="1"/>
          </p:cNvSpPr>
          <p:nvPr/>
        </p:nvSpPr>
        <p:spPr bwMode="auto">
          <a:xfrm>
            <a:off x="6143625" y="5286375"/>
            <a:ext cx="3587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27683" name="Rectangle 40"/>
          <p:cNvSpPr>
            <a:spLocks noChangeAspect="1" noChangeArrowheads="1"/>
          </p:cNvSpPr>
          <p:nvPr/>
        </p:nvSpPr>
        <p:spPr bwMode="auto">
          <a:xfrm>
            <a:off x="5099050" y="4937125"/>
            <a:ext cx="3587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t</a:t>
            </a:r>
          </a:p>
        </p:txBody>
      </p:sp>
      <p:sp>
        <p:nvSpPr>
          <p:cNvPr id="27684" name="Rectangle 41"/>
          <p:cNvSpPr>
            <a:spLocks noChangeAspect="1" noChangeArrowheads="1"/>
          </p:cNvSpPr>
          <p:nvPr/>
        </p:nvSpPr>
        <p:spPr bwMode="auto">
          <a:xfrm>
            <a:off x="5448300" y="4937125"/>
            <a:ext cx="3587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w</a:t>
            </a:r>
          </a:p>
        </p:txBody>
      </p:sp>
      <p:sp>
        <p:nvSpPr>
          <p:cNvPr id="27685" name="Text Box 42"/>
          <p:cNvSpPr txBox="1">
            <a:spLocks noChangeAspect="1" noChangeArrowheads="1"/>
          </p:cNvSpPr>
          <p:nvPr/>
        </p:nvSpPr>
        <p:spPr bwMode="auto">
          <a:xfrm>
            <a:off x="6911975" y="2743200"/>
            <a:ext cx="314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w</a:t>
            </a:r>
          </a:p>
        </p:txBody>
      </p:sp>
      <p:sp>
        <p:nvSpPr>
          <p:cNvPr id="27686" name="Rectangle 43"/>
          <p:cNvSpPr>
            <a:spLocks noChangeAspect="1" noChangeArrowheads="1"/>
          </p:cNvSpPr>
          <p:nvPr/>
        </p:nvSpPr>
        <p:spPr bwMode="auto">
          <a:xfrm>
            <a:off x="5794375" y="4933950"/>
            <a:ext cx="358775" cy="3587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y</a:t>
            </a:r>
          </a:p>
        </p:txBody>
      </p:sp>
      <p:sp>
        <p:nvSpPr>
          <p:cNvPr id="27687" name="Rectangle 44"/>
          <p:cNvSpPr>
            <a:spLocks noChangeAspect="1" noChangeArrowheads="1"/>
          </p:cNvSpPr>
          <p:nvPr/>
        </p:nvSpPr>
        <p:spPr bwMode="auto">
          <a:xfrm>
            <a:off x="6143625" y="4933950"/>
            <a:ext cx="358775" cy="3587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u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BC0234-3B36-49EE-9B09-D31649903383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4D73B8-6EA4-47E0-9825-E6EED0BC7E12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tr-TR" sz="1400" smtClean="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141288"/>
            <a:ext cx="82296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An Example to Topological Sort</a:t>
            </a:r>
          </a:p>
        </p:txBody>
      </p:sp>
      <p:grpSp>
        <p:nvGrpSpPr>
          <p:cNvPr id="28678" name="Group 175"/>
          <p:cNvGrpSpPr>
            <a:grpSpLocks noChangeAspect="1"/>
          </p:cNvGrpSpPr>
          <p:nvPr/>
        </p:nvGrpSpPr>
        <p:grpSpPr bwMode="auto">
          <a:xfrm>
            <a:off x="1968500" y="1235075"/>
            <a:ext cx="5270500" cy="4432300"/>
            <a:chOff x="2063" y="1372"/>
            <a:chExt cx="1660" cy="1396"/>
          </a:xfrm>
        </p:grpSpPr>
        <p:sp>
          <p:nvSpPr>
            <p:cNvPr id="28679" name="Oval 46"/>
            <p:cNvSpPr>
              <a:spLocks noChangeAspect="1" noChangeArrowheads="1"/>
            </p:cNvSpPr>
            <p:nvPr/>
          </p:nvSpPr>
          <p:spPr bwMode="auto">
            <a:xfrm>
              <a:off x="2203" y="1538"/>
              <a:ext cx="160" cy="12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>
                <a:cs typeface="Times New Roman" panose="02020603050405020304" pitchFamily="18" charset="0"/>
              </a:endParaRPr>
            </a:p>
          </p:txBody>
        </p:sp>
        <p:sp>
          <p:nvSpPr>
            <p:cNvPr id="28680" name="Oval 47"/>
            <p:cNvSpPr>
              <a:spLocks noChangeAspect="1" noChangeArrowheads="1"/>
            </p:cNvSpPr>
            <p:nvPr/>
          </p:nvSpPr>
          <p:spPr bwMode="auto">
            <a:xfrm>
              <a:off x="3481" y="1897"/>
              <a:ext cx="160" cy="12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28681" name="Oval 48"/>
            <p:cNvSpPr>
              <a:spLocks noChangeAspect="1" noChangeArrowheads="1"/>
            </p:cNvSpPr>
            <p:nvPr/>
          </p:nvSpPr>
          <p:spPr bwMode="auto">
            <a:xfrm>
              <a:off x="2842" y="1897"/>
              <a:ext cx="160" cy="12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28682" name="Oval 49"/>
            <p:cNvSpPr>
              <a:spLocks noChangeAspect="1" noChangeArrowheads="1"/>
            </p:cNvSpPr>
            <p:nvPr/>
          </p:nvSpPr>
          <p:spPr bwMode="auto">
            <a:xfrm>
              <a:off x="2203" y="1897"/>
              <a:ext cx="160" cy="12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>
                <a:cs typeface="Times New Roman" panose="02020603050405020304" pitchFamily="18" charset="0"/>
              </a:endParaRPr>
            </a:p>
          </p:txBody>
        </p:sp>
        <p:sp>
          <p:nvSpPr>
            <p:cNvPr id="28683" name="Oval 50"/>
            <p:cNvSpPr>
              <a:spLocks noChangeAspect="1" noChangeArrowheads="1"/>
            </p:cNvSpPr>
            <p:nvPr/>
          </p:nvSpPr>
          <p:spPr bwMode="auto">
            <a:xfrm>
              <a:off x="3481" y="1538"/>
              <a:ext cx="160" cy="12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28684" name="Oval 51"/>
            <p:cNvSpPr>
              <a:spLocks noChangeAspect="1" noChangeArrowheads="1"/>
            </p:cNvSpPr>
            <p:nvPr/>
          </p:nvSpPr>
          <p:spPr bwMode="auto">
            <a:xfrm>
              <a:off x="2203" y="2256"/>
              <a:ext cx="160" cy="12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>
                <a:cs typeface="Times New Roman" panose="02020603050405020304" pitchFamily="18" charset="0"/>
              </a:endParaRPr>
            </a:p>
          </p:txBody>
        </p:sp>
        <p:sp>
          <p:nvSpPr>
            <p:cNvPr id="28685" name="Oval 52"/>
            <p:cNvSpPr>
              <a:spLocks noChangeAspect="1" noChangeArrowheads="1"/>
            </p:cNvSpPr>
            <p:nvPr/>
          </p:nvSpPr>
          <p:spPr bwMode="auto">
            <a:xfrm>
              <a:off x="2842" y="2256"/>
              <a:ext cx="160" cy="12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28686" name="Oval 53"/>
            <p:cNvSpPr>
              <a:spLocks noChangeAspect="1" noChangeArrowheads="1"/>
            </p:cNvSpPr>
            <p:nvPr/>
          </p:nvSpPr>
          <p:spPr bwMode="auto">
            <a:xfrm>
              <a:off x="2842" y="1538"/>
              <a:ext cx="160" cy="12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200"/>
            </a:p>
          </p:txBody>
        </p:sp>
        <p:sp>
          <p:nvSpPr>
            <p:cNvPr id="28687" name="Oval 54"/>
            <p:cNvSpPr>
              <a:spLocks noChangeAspect="1" noChangeArrowheads="1"/>
            </p:cNvSpPr>
            <p:nvPr/>
          </p:nvSpPr>
          <p:spPr bwMode="auto">
            <a:xfrm>
              <a:off x="3481" y="2256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cxnSp>
          <p:nvCxnSpPr>
            <p:cNvPr id="28688" name="AutoShape 55"/>
            <p:cNvCxnSpPr>
              <a:cxnSpLocks noChangeAspect="1" noChangeShapeType="1"/>
              <a:stCxn id="28682" idx="4"/>
              <a:endCxn id="28687" idx="1"/>
            </p:cNvCxnSpPr>
            <p:nvPr/>
          </p:nvCxnSpPr>
          <p:spPr bwMode="auto">
            <a:xfrm>
              <a:off x="2283" y="2017"/>
              <a:ext cx="1221" cy="2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89" name="AutoShape 56"/>
            <p:cNvCxnSpPr>
              <a:cxnSpLocks noChangeAspect="1" noChangeShapeType="1"/>
              <a:stCxn id="28687" idx="6"/>
              <a:endCxn id="28687" idx="5"/>
            </p:cNvCxnSpPr>
            <p:nvPr/>
          </p:nvCxnSpPr>
          <p:spPr bwMode="auto">
            <a:xfrm flipH="1">
              <a:off x="3618" y="2316"/>
              <a:ext cx="23" cy="42"/>
            </a:xfrm>
            <a:prstGeom prst="curvedConnector4">
              <a:avLst>
                <a:gd name="adj1" fmla="val -626088"/>
                <a:gd name="adj2" fmla="val 48571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690" name="Text Box 57"/>
            <p:cNvSpPr txBox="1">
              <a:spLocks noChangeAspect="1" noChangeArrowheads="1"/>
            </p:cNvSpPr>
            <p:nvPr/>
          </p:nvSpPr>
          <p:spPr bwMode="auto">
            <a:xfrm>
              <a:off x="2207" y="1383"/>
              <a:ext cx="8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r</a:t>
              </a:r>
            </a:p>
          </p:txBody>
        </p:sp>
        <p:sp>
          <p:nvSpPr>
            <p:cNvPr id="28691" name="Text Box 58"/>
            <p:cNvSpPr txBox="1">
              <a:spLocks noChangeAspect="1" noChangeArrowheads="1"/>
            </p:cNvSpPr>
            <p:nvPr/>
          </p:nvSpPr>
          <p:spPr bwMode="auto">
            <a:xfrm>
              <a:off x="2838" y="1372"/>
              <a:ext cx="80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s</a:t>
              </a:r>
            </a:p>
          </p:txBody>
        </p:sp>
        <p:sp>
          <p:nvSpPr>
            <p:cNvPr id="28692" name="Text Box 59"/>
            <p:cNvSpPr txBox="1">
              <a:spLocks noChangeAspect="1" noChangeArrowheads="1"/>
            </p:cNvSpPr>
            <p:nvPr/>
          </p:nvSpPr>
          <p:spPr bwMode="auto">
            <a:xfrm>
              <a:off x="3486" y="1378"/>
              <a:ext cx="77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t</a:t>
              </a:r>
            </a:p>
          </p:txBody>
        </p:sp>
        <p:sp>
          <p:nvSpPr>
            <p:cNvPr id="28693" name="Text Box 60"/>
            <p:cNvSpPr txBox="1">
              <a:spLocks noChangeAspect="1" noChangeArrowheads="1"/>
            </p:cNvSpPr>
            <p:nvPr/>
          </p:nvSpPr>
          <p:spPr bwMode="auto">
            <a:xfrm>
              <a:off x="2695" y="1865"/>
              <a:ext cx="8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v</a:t>
              </a:r>
            </a:p>
          </p:txBody>
        </p:sp>
        <p:sp>
          <p:nvSpPr>
            <p:cNvPr id="28694" name="Text Box 61"/>
            <p:cNvSpPr txBox="1">
              <a:spLocks noChangeAspect="1" noChangeArrowheads="1"/>
            </p:cNvSpPr>
            <p:nvPr/>
          </p:nvSpPr>
          <p:spPr bwMode="auto">
            <a:xfrm>
              <a:off x="2838" y="2332"/>
              <a:ext cx="8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y</a:t>
              </a:r>
            </a:p>
          </p:txBody>
        </p:sp>
        <p:sp>
          <p:nvSpPr>
            <p:cNvPr id="28695" name="Text Box 62"/>
            <p:cNvSpPr txBox="1">
              <a:spLocks noChangeAspect="1" noChangeArrowheads="1"/>
            </p:cNvSpPr>
            <p:nvPr/>
          </p:nvSpPr>
          <p:spPr bwMode="auto">
            <a:xfrm>
              <a:off x="3480" y="2320"/>
              <a:ext cx="8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z</a:t>
              </a:r>
            </a:p>
          </p:txBody>
        </p:sp>
        <p:sp>
          <p:nvSpPr>
            <p:cNvPr id="28696" name="Text Box 63"/>
            <p:cNvSpPr txBox="1">
              <a:spLocks noChangeAspect="1" noChangeArrowheads="1"/>
            </p:cNvSpPr>
            <p:nvPr/>
          </p:nvSpPr>
          <p:spPr bwMode="auto">
            <a:xfrm>
              <a:off x="2063" y="2227"/>
              <a:ext cx="8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x</a:t>
              </a:r>
            </a:p>
          </p:txBody>
        </p:sp>
        <p:sp>
          <p:nvSpPr>
            <p:cNvPr id="28697" name="Text Box 64"/>
            <p:cNvSpPr txBox="1">
              <a:spLocks noChangeAspect="1" noChangeArrowheads="1"/>
            </p:cNvSpPr>
            <p:nvPr/>
          </p:nvSpPr>
          <p:spPr bwMode="auto">
            <a:xfrm>
              <a:off x="2064" y="1806"/>
              <a:ext cx="8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u</a:t>
              </a:r>
            </a:p>
          </p:txBody>
        </p:sp>
        <p:sp>
          <p:nvSpPr>
            <p:cNvPr id="28698" name="Text Box 65"/>
            <p:cNvSpPr txBox="1">
              <a:spLocks noChangeAspect="1" noChangeArrowheads="1"/>
            </p:cNvSpPr>
            <p:nvPr/>
          </p:nvSpPr>
          <p:spPr bwMode="auto">
            <a:xfrm>
              <a:off x="2391" y="2499"/>
              <a:ext cx="307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Q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TN</a:t>
              </a:r>
            </a:p>
          </p:txBody>
        </p:sp>
        <p:grpSp>
          <p:nvGrpSpPr>
            <p:cNvPr id="28699" name="Group 66"/>
            <p:cNvGrpSpPr>
              <a:grpSpLocks noChangeAspect="1"/>
            </p:cNvGrpSpPr>
            <p:nvPr/>
          </p:nvGrpSpPr>
          <p:grpSpPr bwMode="auto">
            <a:xfrm>
              <a:off x="2615" y="2545"/>
              <a:ext cx="114" cy="223"/>
              <a:chOff x="341" y="1968"/>
              <a:chExt cx="114" cy="223"/>
            </a:xfrm>
          </p:grpSpPr>
          <p:sp>
            <p:nvSpPr>
              <p:cNvPr id="28718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342" y="196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r</a:t>
                </a:r>
              </a:p>
            </p:txBody>
          </p:sp>
          <p:sp>
            <p:nvSpPr>
              <p:cNvPr id="28719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341" y="207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0</a:t>
                </a:r>
              </a:p>
            </p:txBody>
          </p:sp>
        </p:grpSp>
        <p:grpSp>
          <p:nvGrpSpPr>
            <p:cNvPr id="28700" name="Group 69"/>
            <p:cNvGrpSpPr>
              <a:grpSpLocks noChangeAspect="1"/>
            </p:cNvGrpSpPr>
            <p:nvPr/>
          </p:nvGrpSpPr>
          <p:grpSpPr bwMode="auto">
            <a:xfrm>
              <a:off x="2725" y="2545"/>
              <a:ext cx="114" cy="223"/>
              <a:chOff x="341" y="1968"/>
              <a:chExt cx="114" cy="223"/>
            </a:xfrm>
          </p:grpSpPr>
          <p:sp>
            <p:nvSpPr>
              <p:cNvPr id="28716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342" y="196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v</a:t>
                </a:r>
              </a:p>
            </p:txBody>
          </p:sp>
          <p:sp>
            <p:nvSpPr>
              <p:cNvPr id="28717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341" y="207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1</a:t>
                </a:r>
              </a:p>
            </p:txBody>
          </p:sp>
        </p:grpSp>
        <p:grpSp>
          <p:nvGrpSpPr>
            <p:cNvPr id="28701" name="Group 72"/>
            <p:cNvGrpSpPr>
              <a:grpSpLocks noChangeAspect="1"/>
            </p:cNvGrpSpPr>
            <p:nvPr/>
          </p:nvGrpSpPr>
          <p:grpSpPr bwMode="auto">
            <a:xfrm>
              <a:off x="2834" y="2544"/>
              <a:ext cx="114" cy="223"/>
              <a:chOff x="341" y="1968"/>
              <a:chExt cx="114" cy="223"/>
            </a:xfrm>
          </p:grpSpPr>
          <p:sp>
            <p:nvSpPr>
              <p:cNvPr id="28714" name="Rectangle 73"/>
              <p:cNvSpPr>
                <a:spLocks noChangeAspect="1" noChangeArrowheads="1"/>
              </p:cNvSpPr>
              <p:nvPr/>
            </p:nvSpPr>
            <p:spPr bwMode="auto">
              <a:xfrm>
                <a:off x="342" y="196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s</a:t>
                </a:r>
              </a:p>
            </p:txBody>
          </p:sp>
          <p:sp>
            <p:nvSpPr>
              <p:cNvPr id="28715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341" y="207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2</a:t>
                </a:r>
              </a:p>
            </p:txBody>
          </p:sp>
        </p:grpSp>
        <p:grpSp>
          <p:nvGrpSpPr>
            <p:cNvPr id="28702" name="Group 75"/>
            <p:cNvGrpSpPr>
              <a:grpSpLocks noChangeAspect="1"/>
            </p:cNvGrpSpPr>
            <p:nvPr/>
          </p:nvGrpSpPr>
          <p:grpSpPr bwMode="auto">
            <a:xfrm>
              <a:off x="2944" y="2544"/>
              <a:ext cx="114" cy="223"/>
              <a:chOff x="341" y="1968"/>
              <a:chExt cx="114" cy="223"/>
            </a:xfrm>
          </p:grpSpPr>
          <p:sp>
            <p:nvSpPr>
              <p:cNvPr id="28712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342" y="196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x</a:t>
                </a:r>
              </a:p>
            </p:txBody>
          </p:sp>
          <p:sp>
            <p:nvSpPr>
              <p:cNvPr id="28713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341" y="207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3</a:t>
                </a:r>
              </a:p>
            </p:txBody>
          </p:sp>
        </p:grpSp>
        <p:sp>
          <p:nvSpPr>
            <p:cNvPr id="28703" name="Rectangle 78"/>
            <p:cNvSpPr>
              <a:spLocks noChangeAspect="1" noChangeArrowheads="1"/>
            </p:cNvSpPr>
            <p:nvPr/>
          </p:nvSpPr>
          <p:spPr bwMode="auto">
            <a:xfrm>
              <a:off x="3053" y="2655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4</a:t>
              </a:r>
            </a:p>
          </p:txBody>
        </p:sp>
        <p:sp>
          <p:nvSpPr>
            <p:cNvPr id="28704" name="Rectangle 79"/>
            <p:cNvSpPr>
              <a:spLocks noChangeAspect="1" noChangeArrowheads="1"/>
            </p:cNvSpPr>
            <p:nvPr/>
          </p:nvSpPr>
          <p:spPr bwMode="auto">
            <a:xfrm>
              <a:off x="3163" y="2655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5</a:t>
              </a:r>
            </a:p>
          </p:txBody>
        </p:sp>
        <p:sp>
          <p:nvSpPr>
            <p:cNvPr id="28705" name="Rectangle 80"/>
            <p:cNvSpPr>
              <a:spLocks noChangeAspect="1" noChangeArrowheads="1"/>
            </p:cNvSpPr>
            <p:nvPr/>
          </p:nvSpPr>
          <p:spPr bwMode="auto">
            <a:xfrm>
              <a:off x="3272" y="2654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6</a:t>
              </a:r>
            </a:p>
          </p:txBody>
        </p:sp>
        <p:sp>
          <p:nvSpPr>
            <p:cNvPr id="28706" name="Rectangle 81"/>
            <p:cNvSpPr>
              <a:spLocks noChangeAspect="1" noChangeArrowheads="1"/>
            </p:cNvSpPr>
            <p:nvPr/>
          </p:nvSpPr>
          <p:spPr bwMode="auto">
            <a:xfrm>
              <a:off x="3382" y="2654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28707" name="Rectangle 82"/>
            <p:cNvSpPr>
              <a:spLocks noChangeAspect="1" noChangeArrowheads="1"/>
            </p:cNvSpPr>
            <p:nvPr/>
          </p:nvSpPr>
          <p:spPr bwMode="auto">
            <a:xfrm>
              <a:off x="3053" y="2544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t</a:t>
              </a:r>
            </a:p>
          </p:txBody>
        </p:sp>
        <p:sp>
          <p:nvSpPr>
            <p:cNvPr id="28708" name="Rectangle 83"/>
            <p:cNvSpPr>
              <a:spLocks noChangeAspect="1" noChangeArrowheads="1"/>
            </p:cNvSpPr>
            <p:nvPr/>
          </p:nvSpPr>
          <p:spPr bwMode="auto">
            <a:xfrm>
              <a:off x="3163" y="2544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w</a:t>
              </a:r>
            </a:p>
          </p:txBody>
        </p:sp>
        <p:sp>
          <p:nvSpPr>
            <p:cNvPr id="28709" name="Text Box 84"/>
            <p:cNvSpPr txBox="1">
              <a:spLocks noChangeAspect="1" noChangeArrowheads="1"/>
            </p:cNvSpPr>
            <p:nvPr/>
          </p:nvSpPr>
          <p:spPr bwMode="auto">
            <a:xfrm>
              <a:off x="3624" y="1853"/>
              <a:ext cx="9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w</a:t>
              </a:r>
            </a:p>
          </p:txBody>
        </p:sp>
        <p:sp>
          <p:nvSpPr>
            <p:cNvPr id="28710" name="Rectangle 85"/>
            <p:cNvSpPr>
              <a:spLocks noChangeAspect="1" noChangeArrowheads="1"/>
            </p:cNvSpPr>
            <p:nvPr/>
          </p:nvSpPr>
          <p:spPr bwMode="auto">
            <a:xfrm>
              <a:off x="3272" y="2543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y</a:t>
              </a:r>
            </a:p>
          </p:txBody>
        </p:sp>
        <p:sp>
          <p:nvSpPr>
            <p:cNvPr id="28711" name="Rectangle 86"/>
            <p:cNvSpPr>
              <a:spLocks noChangeAspect="1" noChangeArrowheads="1"/>
            </p:cNvSpPr>
            <p:nvPr/>
          </p:nvSpPr>
          <p:spPr bwMode="auto">
            <a:xfrm>
              <a:off x="3382" y="2543"/>
              <a:ext cx="113" cy="113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u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4F0E79-AA66-442D-A849-FA10246AD656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16F063-A7D7-4266-854B-6A347FAA55EF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tr-TR" sz="1400" smtClean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141288"/>
            <a:ext cx="82296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An Example to Topological Sort</a:t>
            </a:r>
          </a:p>
        </p:txBody>
      </p:sp>
      <p:sp>
        <p:nvSpPr>
          <p:cNvPr id="29702" name="Oval 88"/>
          <p:cNvSpPr>
            <a:spLocks noChangeAspect="1" noChangeArrowheads="1"/>
          </p:cNvSpPr>
          <p:nvPr/>
        </p:nvSpPr>
        <p:spPr bwMode="auto">
          <a:xfrm>
            <a:off x="2414588" y="1760538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>
              <a:cs typeface="Times New Roman" panose="02020603050405020304" pitchFamily="18" charset="0"/>
            </a:endParaRPr>
          </a:p>
        </p:txBody>
      </p:sp>
      <p:sp>
        <p:nvSpPr>
          <p:cNvPr id="29703" name="Oval 89"/>
          <p:cNvSpPr>
            <a:spLocks noChangeAspect="1" noChangeArrowheads="1"/>
          </p:cNvSpPr>
          <p:nvPr/>
        </p:nvSpPr>
        <p:spPr bwMode="auto">
          <a:xfrm>
            <a:off x="6472238" y="2900363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29704" name="Oval 90"/>
          <p:cNvSpPr>
            <a:spLocks noChangeAspect="1" noChangeArrowheads="1"/>
          </p:cNvSpPr>
          <p:nvPr/>
        </p:nvSpPr>
        <p:spPr bwMode="auto">
          <a:xfrm>
            <a:off x="4443413" y="2900363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29705" name="Oval 91"/>
          <p:cNvSpPr>
            <a:spLocks noChangeAspect="1" noChangeArrowheads="1"/>
          </p:cNvSpPr>
          <p:nvPr/>
        </p:nvSpPr>
        <p:spPr bwMode="auto">
          <a:xfrm>
            <a:off x="2414588" y="2900363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>
              <a:cs typeface="Times New Roman" panose="02020603050405020304" pitchFamily="18" charset="0"/>
            </a:endParaRPr>
          </a:p>
        </p:txBody>
      </p:sp>
      <p:sp>
        <p:nvSpPr>
          <p:cNvPr id="29706" name="Oval 92"/>
          <p:cNvSpPr>
            <a:spLocks noChangeAspect="1" noChangeArrowheads="1"/>
          </p:cNvSpPr>
          <p:nvPr/>
        </p:nvSpPr>
        <p:spPr bwMode="auto">
          <a:xfrm>
            <a:off x="6472238" y="1760538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29707" name="Oval 93"/>
          <p:cNvSpPr>
            <a:spLocks noChangeAspect="1" noChangeArrowheads="1"/>
          </p:cNvSpPr>
          <p:nvPr/>
        </p:nvSpPr>
        <p:spPr bwMode="auto">
          <a:xfrm>
            <a:off x="2414588" y="4040188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>
              <a:cs typeface="Times New Roman" panose="02020603050405020304" pitchFamily="18" charset="0"/>
            </a:endParaRPr>
          </a:p>
        </p:txBody>
      </p:sp>
      <p:sp>
        <p:nvSpPr>
          <p:cNvPr id="29708" name="Oval 94"/>
          <p:cNvSpPr>
            <a:spLocks noChangeAspect="1" noChangeArrowheads="1"/>
          </p:cNvSpPr>
          <p:nvPr/>
        </p:nvSpPr>
        <p:spPr bwMode="auto">
          <a:xfrm>
            <a:off x="4443413" y="4040188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29709" name="Oval 95"/>
          <p:cNvSpPr>
            <a:spLocks noChangeAspect="1" noChangeArrowheads="1"/>
          </p:cNvSpPr>
          <p:nvPr/>
        </p:nvSpPr>
        <p:spPr bwMode="auto">
          <a:xfrm>
            <a:off x="4443413" y="1760538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200"/>
          </a:p>
        </p:txBody>
      </p:sp>
      <p:sp>
        <p:nvSpPr>
          <p:cNvPr id="29710" name="Oval 96"/>
          <p:cNvSpPr>
            <a:spLocks noChangeAspect="1" noChangeArrowheads="1"/>
          </p:cNvSpPr>
          <p:nvPr/>
        </p:nvSpPr>
        <p:spPr bwMode="auto">
          <a:xfrm>
            <a:off x="6472238" y="4040188"/>
            <a:ext cx="508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cxnSp>
        <p:nvCxnSpPr>
          <p:cNvPr id="29711" name="AutoShape 97"/>
          <p:cNvCxnSpPr>
            <a:cxnSpLocks noChangeAspect="1" noChangeShapeType="1"/>
            <a:stCxn id="29710" idx="6"/>
            <a:endCxn id="29710" idx="5"/>
          </p:cNvCxnSpPr>
          <p:nvPr/>
        </p:nvCxnSpPr>
        <p:spPr bwMode="auto">
          <a:xfrm flipH="1">
            <a:off x="6907213" y="4230688"/>
            <a:ext cx="73025" cy="133350"/>
          </a:xfrm>
          <a:prstGeom prst="curvedConnector4">
            <a:avLst>
              <a:gd name="adj1" fmla="val -626088"/>
              <a:gd name="adj2" fmla="val 485713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12" name="Text Box 98"/>
          <p:cNvSpPr txBox="1">
            <a:spLocks noChangeAspect="1" noChangeArrowheads="1"/>
          </p:cNvSpPr>
          <p:nvPr/>
        </p:nvSpPr>
        <p:spPr bwMode="auto">
          <a:xfrm>
            <a:off x="2427288" y="1268413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r</a:t>
            </a:r>
          </a:p>
        </p:txBody>
      </p:sp>
      <p:sp>
        <p:nvSpPr>
          <p:cNvPr id="29713" name="Text Box 99"/>
          <p:cNvSpPr txBox="1">
            <a:spLocks noChangeAspect="1" noChangeArrowheads="1"/>
          </p:cNvSpPr>
          <p:nvPr/>
        </p:nvSpPr>
        <p:spPr bwMode="auto">
          <a:xfrm>
            <a:off x="4430713" y="1233488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s</a:t>
            </a:r>
          </a:p>
        </p:txBody>
      </p:sp>
      <p:sp>
        <p:nvSpPr>
          <p:cNvPr id="29714" name="Text Box 100"/>
          <p:cNvSpPr txBox="1">
            <a:spLocks noChangeAspect="1" noChangeArrowheads="1"/>
          </p:cNvSpPr>
          <p:nvPr/>
        </p:nvSpPr>
        <p:spPr bwMode="auto">
          <a:xfrm>
            <a:off x="6488113" y="1252538"/>
            <a:ext cx="244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t</a:t>
            </a:r>
          </a:p>
        </p:txBody>
      </p:sp>
      <p:sp>
        <p:nvSpPr>
          <p:cNvPr id="29715" name="Text Box 101"/>
          <p:cNvSpPr txBox="1">
            <a:spLocks noChangeAspect="1" noChangeArrowheads="1"/>
          </p:cNvSpPr>
          <p:nvPr/>
        </p:nvSpPr>
        <p:spPr bwMode="auto">
          <a:xfrm>
            <a:off x="3976688" y="279876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v</a:t>
            </a:r>
          </a:p>
        </p:txBody>
      </p:sp>
      <p:sp>
        <p:nvSpPr>
          <p:cNvPr id="29716" name="Text Box 102"/>
          <p:cNvSpPr txBox="1">
            <a:spLocks noChangeAspect="1" noChangeArrowheads="1"/>
          </p:cNvSpPr>
          <p:nvPr/>
        </p:nvSpPr>
        <p:spPr bwMode="auto">
          <a:xfrm>
            <a:off x="4430713" y="428148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y</a:t>
            </a:r>
          </a:p>
        </p:txBody>
      </p:sp>
      <p:sp>
        <p:nvSpPr>
          <p:cNvPr id="29717" name="Text Box 103"/>
          <p:cNvSpPr txBox="1">
            <a:spLocks noChangeAspect="1" noChangeArrowheads="1"/>
          </p:cNvSpPr>
          <p:nvPr/>
        </p:nvSpPr>
        <p:spPr bwMode="auto">
          <a:xfrm>
            <a:off x="6469063" y="4243388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z</a:t>
            </a:r>
          </a:p>
        </p:txBody>
      </p:sp>
      <p:sp>
        <p:nvSpPr>
          <p:cNvPr id="29718" name="Text Box 104"/>
          <p:cNvSpPr txBox="1">
            <a:spLocks noChangeAspect="1" noChangeArrowheads="1"/>
          </p:cNvSpPr>
          <p:nvPr/>
        </p:nvSpPr>
        <p:spPr bwMode="auto">
          <a:xfrm>
            <a:off x="1970088" y="39481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x</a:t>
            </a:r>
          </a:p>
        </p:txBody>
      </p:sp>
      <p:sp>
        <p:nvSpPr>
          <p:cNvPr id="29719" name="Text Box 105"/>
          <p:cNvSpPr txBox="1">
            <a:spLocks noChangeAspect="1" noChangeArrowheads="1"/>
          </p:cNvSpPr>
          <p:nvPr/>
        </p:nvSpPr>
        <p:spPr bwMode="auto">
          <a:xfrm>
            <a:off x="1973263" y="261143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u</a:t>
            </a:r>
          </a:p>
        </p:txBody>
      </p:sp>
      <p:sp>
        <p:nvSpPr>
          <p:cNvPr id="29720" name="Text Box 106"/>
          <p:cNvSpPr txBox="1">
            <a:spLocks noChangeAspect="1" noChangeArrowheads="1"/>
          </p:cNvSpPr>
          <p:nvPr/>
        </p:nvSpPr>
        <p:spPr bwMode="auto">
          <a:xfrm>
            <a:off x="3128963" y="4957763"/>
            <a:ext cx="596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/>
              <a:t>Q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/>
              <a:t>TN</a:t>
            </a:r>
          </a:p>
        </p:txBody>
      </p:sp>
      <p:grpSp>
        <p:nvGrpSpPr>
          <p:cNvPr id="29721" name="Group 107"/>
          <p:cNvGrpSpPr>
            <a:grpSpLocks noChangeAspect="1"/>
          </p:cNvGrpSpPr>
          <p:nvPr/>
        </p:nvGrpSpPr>
        <p:grpSpPr bwMode="auto">
          <a:xfrm>
            <a:off x="3722688" y="4957763"/>
            <a:ext cx="361950" cy="708025"/>
            <a:chOff x="341" y="1968"/>
            <a:chExt cx="114" cy="223"/>
          </a:xfrm>
        </p:grpSpPr>
        <p:sp>
          <p:nvSpPr>
            <p:cNvPr id="29743" name="Rectangle 108"/>
            <p:cNvSpPr>
              <a:spLocks noChangeAspect="1" noChangeArrowheads="1"/>
            </p:cNvSpPr>
            <p:nvPr/>
          </p:nvSpPr>
          <p:spPr bwMode="auto">
            <a:xfrm>
              <a:off x="342" y="196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r</a:t>
              </a:r>
            </a:p>
          </p:txBody>
        </p:sp>
        <p:sp>
          <p:nvSpPr>
            <p:cNvPr id="29744" name="Rectangle 109"/>
            <p:cNvSpPr>
              <a:spLocks noChangeAspect="1" noChangeArrowheads="1"/>
            </p:cNvSpPr>
            <p:nvPr/>
          </p:nvSpPr>
          <p:spPr bwMode="auto">
            <a:xfrm>
              <a:off x="341" y="207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0</a:t>
              </a:r>
            </a:p>
          </p:txBody>
        </p:sp>
      </p:grpSp>
      <p:grpSp>
        <p:nvGrpSpPr>
          <p:cNvPr id="29722" name="Group 110"/>
          <p:cNvGrpSpPr>
            <a:grpSpLocks noChangeAspect="1"/>
          </p:cNvGrpSpPr>
          <p:nvPr/>
        </p:nvGrpSpPr>
        <p:grpSpPr bwMode="auto">
          <a:xfrm>
            <a:off x="4071938" y="4957763"/>
            <a:ext cx="361950" cy="708025"/>
            <a:chOff x="341" y="1968"/>
            <a:chExt cx="114" cy="223"/>
          </a:xfrm>
        </p:grpSpPr>
        <p:sp>
          <p:nvSpPr>
            <p:cNvPr id="29741" name="Rectangle 111"/>
            <p:cNvSpPr>
              <a:spLocks noChangeAspect="1" noChangeArrowheads="1"/>
            </p:cNvSpPr>
            <p:nvPr/>
          </p:nvSpPr>
          <p:spPr bwMode="auto">
            <a:xfrm>
              <a:off x="342" y="196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v</a:t>
              </a:r>
            </a:p>
          </p:txBody>
        </p:sp>
        <p:sp>
          <p:nvSpPr>
            <p:cNvPr id="29742" name="Rectangle 112"/>
            <p:cNvSpPr>
              <a:spLocks noChangeAspect="1" noChangeArrowheads="1"/>
            </p:cNvSpPr>
            <p:nvPr/>
          </p:nvSpPr>
          <p:spPr bwMode="auto">
            <a:xfrm>
              <a:off x="341" y="207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1</a:t>
              </a:r>
            </a:p>
          </p:txBody>
        </p:sp>
      </p:grpSp>
      <p:grpSp>
        <p:nvGrpSpPr>
          <p:cNvPr id="29723" name="Group 113"/>
          <p:cNvGrpSpPr>
            <a:grpSpLocks noChangeAspect="1"/>
          </p:cNvGrpSpPr>
          <p:nvPr/>
        </p:nvGrpSpPr>
        <p:grpSpPr bwMode="auto">
          <a:xfrm>
            <a:off x="4418013" y="4954588"/>
            <a:ext cx="361950" cy="708025"/>
            <a:chOff x="341" y="1968"/>
            <a:chExt cx="114" cy="223"/>
          </a:xfrm>
        </p:grpSpPr>
        <p:sp>
          <p:nvSpPr>
            <p:cNvPr id="29739" name="Rectangle 114"/>
            <p:cNvSpPr>
              <a:spLocks noChangeAspect="1" noChangeArrowheads="1"/>
            </p:cNvSpPr>
            <p:nvPr/>
          </p:nvSpPr>
          <p:spPr bwMode="auto">
            <a:xfrm>
              <a:off x="342" y="196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s</a:t>
              </a:r>
            </a:p>
          </p:txBody>
        </p:sp>
        <p:sp>
          <p:nvSpPr>
            <p:cNvPr id="29740" name="Rectangle 115"/>
            <p:cNvSpPr>
              <a:spLocks noChangeAspect="1" noChangeArrowheads="1"/>
            </p:cNvSpPr>
            <p:nvPr/>
          </p:nvSpPr>
          <p:spPr bwMode="auto">
            <a:xfrm>
              <a:off x="341" y="207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2</a:t>
              </a:r>
            </a:p>
          </p:txBody>
        </p:sp>
      </p:grpSp>
      <p:grpSp>
        <p:nvGrpSpPr>
          <p:cNvPr id="29724" name="Group 116"/>
          <p:cNvGrpSpPr>
            <a:grpSpLocks noChangeAspect="1"/>
          </p:cNvGrpSpPr>
          <p:nvPr/>
        </p:nvGrpSpPr>
        <p:grpSpPr bwMode="auto">
          <a:xfrm>
            <a:off x="4767263" y="4954588"/>
            <a:ext cx="361950" cy="708025"/>
            <a:chOff x="341" y="1968"/>
            <a:chExt cx="114" cy="223"/>
          </a:xfrm>
        </p:grpSpPr>
        <p:sp>
          <p:nvSpPr>
            <p:cNvPr id="29737" name="Rectangle 117"/>
            <p:cNvSpPr>
              <a:spLocks noChangeAspect="1" noChangeArrowheads="1"/>
            </p:cNvSpPr>
            <p:nvPr/>
          </p:nvSpPr>
          <p:spPr bwMode="auto">
            <a:xfrm>
              <a:off x="342" y="196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x</a:t>
              </a:r>
            </a:p>
          </p:txBody>
        </p:sp>
        <p:sp>
          <p:nvSpPr>
            <p:cNvPr id="29738" name="Rectangle 118"/>
            <p:cNvSpPr>
              <a:spLocks noChangeAspect="1" noChangeArrowheads="1"/>
            </p:cNvSpPr>
            <p:nvPr/>
          </p:nvSpPr>
          <p:spPr bwMode="auto">
            <a:xfrm>
              <a:off x="341" y="207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</a:p>
          </p:txBody>
        </p:sp>
      </p:grpSp>
      <p:sp>
        <p:nvSpPr>
          <p:cNvPr id="29725" name="Rectangle 119"/>
          <p:cNvSpPr>
            <a:spLocks noChangeAspect="1" noChangeArrowheads="1"/>
          </p:cNvSpPr>
          <p:nvPr/>
        </p:nvSpPr>
        <p:spPr bwMode="auto">
          <a:xfrm>
            <a:off x="5113338" y="5307013"/>
            <a:ext cx="3587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4</a:t>
            </a:r>
          </a:p>
        </p:txBody>
      </p:sp>
      <p:sp>
        <p:nvSpPr>
          <p:cNvPr id="29726" name="Rectangle 120"/>
          <p:cNvSpPr>
            <a:spLocks noChangeAspect="1" noChangeArrowheads="1"/>
          </p:cNvSpPr>
          <p:nvPr/>
        </p:nvSpPr>
        <p:spPr bwMode="auto">
          <a:xfrm>
            <a:off x="5462588" y="5307013"/>
            <a:ext cx="3587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5</a:t>
            </a:r>
          </a:p>
        </p:txBody>
      </p:sp>
      <p:sp>
        <p:nvSpPr>
          <p:cNvPr id="29727" name="Rectangle 121"/>
          <p:cNvSpPr>
            <a:spLocks noChangeAspect="1" noChangeArrowheads="1"/>
          </p:cNvSpPr>
          <p:nvPr/>
        </p:nvSpPr>
        <p:spPr bwMode="auto">
          <a:xfrm>
            <a:off x="5808663" y="5303838"/>
            <a:ext cx="3587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6</a:t>
            </a:r>
          </a:p>
        </p:txBody>
      </p:sp>
      <p:sp>
        <p:nvSpPr>
          <p:cNvPr id="29728" name="Rectangle 122"/>
          <p:cNvSpPr>
            <a:spLocks noChangeAspect="1" noChangeArrowheads="1"/>
          </p:cNvSpPr>
          <p:nvPr/>
        </p:nvSpPr>
        <p:spPr bwMode="auto">
          <a:xfrm>
            <a:off x="6157913" y="5303838"/>
            <a:ext cx="3587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7</a:t>
            </a:r>
          </a:p>
        </p:txBody>
      </p:sp>
      <p:sp>
        <p:nvSpPr>
          <p:cNvPr id="29729" name="Rectangle 123"/>
          <p:cNvSpPr>
            <a:spLocks noChangeAspect="1" noChangeArrowheads="1"/>
          </p:cNvSpPr>
          <p:nvPr/>
        </p:nvSpPr>
        <p:spPr bwMode="auto">
          <a:xfrm>
            <a:off x="5113338" y="4954588"/>
            <a:ext cx="3587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t</a:t>
            </a:r>
          </a:p>
        </p:txBody>
      </p:sp>
      <p:sp>
        <p:nvSpPr>
          <p:cNvPr id="29730" name="Rectangle 124"/>
          <p:cNvSpPr>
            <a:spLocks noChangeAspect="1" noChangeArrowheads="1"/>
          </p:cNvSpPr>
          <p:nvPr/>
        </p:nvSpPr>
        <p:spPr bwMode="auto">
          <a:xfrm>
            <a:off x="5462588" y="4954588"/>
            <a:ext cx="3587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w</a:t>
            </a:r>
          </a:p>
        </p:txBody>
      </p:sp>
      <p:sp>
        <p:nvSpPr>
          <p:cNvPr id="29731" name="Text Box 125"/>
          <p:cNvSpPr txBox="1">
            <a:spLocks noChangeAspect="1" noChangeArrowheads="1"/>
          </p:cNvSpPr>
          <p:nvPr/>
        </p:nvSpPr>
        <p:spPr bwMode="auto">
          <a:xfrm>
            <a:off x="6926263" y="2760663"/>
            <a:ext cx="314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w</a:t>
            </a:r>
          </a:p>
        </p:txBody>
      </p:sp>
      <p:sp>
        <p:nvSpPr>
          <p:cNvPr id="29732" name="Rectangle 126"/>
          <p:cNvSpPr>
            <a:spLocks noChangeAspect="1" noChangeArrowheads="1"/>
          </p:cNvSpPr>
          <p:nvPr/>
        </p:nvSpPr>
        <p:spPr bwMode="auto">
          <a:xfrm>
            <a:off x="5808663" y="4951413"/>
            <a:ext cx="3587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y</a:t>
            </a:r>
          </a:p>
        </p:txBody>
      </p:sp>
      <p:sp>
        <p:nvSpPr>
          <p:cNvPr id="29733" name="Rectangle 127"/>
          <p:cNvSpPr>
            <a:spLocks noChangeAspect="1" noChangeArrowheads="1"/>
          </p:cNvSpPr>
          <p:nvPr/>
        </p:nvSpPr>
        <p:spPr bwMode="auto">
          <a:xfrm>
            <a:off x="6157913" y="4951413"/>
            <a:ext cx="3587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u</a:t>
            </a:r>
          </a:p>
        </p:txBody>
      </p:sp>
      <p:grpSp>
        <p:nvGrpSpPr>
          <p:cNvPr id="29734" name="Group 128"/>
          <p:cNvGrpSpPr>
            <a:grpSpLocks noChangeAspect="1"/>
          </p:cNvGrpSpPr>
          <p:nvPr/>
        </p:nvGrpSpPr>
        <p:grpSpPr bwMode="auto">
          <a:xfrm>
            <a:off x="6510338" y="4951413"/>
            <a:ext cx="361950" cy="708025"/>
            <a:chOff x="341" y="1968"/>
            <a:chExt cx="114" cy="223"/>
          </a:xfrm>
        </p:grpSpPr>
        <p:sp>
          <p:nvSpPr>
            <p:cNvPr id="29735" name="Rectangle 129"/>
            <p:cNvSpPr>
              <a:spLocks noChangeAspect="1" noChangeArrowheads="1"/>
            </p:cNvSpPr>
            <p:nvPr/>
          </p:nvSpPr>
          <p:spPr bwMode="auto">
            <a:xfrm>
              <a:off x="342" y="1968"/>
              <a:ext cx="113" cy="113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z</a:t>
              </a:r>
            </a:p>
          </p:txBody>
        </p:sp>
        <p:sp>
          <p:nvSpPr>
            <p:cNvPr id="29736" name="Rectangle 130"/>
            <p:cNvSpPr>
              <a:spLocks noChangeAspect="1" noChangeArrowheads="1"/>
            </p:cNvSpPr>
            <p:nvPr/>
          </p:nvSpPr>
          <p:spPr bwMode="auto">
            <a:xfrm>
              <a:off x="341" y="207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7EF683-5DFF-42CC-9537-ABE9ADBF6E27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C7E5EF-9B24-43D3-9E7D-F2DB9384A8E5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tr-TR" sz="1400" smtClean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141288"/>
            <a:ext cx="82296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An Example to Topological Sort</a:t>
            </a:r>
          </a:p>
        </p:txBody>
      </p:sp>
      <p:grpSp>
        <p:nvGrpSpPr>
          <p:cNvPr id="30726" name="Group 177"/>
          <p:cNvGrpSpPr>
            <a:grpSpLocks/>
          </p:cNvGrpSpPr>
          <p:nvPr/>
        </p:nvGrpSpPr>
        <p:grpSpPr bwMode="auto">
          <a:xfrm>
            <a:off x="1765300" y="1219200"/>
            <a:ext cx="5449888" cy="4457700"/>
            <a:chOff x="956" y="731"/>
            <a:chExt cx="3433" cy="2808"/>
          </a:xfrm>
        </p:grpSpPr>
        <p:sp>
          <p:nvSpPr>
            <p:cNvPr id="30727" name="Text Box 147"/>
            <p:cNvSpPr txBox="1">
              <a:spLocks noChangeAspect="1" noChangeArrowheads="1"/>
            </p:cNvSpPr>
            <p:nvPr/>
          </p:nvSpPr>
          <p:spPr bwMode="auto">
            <a:xfrm>
              <a:off x="956" y="253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x</a:t>
              </a:r>
            </a:p>
          </p:txBody>
        </p:sp>
        <p:sp>
          <p:nvSpPr>
            <p:cNvPr id="30728" name="Text Box 148"/>
            <p:cNvSpPr txBox="1">
              <a:spLocks noChangeAspect="1" noChangeArrowheads="1"/>
            </p:cNvSpPr>
            <p:nvPr/>
          </p:nvSpPr>
          <p:spPr bwMode="auto">
            <a:xfrm>
              <a:off x="958" y="1689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u</a:t>
              </a:r>
            </a:p>
          </p:txBody>
        </p:sp>
        <p:sp>
          <p:nvSpPr>
            <p:cNvPr id="30729" name="Oval 132"/>
            <p:cNvSpPr>
              <a:spLocks noChangeAspect="1" noChangeArrowheads="1"/>
            </p:cNvSpPr>
            <p:nvPr/>
          </p:nvSpPr>
          <p:spPr bwMode="auto">
            <a:xfrm>
              <a:off x="1348" y="1063"/>
              <a:ext cx="32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>
                <a:cs typeface="Times New Roman" panose="02020603050405020304" pitchFamily="18" charset="0"/>
              </a:endParaRPr>
            </a:p>
          </p:txBody>
        </p:sp>
        <p:sp>
          <p:nvSpPr>
            <p:cNvPr id="30730" name="Oval 133"/>
            <p:cNvSpPr>
              <a:spLocks noChangeAspect="1" noChangeArrowheads="1"/>
            </p:cNvSpPr>
            <p:nvPr/>
          </p:nvSpPr>
          <p:spPr bwMode="auto">
            <a:xfrm>
              <a:off x="3905" y="1781"/>
              <a:ext cx="32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30731" name="Oval 134"/>
            <p:cNvSpPr>
              <a:spLocks noChangeAspect="1" noChangeArrowheads="1"/>
            </p:cNvSpPr>
            <p:nvPr/>
          </p:nvSpPr>
          <p:spPr bwMode="auto">
            <a:xfrm>
              <a:off x="2626" y="1781"/>
              <a:ext cx="321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30732" name="Oval 135"/>
            <p:cNvSpPr>
              <a:spLocks noChangeAspect="1" noChangeArrowheads="1"/>
            </p:cNvSpPr>
            <p:nvPr/>
          </p:nvSpPr>
          <p:spPr bwMode="auto">
            <a:xfrm>
              <a:off x="1348" y="1781"/>
              <a:ext cx="32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>
                <a:cs typeface="Times New Roman" panose="02020603050405020304" pitchFamily="18" charset="0"/>
              </a:endParaRPr>
            </a:p>
          </p:txBody>
        </p:sp>
        <p:sp>
          <p:nvSpPr>
            <p:cNvPr id="30733" name="Oval 136"/>
            <p:cNvSpPr>
              <a:spLocks noChangeAspect="1" noChangeArrowheads="1"/>
            </p:cNvSpPr>
            <p:nvPr/>
          </p:nvSpPr>
          <p:spPr bwMode="auto">
            <a:xfrm>
              <a:off x="3905" y="1063"/>
              <a:ext cx="32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30734" name="Oval 137"/>
            <p:cNvSpPr>
              <a:spLocks noChangeAspect="1" noChangeArrowheads="1"/>
            </p:cNvSpPr>
            <p:nvPr/>
          </p:nvSpPr>
          <p:spPr bwMode="auto">
            <a:xfrm>
              <a:off x="1348" y="2500"/>
              <a:ext cx="32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>
                <a:cs typeface="Times New Roman" panose="02020603050405020304" pitchFamily="18" charset="0"/>
              </a:endParaRPr>
            </a:p>
          </p:txBody>
        </p:sp>
        <p:sp>
          <p:nvSpPr>
            <p:cNvPr id="30735" name="Oval 138"/>
            <p:cNvSpPr>
              <a:spLocks noChangeAspect="1" noChangeArrowheads="1"/>
            </p:cNvSpPr>
            <p:nvPr/>
          </p:nvSpPr>
          <p:spPr bwMode="auto">
            <a:xfrm>
              <a:off x="2626" y="2500"/>
              <a:ext cx="321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30736" name="Oval 139"/>
            <p:cNvSpPr>
              <a:spLocks noChangeAspect="1" noChangeArrowheads="1"/>
            </p:cNvSpPr>
            <p:nvPr/>
          </p:nvSpPr>
          <p:spPr bwMode="auto">
            <a:xfrm>
              <a:off x="2626" y="1063"/>
              <a:ext cx="321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200"/>
            </a:p>
          </p:txBody>
        </p:sp>
        <p:sp>
          <p:nvSpPr>
            <p:cNvPr id="30737" name="Oval 140"/>
            <p:cNvSpPr>
              <a:spLocks noChangeAspect="1" noChangeArrowheads="1"/>
            </p:cNvSpPr>
            <p:nvPr/>
          </p:nvSpPr>
          <p:spPr bwMode="auto">
            <a:xfrm>
              <a:off x="3905" y="2500"/>
              <a:ext cx="32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30738" name="Text Box 141"/>
            <p:cNvSpPr txBox="1">
              <a:spLocks noChangeAspect="1" noChangeArrowheads="1"/>
            </p:cNvSpPr>
            <p:nvPr/>
          </p:nvSpPr>
          <p:spPr bwMode="auto">
            <a:xfrm>
              <a:off x="1356" y="753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r</a:t>
              </a:r>
            </a:p>
          </p:txBody>
        </p:sp>
        <p:sp>
          <p:nvSpPr>
            <p:cNvPr id="30739" name="Text Box 142"/>
            <p:cNvSpPr txBox="1">
              <a:spLocks noChangeAspect="1" noChangeArrowheads="1"/>
            </p:cNvSpPr>
            <p:nvPr/>
          </p:nvSpPr>
          <p:spPr bwMode="auto">
            <a:xfrm>
              <a:off x="2618" y="731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s</a:t>
              </a:r>
            </a:p>
          </p:txBody>
        </p:sp>
        <p:sp>
          <p:nvSpPr>
            <p:cNvPr id="30740" name="Text Box 143"/>
            <p:cNvSpPr txBox="1">
              <a:spLocks noChangeAspect="1" noChangeArrowheads="1"/>
            </p:cNvSpPr>
            <p:nvPr/>
          </p:nvSpPr>
          <p:spPr bwMode="auto">
            <a:xfrm>
              <a:off x="3915" y="743"/>
              <a:ext cx="15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t</a:t>
              </a:r>
            </a:p>
          </p:txBody>
        </p:sp>
        <p:sp>
          <p:nvSpPr>
            <p:cNvPr id="30741" name="Text Box 144"/>
            <p:cNvSpPr txBox="1">
              <a:spLocks noChangeAspect="1" noChangeArrowheads="1"/>
            </p:cNvSpPr>
            <p:nvPr/>
          </p:nvSpPr>
          <p:spPr bwMode="auto">
            <a:xfrm>
              <a:off x="2332" y="171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v</a:t>
              </a:r>
            </a:p>
          </p:txBody>
        </p:sp>
        <p:sp>
          <p:nvSpPr>
            <p:cNvPr id="30742" name="Text Box 145"/>
            <p:cNvSpPr txBox="1">
              <a:spLocks noChangeAspect="1" noChangeArrowheads="1"/>
            </p:cNvSpPr>
            <p:nvPr/>
          </p:nvSpPr>
          <p:spPr bwMode="auto">
            <a:xfrm>
              <a:off x="2618" y="265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y</a:t>
              </a:r>
            </a:p>
          </p:txBody>
        </p:sp>
        <p:sp>
          <p:nvSpPr>
            <p:cNvPr id="30743" name="Text Box 146"/>
            <p:cNvSpPr txBox="1">
              <a:spLocks noChangeAspect="1" noChangeArrowheads="1"/>
            </p:cNvSpPr>
            <p:nvPr/>
          </p:nvSpPr>
          <p:spPr bwMode="auto">
            <a:xfrm>
              <a:off x="3903" y="2628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z</a:t>
              </a:r>
            </a:p>
          </p:txBody>
        </p:sp>
        <p:sp>
          <p:nvSpPr>
            <p:cNvPr id="30744" name="Text Box 149"/>
            <p:cNvSpPr txBox="1">
              <a:spLocks noChangeAspect="1" noChangeArrowheads="1"/>
            </p:cNvSpPr>
            <p:nvPr/>
          </p:nvSpPr>
          <p:spPr bwMode="auto">
            <a:xfrm>
              <a:off x="1678" y="3097"/>
              <a:ext cx="43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2000"/>
                <a:t>Q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2000"/>
                <a:t>TN</a:t>
              </a:r>
            </a:p>
          </p:txBody>
        </p:sp>
        <p:grpSp>
          <p:nvGrpSpPr>
            <p:cNvPr id="30745" name="Group 150"/>
            <p:cNvGrpSpPr>
              <a:grpSpLocks noChangeAspect="1"/>
            </p:cNvGrpSpPr>
            <p:nvPr/>
          </p:nvGrpSpPr>
          <p:grpSpPr bwMode="auto">
            <a:xfrm>
              <a:off x="2172" y="3078"/>
              <a:ext cx="228" cy="446"/>
              <a:chOff x="341" y="1968"/>
              <a:chExt cx="114" cy="223"/>
            </a:xfrm>
          </p:grpSpPr>
          <p:sp>
            <p:nvSpPr>
              <p:cNvPr id="30767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342" y="196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r</a:t>
                </a:r>
              </a:p>
            </p:txBody>
          </p:sp>
          <p:sp>
            <p:nvSpPr>
              <p:cNvPr id="30768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341" y="207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0</a:t>
                </a:r>
              </a:p>
            </p:txBody>
          </p:sp>
        </p:grpSp>
        <p:grpSp>
          <p:nvGrpSpPr>
            <p:cNvPr id="30746" name="Group 153"/>
            <p:cNvGrpSpPr>
              <a:grpSpLocks noChangeAspect="1"/>
            </p:cNvGrpSpPr>
            <p:nvPr/>
          </p:nvGrpSpPr>
          <p:grpSpPr bwMode="auto">
            <a:xfrm>
              <a:off x="2392" y="3078"/>
              <a:ext cx="228" cy="446"/>
              <a:chOff x="341" y="1968"/>
              <a:chExt cx="114" cy="223"/>
            </a:xfrm>
          </p:grpSpPr>
          <p:sp>
            <p:nvSpPr>
              <p:cNvPr id="30765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342" y="196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v</a:t>
                </a:r>
              </a:p>
            </p:txBody>
          </p:sp>
          <p:sp>
            <p:nvSpPr>
              <p:cNvPr id="30766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341" y="207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1</a:t>
                </a:r>
              </a:p>
            </p:txBody>
          </p:sp>
        </p:grpSp>
        <p:grpSp>
          <p:nvGrpSpPr>
            <p:cNvPr id="30747" name="Group 156"/>
            <p:cNvGrpSpPr>
              <a:grpSpLocks noChangeAspect="1"/>
            </p:cNvGrpSpPr>
            <p:nvPr/>
          </p:nvGrpSpPr>
          <p:grpSpPr bwMode="auto">
            <a:xfrm>
              <a:off x="2610" y="3076"/>
              <a:ext cx="228" cy="446"/>
              <a:chOff x="341" y="1968"/>
              <a:chExt cx="114" cy="223"/>
            </a:xfrm>
          </p:grpSpPr>
          <p:sp>
            <p:nvSpPr>
              <p:cNvPr id="30763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342" y="196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s</a:t>
                </a:r>
              </a:p>
            </p:txBody>
          </p:sp>
          <p:sp>
            <p:nvSpPr>
              <p:cNvPr id="30764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341" y="207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2</a:t>
                </a:r>
              </a:p>
            </p:txBody>
          </p:sp>
        </p:grpSp>
        <p:grpSp>
          <p:nvGrpSpPr>
            <p:cNvPr id="30748" name="Group 159"/>
            <p:cNvGrpSpPr>
              <a:grpSpLocks noChangeAspect="1"/>
            </p:cNvGrpSpPr>
            <p:nvPr/>
          </p:nvGrpSpPr>
          <p:grpSpPr bwMode="auto">
            <a:xfrm>
              <a:off x="2830" y="3076"/>
              <a:ext cx="229" cy="446"/>
              <a:chOff x="341" y="1968"/>
              <a:chExt cx="114" cy="223"/>
            </a:xfrm>
          </p:grpSpPr>
          <p:sp>
            <p:nvSpPr>
              <p:cNvPr id="30761" name="Rectangle 160"/>
              <p:cNvSpPr>
                <a:spLocks noChangeAspect="1" noChangeArrowheads="1"/>
              </p:cNvSpPr>
              <p:nvPr/>
            </p:nvSpPr>
            <p:spPr bwMode="auto">
              <a:xfrm>
                <a:off x="342" y="196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x</a:t>
                </a:r>
              </a:p>
            </p:txBody>
          </p:sp>
          <p:sp>
            <p:nvSpPr>
              <p:cNvPr id="30762" name="Rectangle 161"/>
              <p:cNvSpPr>
                <a:spLocks noChangeAspect="1" noChangeArrowheads="1"/>
              </p:cNvSpPr>
              <p:nvPr/>
            </p:nvSpPr>
            <p:spPr bwMode="auto">
              <a:xfrm>
                <a:off x="341" y="207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3</a:t>
                </a:r>
              </a:p>
            </p:txBody>
          </p:sp>
        </p:grpSp>
        <p:sp>
          <p:nvSpPr>
            <p:cNvPr id="30749" name="Rectangle 162"/>
            <p:cNvSpPr>
              <a:spLocks noChangeAspect="1" noChangeArrowheads="1"/>
            </p:cNvSpPr>
            <p:nvPr/>
          </p:nvSpPr>
          <p:spPr bwMode="auto">
            <a:xfrm>
              <a:off x="3049" y="3298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4</a:t>
              </a:r>
            </a:p>
          </p:txBody>
        </p:sp>
        <p:sp>
          <p:nvSpPr>
            <p:cNvPr id="30750" name="Rectangle 163"/>
            <p:cNvSpPr>
              <a:spLocks noChangeAspect="1" noChangeArrowheads="1"/>
            </p:cNvSpPr>
            <p:nvPr/>
          </p:nvSpPr>
          <p:spPr bwMode="auto">
            <a:xfrm>
              <a:off x="3269" y="3298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5</a:t>
              </a:r>
            </a:p>
          </p:txBody>
        </p:sp>
        <p:sp>
          <p:nvSpPr>
            <p:cNvPr id="30751" name="Rectangle 164"/>
            <p:cNvSpPr>
              <a:spLocks noChangeAspect="1" noChangeArrowheads="1"/>
            </p:cNvSpPr>
            <p:nvPr/>
          </p:nvSpPr>
          <p:spPr bwMode="auto">
            <a:xfrm>
              <a:off x="3487" y="3296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6</a:t>
              </a:r>
            </a:p>
          </p:txBody>
        </p:sp>
        <p:sp>
          <p:nvSpPr>
            <p:cNvPr id="30752" name="Rectangle 165"/>
            <p:cNvSpPr>
              <a:spLocks noChangeAspect="1" noChangeArrowheads="1"/>
            </p:cNvSpPr>
            <p:nvPr/>
          </p:nvSpPr>
          <p:spPr bwMode="auto">
            <a:xfrm>
              <a:off x="3707" y="3296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7</a:t>
              </a:r>
            </a:p>
          </p:txBody>
        </p:sp>
        <p:sp>
          <p:nvSpPr>
            <p:cNvPr id="30753" name="Rectangle 166"/>
            <p:cNvSpPr>
              <a:spLocks noChangeAspect="1" noChangeArrowheads="1"/>
            </p:cNvSpPr>
            <p:nvPr/>
          </p:nvSpPr>
          <p:spPr bwMode="auto">
            <a:xfrm>
              <a:off x="3049" y="3076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t</a:t>
              </a:r>
            </a:p>
          </p:txBody>
        </p:sp>
        <p:sp>
          <p:nvSpPr>
            <p:cNvPr id="30754" name="Rectangle 167"/>
            <p:cNvSpPr>
              <a:spLocks noChangeAspect="1" noChangeArrowheads="1"/>
            </p:cNvSpPr>
            <p:nvPr/>
          </p:nvSpPr>
          <p:spPr bwMode="auto">
            <a:xfrm>
              <a:off x="3269" y="3076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w</a:t>
              </a:r>
            </a:p>
          </p:txBody>
        </p:sp>
        <p:sp>
          <p:nvSpPr>
            <p:cNvPr id="30755" name="Text Box 168"/>
            <p:cNvSpPr txBox="1">
              <a:spLocks noChangeAspect="1" noChangeArrowheads="1"/>
            </p:cNvSpPr>
            <p:nvPr/>
          </p:nvSpPr>
          <p:spPr bwMode="auto">
            <a:xfrm>
              <a:off x="4191" y="1693"/>
              <a:ext cx="1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w</a:t>
              </a:r>
            </a:p>
          </p:txBody>
        </p:sp>
        <p:sp>
          <p:nvSpPr>
            <p:cNvPr id="30756" name="Rectangle 169"/>
            <p:cNvSpPr>
              <a:spLocks noChangeAspect="1" noChangeArrowheads="1"/>
            </p:cNvSpPr>
            <p:nvPr/>
          </p:nvSpPr>
          <p:spPr bwMode="auto">
            <a:xfrm>
              <a:off x="3487" y="3074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y</a:t>
              </a:r>
            </a:p>
          </p:txBody>
        </p:sp>
        <p:sp>
          <p:nvSpPr>
            <p:cNvPr id="30757" name="Rectangle 170"/>
            <p:cNvSpPr>
              <a:spLocks noChangeAspect="1" noChangeArrowheads="1"/>
            </p:cNvSpPr>
            <p:nvPr/>
          </p:nvSpPr>
          <p:spPr bwMode="auto">
            <a:xfrm>
              <a:off x="3707" y="3074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u</a:t>
              </a:r>
            </a:p>
          </p:txBody>
        </p:sp>
        <p:grpSp>
          <p:nvGrpSpPr>
            <p:cNvPr id="30758" name="Group 171"/>
            <p:cNvGrpSpPr>
              <a:grpSpLocks noChangeAspect="1"/>
            </p:cNvGrpSpPr>
            <p:nvPr/>
          </p:nvGrpSpPr>
          <p:grpSpPr bwMode="auto">
            <a:xfrm>
              <a:off x="3929" y="3074"/>
              <a:ext cx="228" cy="446"/>
              <a:chOff x="341" y="1968"/>
              <a:chExt cx="114" cy="223"/>
            </a:xfrm>
          </p:grpSpPr>
          <p:sp>
            <p:nvSpPr>
              <p:cNvPr id="30759" name="Rectangle 172"/>
              <p:cNvSpPr>
                <a:spLocks noChangeAspect="1" noChangeArrowheads="1"/>
              </p:cNvSpPr>
              <p:nvPr/>
            </p:nvSpPr>
            <p:spPr bwMode="auto">
              <a:xfrm>
                <a:off x="342" y="196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z</a:t>
                </a:r>
              </a:p>
            </p:txBody>
          </p:sp>
          <p:sp>
            <p:nvSpPr>
              <p:cNvPr id="30760" name="Rectangle 173"/>
              <p:cNvSpPr>
                <a:spLocks noChangeAspect="1" noChangeArrowheads="1"/>
              </p:cNvSpPr>
              <p:nvPr/>
            </p:nvSpPr>
            <p:spPr bwMode="auto">
              <a:xfrm>
                <a:off x="341" y="207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8</a:t>
                </a:r>
              </a:p>
            </p:txBody>
          </p:sp>
        </p:grp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2B2D2B-F2C5-4145-BA77-C4E5A801E00A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9F6237-B3DD-49E4-84A4-B3B4655C094A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tr-TR" sz="1400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Breadth-First Search (BFS)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Given a graph, </a:t>
            </a:r>
            <a:r>
              <a:rPr lang="tr-TR" altLang="tr-TR" i="1" smtClean="0"/>
              <a:t>G</a:t>
            </a:r>
            <a:r>
              <a:rPr lang="tr-TR" altLang="tr-TR" smtClean="0"/>
              <a:t>, and a source vertex, </a:t>
            </a:r>
            <a:r>
              <a:rPr lang="tr-TR" altLang="tr-TR" i="1" smtClean="0"/>
              <a:t>s</a:t>
            </a:r>
            <a:r>
              <a:rPr lang="tr-TR" altLang="tr-TR" smtClean="0"/>
              <a:t>, breadth-first search (BFS) checks to discover every vertex reachable from </a:t>
            </a:r>
            <a:r>
              <a:rPr lang="tr-TR" altLang="tr-TR" i="1" smtClean="0"/>
              <a:t>s</a:t>
            </a:r>
            <a:r>
              <a:rPr lang="tr-TR" altLang="tr-TR" smtClean="0"/>
              <a:t>. </a:t>
            </a:r>
          </a:p>
          <a:p>
            <a:pPr eaLnBrk="1" hangingPunct="1"/>
            <a:r>
              <a:rPr lang="tr-TR" altLang="tr-TR" smtClean="0"/>
              <a:t>BFS discovers vertices reachable from </a:t>
            </a:r>
            <a:r>
              <a:rPr lang="tr-TR" altLang="tr-TR" i="1" smtClean="0"/>
              <a:t>s</a:t>
            </a:r>
            <a:r>
              <a:rPr lang="tr-TR" altLang="tr-TR" smtClean="0"/>
              <a:t> in a </a:t>
            </a:r>
            <a:r>
              <a:rPr lang="tr-TR" altLang="tr-TR" smtClean="0">
                <a:solidFill>
                  <a:srgbClr val="FF0000"/>
                </a:solidFill>
              </a:rPr>
              <a:t>breadth-first</a:t>
            </a:r>
            <a:r>
              <a:rPr lang="tr-TR" altLang="tr-TR" smtClean="0"/>
              <a:t> manner.  </a:t>
            </a:r>
          </a:p>
          <a:p>
            <a:pPr eaLnBrk="1" hangingPunct="1"/>
            <a:r>
              <a:rPr lang="tr-TR" altLang="tr-TR" smtClean="0"/>
              <a:t>That is, vertices a distance of </a:t>
            </a:r>
            <a:r>
              <a:rPr lang="tr-TR" altLang="tr-TR" i="1" smtClean="0"/>
              <a:t>k</a:t>
            </a:r>
            <a:r>
              <a:rPr lang="tr-TR" altLang="tr-TR" smtClean="0"/>
              <a:t> away from </a:t>
            </a:r>
            <a:r>
              <a:rPr lang="tr-TR" altLang="tr-TR" i="1" smtClean="0"/>
              <a:t>s</a:t>
            </a:r>
            <a:r>
              <a:rPr lang="tr-TR" altLang="tr-TR" smtClean="0"/>
              <a:t> are systematically discovered before vertices reachable from </a:t>
            </a:r>
            <a:r>
              <a:rPr lang="tr-TR" altLang="tr-TR" i="1" smtClean="0"/>
              <a:t>s</a:t>
            </a:r>
            <a:r>
              <a:rPr lang="tr-TR" altLang="tr-TR" smtClean="0"/>
              <a:t> through a path of length </a:t>
            </a:r>
            <a:r>
              <a:rPr lang="tr-TR" altLang="tr-TR" i="1" smtClean="0"/>
              <a:t>k+1.</a:t>
            </a:r>
            <a:r>
              <a:rPr lang="tr-TR" altLang="tr-TR" smtClean="0"/>
              <a:t>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A0601C-D58C-4E40-BB84-8380A2443DDE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CE7BA1-4DA6-402E-838F-C6DFF0DF45FE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tr-TR" sz="1400" smtClean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Breadth-First Search (BFS)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3411538" algn="l"/>
              </a:tabLst>
            </a:pPr>
            <a:r>
              <a:rPr lang="tr-TR" altLang="tr-TR" smtClean="0"/>
              <a:t>To follow how the algorithm proceeds, BFS colors each vertex white, gray or black. </a:t>
            </a:r>
          </a:p>
          <a:p>
            <a:pPr eaLnBrk="1" hangingPunct="1">
              <a:lnSpc>
                <a:spcPct val="90000"/>
              </a:lnSpc>
              <a:tabLst>
                <a:tab pos="3411538" algn="l"/>
              </a:tabLst>
            </a:pPr>
            <a:r>
              <a:rPr lang="tr-TR" altLang="tr-TR" smtClean="0"/>
              <a:t> </a:t>
            </a:r>
            <a:r>
              <a:rPr lang="tr-TR" altLang="tr-TR" smtClean="0">
                <a:solidFill>
                  <a:srgbClr val="FF0000"/>
                </a:solidFill>
              </a:rPr>
              <a:t>Unprocessed nodes</a:t>
            </a:r>
            <a:r>
              <a:rPr lang="tr-TR" altLang="tr-TR" smtClean="0"/>
              <a:t> are colored </a:t>
            </a:r>
            <a:r>
              <a:rPr lang="tr-TR" altLang="tr-TR" smtClean="0">
                <a:solidFill>
                  <a:srgbClr val="FF0000"/>
                </a:solidFill>
              </a:rPr>
              <a:t>white</a:t>
            </a:r>
            <a:r>
              <a:rPr lang="tr-TR" altLang="tr-TR" smtClean="0"/>
              <a:t> while </a:t>
            </a:r>
            <a:r>
              <a:rPr lang="tr-TR" altLang="tr-TR" smtClean="0">
                <a:solidFill>
                  <a:schemeClr val="accent1"/>
                </a:solidFill>
              </a:rPr>
              <a:t>vertices discovered</a:t>
            </a:r>
            <a:r>
              <a:rPr lang="tr-TR" altLang="tr-TR" smtClean="0"/>
              <a:t> (encountered during search) turn to </a:t>
            </a:r>
            <a:r>
              <a:rPr lang="tr-TR" altLang="tr-TR" smtClean="0">
                <a:solidFill>
                  <a:schemeClr val="accent1"/>
                </a:solidFill>
              </a:rPr>
              <a:t>gray</a:t>
            </a:r>
            <a:r>
              <a:rPr lang="tr-TR" altLang="tr-TR" smtClean="0"/>
              <a:t>.  </a:t>
            </a:r>
            <a:r>
              <a:rPr lang="tr-TR" altLang="tr-TR" smtClean="0">
                <a:solidFill>
                  <a:srgbClr val="00FFFF"/>
                </a:solidFill>
              </a:rPr>
              <a:t>Vertices processed</a:t>
            </a:r>
            <a:r>
              <a:rPr lang="tr-TR" altLang="tr-TR" smtClean="0"/>
              <a:t> (i.e., vertices with all neighbors discovered) become </a:t>
            </a:r>
            <a:r>
              <a:rPr lang="tr-TR" altLang="tr-TR" smtClean="0">
                <a:solidFill>
                  <a:srgbClr val="00FFFF"/>
                </a:solidFill>
              </a:rPr>
              <a:t>black</a:t>
            </a:r>
            <a:r>
              <a:rPr lang="tr-TR" altLang="tr-TR" smtClean="0"/>
              <a:t>.</a:t>
            </a:r>
          </a:p>
          <a:p>
            <a:pPr eaLnBrk="1" hangingPunct="1">
              <a:lnSpc>
                <a:spcPct val="90000"/>
              </a:lnSpc>
              <a:tabLst>
                <a:tab pos="3411538" algn="l"/>
              </a:tabLst>
            </a:pPr>
            <a:r>
              <a:rPr lang="tr-TR" altLang="tr-TR" smtClean="0"/>
              <a:t>Algorithm terminates when all vertices are visited.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5672B5-8FA7-4C2C-8066-363F9D20A387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0B1357-E056-4752-B44F-5E75D4CFCE64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tr-TR" sz="1400" smtClean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z="4000" smtClean="0"/>
              <a:t>Algorithm for Breadth-First Search</a:t>
            </a:r>
            <a:r>
              <a:rPr lang="tr-TR" altLang="tr-TR" sz="4000" baseline="30000" smtClean="0"/>
              <a:t>*</a:t>
            </a:r>
            <a:endParaRPr lang="en-US" altLang="tr-TR" sz="4000" smtClean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9624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</a:rPr>
              <a:t>BFS(Graph G, Vertex 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</a:rPr>
              <a:t>// initialize all vertices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</a:rPr>
              <a:t>   	for each vertex u</a:t>
            </a:r>
            <a:r>
              <a:rPr lang="tr-TR" altLang="tr-TR" sz="2000" smtClean="0">
                <a:latin typeface="Tahoma" panose="020B0604030504040204" pitchFamily="34" charset="0"/>
                <a:sym typeface="Symbol" panose="05050102010706020507" pitchFamily="18" charset="2"/>
              </a:rPr>
              <a:t>V[G]-{s}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  <a:sym typeface="Symbol" panose="05050102010706020507" pitchFamily="18" charset="2"/>
              </a:rPr>
              <a:t>	   color [u]=white;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  <a:sym typeface="Symbol" panose="05050102010706020507" pitchFamily="18" charset="2"/>
              </a:rPr>
              <a:t>	   dist[u]=</a:t>
            </a:r>
            <a:r>
              <a:rPr lang="tr-TR" altLang="tr-TR" sz="2000" smtClean="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∞;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   from[u]=NULL;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color[s]=gray;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tr-TR" altLang="tr-TR" sz="2000" smtClean="0">
                <a:latin typeface="Tahoma" panose="020B0604030504040204" pitchFamily="34" charset="0"/>
                <a:sym typeface="Symbol" panose="05050102010706020507" pitchFamily="18" charset="2"/>
              </a:rPr>
              <a:t>dist[s]=0</a:t>
            </a:r>
            <a:r>
              <a:rPr lang="tr-TR" altLang="tr-TR" sz="2000" smtClean="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from[s]=NULL;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Q={}; enqueue(Q,s);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tr-TR" sz="2000" smtClean="0">
              <a:latin typeface="Tahoma" panose="020B0604030504040204" pitchFamily="34" charset="0"/>
            </a:endParaRPr>
          </a:p>
        </p:txBody>
      </p:sp>
      <p:sp>
        <p:nvSpPr>
          <p:cNvPr id="33799" name="Text Box 5"/>
          <p:cNvSpPr txBox="1">
            <a:spLocks noChangeArrowheads="1"/>
          </p:cNvSpPr>
          <p:nvPr/>
        </p:nvSpPr>
        <p:spPr bwMode="auto">
          <a:xfrm>
            <a:off x="4454525" y="1592263"/>
            <a:ext cx="4594225" cy="378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 b="0">
                <a:latin typeface="Tahoma" panose="020B0604030504040204" pitchFamily="34" charset="0"/>
                <a:sym typeface="Symbol" panose="05050102010706020507" pitchFamily="18" charset="2"/>
              </a:rPr>
              <a:t>     while (!isEmpty(Q))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 b="0">
                <a:latin typeface="Tahoma" panose="020B0604030504040204" pitchFamily="34" charset="0"/>
                <a:sym typeface="Symbol" panose="05050102010706020507" pitchFamily="18" charset="2"/>
              </a:rPr>
              <a:t>     	u=dequeue(Q);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 b="0">
                <a:latin typeface="Tahoma" panose="020B0604030504040204" pitchFamily="34" charset="0"/>
                <a:sym typeface="Symbol" panose="05050102010706020507" pitchFamily="18" charset="2"/>
              </a:rPr>
              <a:t>	for each v Adj[u]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 b="0">
                <a:latin typeface="Tahoma" panose="020B0604030504040204" pitchFamily="34" charset="0"/>
                <a:sym typeface="Symbol" panose="05050102010706020507" pitchFamily="18" charset="2"/>
              </a:rPr>
              <a:t>	   if (color [v]==white)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 b="0">
                <a:latin typeface="Tahoma" panose="020B0604030504040204" pitchFamily="34" charset="0"/>
                <a:sym typeface="Symbol" panose="05050102010706020507" pitchFamily="18" charset="2"/>
              </a:rPr>
              <a:t>	      color[v]=gray;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 b="0">
                <a:latin typeface="Tahoma" panose="020B0604030504040204" pitchFamily="34" charset="0"/>
                <a:sym typeface="Symbol" panose="05050102010706020507" pitchFamily="18" charset="2"/>
              </a:rPr>
              <a:t>	      dist[v]=dist[u]+1;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 b="0">
                <a:latin typeface="Tahoma" panose="020B0604030504040204" pitchFamily="34" charset="0"/>
                <a:sym typeface="Symbol" panose="05050102010706020507" pitchFamily="18" charset="2"/>
              </a:rPr>
              <a:t>	      from[v]=u;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 b="0">
                <a:latin typeface="Tahoma" panose="020B0604030504040204" pitchFamily="34" charset="0"/>
                <a:sym typeface="Symbol" panose="05050102010706020507" pitchFamily="18" charset="2"/>
              </a:rPr>
              <a:t>	      enqueue(Q,v);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 b="0">
                <a:latin typeface="Tahoma" panose="020B0604030504040204" pitchFamily="34" charset="0"/>
                <a:sym typeface="Symbol" panose="05050102010706020507" pitchFamily="18" charset="2"/>
              </a:rPr>
              <a:t>	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 b="0">
                <a:latin typeface="Tahoma" panose="020B0604030504040204" pitchFamily="34" charset="0"/>
                <a:sym typeface="Symbol" panose="05050102010706020507" pitchFamily="18" charset="2"/>
              </a:rPr>
              <a:t>       	color[u]=black;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 b="0">
                <a:latin typeface="Tahoma" panose="020B0604030504040204" pitchFamily="34" charset="0"/>
                <a:sym typeface="Symbol" panose="05050102010706020507" pitchFamily="18" charset="2"/>
              </a:rPr>
              <a:t>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 b="0">
                <a:latin typeface="Tahoma" panose="020B0604030504040204" pitchFamily="34" charset="0"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33800" name="Line 6"/>
          <p:cNvSpPr>
            <a:spLocks noChangeShapeType="1"/>
          </p:cNvSpPr>
          <p:nvPr/>
        </p:nvSpPr>
        <p:spPr bwMode="auto">
          <a:xfrm>
            <a:off x="4324350" y="1409700"/>
            <a:ext cx="1905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3801" name="Text Box 11"/>
          <p:cNvSpPr txBox="1">
            <a:spLocks noChangeArrowheads="1"/>
          </p:cNvSpPr>
          <p:nvPr/>
        </p:nvSpPr>
        <p:spPr bwMode="auto">
          <a:xfrm>
            <a:off x="622300" y="5678488"/>
            <a:ext cx="915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 baseline="30000"/>
              <a:t>*</a:t>
            </a:r>
            <a:r>
              <a:rPr lang="tr-TR" altLang="tr-TR" sz="1400"/>
              <a:t>From [1]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124DF3-5756-49FB-93DD-38081AAF342E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FAF6F2-E8CF-44C0-B882-0786FDA05EF8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tr-TR" sz="1400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481013" y="2239963"/>
            <a:ext cx="8229600" cy="1447800"/>
          </a:xfrm>
        </p:spPr>
        <p:txBody>
          <a:bodyPr/>
          <a:lstStyle/>
          <a:p>
            <a:pPr eaLnBrk="1" hangingPunct="1"/>
            <a:r>
              <a:rPr lang="tr-TR" altLang="tr-TR" sz="5400" smtClean="0"/>
              <a:t>Graphs &amp; Graph Algorithms</a:t>
            </a:r>
            <a:endParaRPr lang="en-US" altLang="tr-TR" sz="540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315E9C-227C-45D4-BD6B-D758CE46D3D4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08D8B2-2108-40E3-A17C-6EF1A55D8B2A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tr-TR" sz="1400" smtClean="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141288"/>
            <a:ext cx="82296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An Example to BFS </a:t>
            </a:r>
          </a:p>
        </p:txBody>
      </p:sp>
      <p:sp>
        <p:nvSpPr>
          <p:cNvPr id="34822" name="Oval 3"/>
          <p:cNvSpPr>
            <a:spLocks noChangeArrowheads="1"/>
          </p:cNvSpPr>
          <p:nvPr/>
        </p:nvSpPr>
        <p:spPr bwMode="auto">
          <a:xfrm>
            <a:off x="539750" y="1438275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400">
                <a:cs typeface="Times New Roman" panose="02020603050405020304" pitchFamily="18" charset="0"/>
              </a:rPr>
              <a:t>∞</a:t>
            </a:r>
          </a:p>
        </p:txBody>
      </p:sp>
      <p:sp>
        <p:nvSpPr>
          <p:cNvPr id="34823" name="Oval 4"/>
          <p:cNvSpPr>
            <a:spLocks noChangeArrowheads="1"/>
          </p:cNvSpPr>
          <p:nvPr/>
        </p:nvSpPr>
        <p:spPr bwMode="auto">
          <a:xfrm>
            <a:off x="2568575" y="2008188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400"/>
              <a:t>∞</a:t>
            </a:r>
          </a:p>
        </p:txBody>
      </p:sp>
      <p:sp>
        <p:nvSpPr>
          <p:cNvPr id="34824" name="Oval 5"/>
          <p:cNvSpPr>
            <a:spLocks noChangeArrowheads="1"/>
          </p:cNvSpPr>
          <p:nvPr/>
        </p:nvSpPr>
        <p:spPr bwMode="auto">
          <a:xfrm>
            <a:off x="1554163" y="2008188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400"/>
              <a:t>∞</a:t>
            </a:r>
          </a:p>
        </p:txBody>
      </p:sp>
      <p:sp>
        <p:nvSpPr>
          <p:cNvPr id="34825" name="Oval 6"/>
          <p:cNvSpPr>
            <a:spLocks noChangeArrowheads="1"/>
          </p:cNvSpPr>
          <p:nvPr/>
        </p:nvSpPr>
        <p:spPr bwMode="auto">
          <a:xfrm>
            <a:off x="539750" y="2008188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400">
                <a:cs typeface="Times New Roman" panose="02020603050405020304" pitchFamily="18" charset="0"/>
              </a:rPr>
              <a:t>∞</a:t>
            </a:r>
          </a:p>
        </p:txBody>
      </p:sp>
      <p:sp>
        <p:nvSpPr>
          <p:cNvPr id="34826" name="Oval 7"/>
          <p:cNvSpPr>
            <a:spLocks noChangeArrowheads="1"/>
          </p:cNvSpPr>
          <p:nvPr/>
        </p:nvSpPr>
        <p:spPr bwMode="auto">
          <a:xfrm>
            <a:off x="2568575" y="1438275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400"/>
              <a:t>∞</a:t>
            </a:r>
          </a:p>
        </p:txBody>
      </p:sp>
      <p:sp>
        <p:nvSpPr>
          <p:cNvPr id="34827" name="Oval 8"/>
          <p:cNvSpPr>
            <a:spLocks noChangeArrowheads="1"/>
          </p:cNvSpPr>
          <p:nvPr/>
        </p:nvSpPr>
        <p:spPr bwMode="auto">
          <a:xfrm>
            <a:off x="539750" y="2578100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400">
                <a:cs typeface="Times New Roman" panose="02020603050405020304" pitchFamily="18" charset="0"/>
              </a:rPr>
              <a:t>∞</a:t>
            </a:r>
          </a:p>
        </p:txBody>
      </p:sp>
      <p:sp>
        <p:nvSpPr>
          <p:cNvPr id="34828" name="Oval 9"/>
          <p:cNvSpPr>
            <a:spLocks noChangeArrowheads="1"/>
          </p:cNvSpPr>
          <p:nvPr/>
        </p:nvSpPr>
        <p:spPr bwMode="auto">
          <a:xfrm>
            <a:off x="1554163" y="2578100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400"/>
              <a:t>∞</a:t>
            </a:r>
          </a:p>
        </p:txBody>
      </p:sp>
      <p:sp>
        <p:nvSpPr>
          <p:cNvPr id="34829" name="Oval 10"/>
          <p:cNvSpPr>
            <a:spLocks noChangeArrowheads="1"/>
          </p:cNvSpPr>
          <p:nvPr/>
        </p:nvSpPr>
        <p:spPr bwMode="auto">
          <a:xfrm>
            <a:off x="1554163" y="1438275"/>
            <a:ext cx="254000" cy="1905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0</a:t>
            </a:r>
            <a:endParaRPr lang="en-US" altLang="tr-TR" sz="1400"/>
          </a:p>
        </p:txBody>
      </p:sp>
      <p:sp>
        <p:nvSpPr>
          <p:cNvPr id="34830" name="Oval 11"/>
          <p:cNvSpPr>
            <a:spLocks noChangeArrowheads="1"/>
          </p:cNvSpPr>
          <p:nvPr/>
        </p:nvSpPr>
        <p:spPr bwMode="auto">
          <a:xfrm>
            <a:off x="2568575" y="2578100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400"/>
              <a:t>∞</a:t>
            </a:r>
          </a:p>
        </p:txBody>
      </p:sp>
      <p:cxnSp>
        <p:nvCxnSpPr>
          <p:cNvPr id="34831" name="AutoShape 12"/>
          <p:cNvCxnSpPr>
            <a:cxnSpLocks noChangeShapeType="1"/>
            <a:stCxn id="34822" idx="6"/>
            <a:endCxn id="34829" idx="2"/>
          </p:cNvCxnSpPr>
          <p:nvPr/>
        </p:nvCxnSpPr>
        <p:spPr bwMode="auto">
          <a:xfrm>
            <a:off x="793750" y="1533525"/>
            <a:ext cx="760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2" name="AutoShape 13"/>
          <p:cNvCxnSpPr>
            <a:cxnSpLocks noChangeShapeType="1"/>
            <a:stCxn id="34822" idx="5"/>
            <a:endCxn id="34824" idx="2"/>
          </p:cNvCxnSpPr>
          <p:nvPr/>
        </p:nvCxnSpPr>
        <p:spPr bwMode="auto">
          <a:xfrm>
            <a:off x="757238" y="1600200"/>
            <a:ext cx="796925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3" name="AutoShape 14"/>
          <p:cNvCxnSpPr>
            <a:cxnSpLocks noChangeShapeType="1"/>
            <a:stCxn id="34829" idx="5"/>
            <a:endCxn id="34823" idx="2"/>
          </p:cNvCxnSpPr>
          <p:nvPr/>
        </p:nvCxnSpPr>
        <p:spPr bwMode="auto">
          <a:xfrm>
            <a:off x="1771650" y="1600200"/>
            <a:ext cx="796925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4" name="AutoShape 15"/>
          <p:cNvCxnSpPr>
            <a:cxnSpLocks noChangeShapeType="1"/>
            <a:stCxn id="34829" idx="6"/>
            <a:endCxn id="34826" idx="2"/>
          </p:cNvCxnSpPr>
          <p:nvPr/>
        </p:nvCxnSpPr>
        <p:spPr bwMode="auto">
          <a:xfrm>
            <a:off x="1808163" y="1533525"/>
            <a:ext cx="760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5" name="AutoShape 16"/>
          <p:cNvCxnSpPr>
            <a:cxnSpLocks noChangeShapeType="1"/>
            <a:stCxn id="34824" idx="6"/>
            <a:endCxn id="34823" idx="2"/>
          </p:cNvCxnSpPr>
          <p:nvPr/>
        </p:nvCxnSpPr>
        <p:spPr bwMode="auto">
          <a:xfrm>
            <a:off x="1808163" y="2103438"/>
            <a:ext cx="760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6" name="AutoShape 17"/>
          <p:cNvCxnSpPr>
            <a:cxnSpLocks noChangeShapeType="1"/>
            <a:stCxn id="34827" idx="6"/>
            <a:endCxn id="34828" idx="2"/>
          </p:cNvCxnSpPr>
          <p:nvPr/>
        </p:nvCxnSpPr>
        <p:spPr bwMode="auto">
          <a:xfrm>
            <a:off x="793750" y="2673350"/>
            <a:ext cx="760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7" name="AutoShape 18"/>
          <p:cNvCxnSpPr>
            <a:cxnSpLocks noChangeShapeType="1"/>
            <a:stCxn id="34828" idx="6"/>
            <a:endCxn id="34830" idx="2"/>
          </p:cNvCxnSpPr>
          <p:nvPr/>
        </p:nvCxnSpPr>
        <p:spPr bwMode="auto">
          <a:xfrm>
            <a:off x="1808163" y="2673350"/>
            <a:ext cx="760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8" name="AutoShape 19"/>
          <p:cNvCxnSpPr>
            <a:cxnSpLocks noChangeShapeType="1"/>
            <a:stCxn id="34826" idx="3"/>
            <a:endCxn id="34825" idx="6"/>
          </p:cNvCxnSpPr>
          <p:nvPr/>
        </p:nvCxnSpPr>
        <p:spPr bwMode="auto">
          <a:xfrm flipH="1">
            <a:off x="793750" y="1600200"/>
            <a:ext cx="1811338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9" name="AutoShape 22"/>
          <p:cNvCxnSpPr>
            <a:cxnSpLocks noChangeShapeType="1"/>
            <a:stCxn id="34825" idx="4"/>
            <a:endCxn id="34830" idx="1"/>
          </p:cNvCxnSpPr>
          <p:nvPr/>
        </p:nvCxnSpPr>
        <p:spPr bwMode="auto">
          <a:xfrm>
            <a:off x="666750" y="2198688"/>
            <a:ext cx="1938338" cy="407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0" name="AutoShape 23"/>
          <p:cNvCxnSpPr>
            <a:cxnSpLocks noChangeShapeType="1"/>
            <a:stCxn id="34824" idx="3"/>
            <a:endCxn id="34827" idx="7"/>
          </p:cNvCxnSpPr>
          <p:nvPr/>
        </p:nvCxnSpPr>
        <p:spPr bwMode="auto">
          <a:xfrm flipH="1">
            <a:off x="757238" y="2170113"/>
            <a:ext cx="833437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1" name="AutoShape 24"/>
          <p:cNvCxnSpPr>
            <a:cxnSpLocks noChangeShapeType="1"/>
            <a:stCxn id="34823" idx="4"/>
            <a:endCxn id="34830" idx="0"/>
          </p:cNvCxnSpPr>
          <p:nvPr/>
        </p:nvCxnSpPr>
        <p:spPr bwMode="auto">
          <a:xfrm>
            <a:off x="2695575" y="2198688"/>
            <a:ext cx="0" cy="379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2" name="AutoShape 25"/>
          <p:cNvCxnSpPr>
            <a:cxnSpLocks noChangeShapeType="1"/>
            <a:stCxn id="34824" idx="4"/>
            <a:endCxn id="34828" idx="0"/>
          </p:cNvCxnSpPr>
          <p:nvPr/>
        </p:nvCxnSpPr>
        <p:spPr bwMode="auto">
          <a:xfrm>
            <a:off x="1681163" y="2198688"/>
            <a:ext cx="0" cy="379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3" name="AutoShape 26"/>
          <p:cNvCxnSpPr>
            <a:cxnSpLocks noChangeShapeType="1"/>
            <a:stCxn id="34824" idx="0"/>
            <a:endCxn id="34829" idx="4"/>
          </p:cNvCxnSpPr>
          <p:nvPr/>
        </p:nvCxnSpPr>
        <p:spPr bwMode="auto">
          <a:xfrm flipV="1">
            <a:off x="1681163" y="1628775"/>
            <a:ext cx="0" cy="379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4" name="AutoShape 27"/>
          <p:cNvCxnSpPr>
            <a:cxnSpLocks noChangeShapeType="1"/>
            <a:stCxn id="34824" idx="7"/>
            <a:endCxn id="34826" idx="3"/>
          </p:cNvCxnSpPr>
          <p:nvPr/>
        </p:nvCxnSpPr>
        <p:spPr bwMode="auto">
          <a:xfrm flipV="1">
            <a:off x="1771650" y="1600200"/>
            <a:ext cx="83343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5" name="AutoShape 28"/>
          <p:cNvCxnSpPr>
            <a:cxnSpLocks noChangeShapeType="1"/>
            <a:stCxn id="34827" idx="4"/>
            <a:endCxn id="34830" idx="4"/>
          </p:cNvCxnSpPr>
          <p:nvPr/>
        </p:nvCxnSpPr>
        <p:spPr bwMode="auto">
          <a:xfrm rot="16200000" flipH="1">
            <a:off x="1680369" y="1754981"/>
            <a:ext cx="1588" cy="202882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6" name="AutoShape 29"/>
          <p:cNvCxnSpPr>
            <a:cxnSpLocks noChangeShapeType="1"/>
            <a:stCxn id="34830" idx="6"/>
            <a:endCxn id="34830" idx="5"/>
          </p:cNvCxnSpPr>
          <p:nvPr/>
        </p:nvCxnSpPr>
        <p:spPr bwMode="auto">
          <a:xfrm flipH="1">
            <a:off x="2786063" y="2673350"/>
            <a:ext cx="36512" cy="66675"/>
          </a:xfrm>
          <a:prstGeom prst="curvedConnector4">
            <a:avLst>
              <a:gd name="adj1" fmla="val -626088"/>
              <a:gd name="adj2" fmla="val 48571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47" name="Text Box 30"/>
          <p:cNvSpPr txBox="1">
            <a:spLocks noChangeArrowheads="1"/>
          </p:cNvSpPr>
          <p:nvPr/>
        </p:nvSpPr>
        <p:spPr bwMode="auto">
          <a:xfrm>
            <a:off x="1336675" y="3040063"/>
            <a:ext cx="322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Q</a:t>
            </a:r>
          </a:p>
        </p:txBody>
      </p:sp>
      <p:sp>
        <p:nvSpPr>
          <p:cNvPr id="34848" name="Rectangle 31"/>
          <p:cNvSpPr>
            <a:spLocks noChangeArrowheads="1"/>
          </p:cNvSpPr>
          <p:nvPr/>
        </p:nvSpPr>
        <p:spPr bwMode="auto">
          <a:xfrm>
            <a:off x="1666875" y="3019425"/>
            <a:ext cx="3603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s</a:t>
            </a:r>
          </a:p>
        </p:txBody>
      </p:sp>
      <p:sp>
        <p:nvSpPr>
          <p:cNvPr id="34849" name="Text Box 32"/>
          <p:cNvSpPr txBox="1">
            <a:spLocks noChangeArrowheads="1"/>
          </p:cNvSpPr>
          <p:nvPr/>
        </p:nvSpPr>
        <p:spPr bwMode="auto">
          <a:xfrm>
            <a:off x="546100" y="1192213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r</a:t>
            </a:r>
          </a:p>
        </p:txBody>
      </p:sp>
      <p:sp>
        <p:nvSpPr>
          <p:cNvPr id="34850" name="Text Box 33"/>
          <p:cNvSpPr txBox="1">
            <a:spLocks noChangeArrowheads="1"/>
          </p:cNvSpPr>
          <p:nvPr/>
        </p:nvSpPr>
        <p:spPr bwMode="auto">
          <a:xfrm>
            <a:off x="1547813" y="117475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s</a:t>
            </a:r>
          </a:p>
        </p:txBody>
      </p:sp>
      <p:sp>
        <p:nvSpPr>
          <p:cNvPr id="34851" name="Text Box 34"/>
          <p:cNvSpPr txBox="1">
            <a:spLocks noChangeArrowheads="1"/>
          </p:cNvSpPr>
          <p:nvPr/>
        </p:nvSpPr>
        <p:spPr bwMode="auto">
          <a:xfrm>
            <a:off x="2576513" y="1184275"/>
            <a:ext cx="24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t</a:t>
            </a:r>
          </a:p>
        </p:txBody>
      </p:sp>
      <p:sp>
        <p:nvSpPr>
          <p:cNvPr id="34852" name="Text Box 35"/>
          <p:cNvSpPr txBox="1">
            <a:spLocks noChangeArrowheads="1"/>
          </p:cNvSpPr>
          <p:nvPr/>
        </p:nvSpPr>
        <p:spPr bwMode="auto">
          <a:xfrm>
            <a:off x="319088" y="19462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u</a:t>
            </a:r>
          </a:p>
        </p:txBody>
      </p:sp>
      <p:sp>
        <p:nvSpPr>
          <p:cNvPr id="34853" name="Text Box 36"/>
          <p:cNvSpPr txBox="1">
            <a:spLocks noChangeArrowheads="1"/>
          </p:cNvSpPr>
          <p:nvPr/>
        </p:nvSpPr>
        <p:spPr bwMode="auto">
          <a:xfrm>
            <a:off x="1320800" y="195738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v</a:t>
            </a:r>
          </a:p>
        </p:txBody>
      </p:sp>
      <p:sp>
        <p:nvSpPr>
          <p:cNvPr id="34854" name="Text Box 37"/>
          <p:cNvSpPr txBox="1">
            <a:spLocks noChangeArrowheads="1"/>
          </p:cNvSpPr>
          <p:nvPr/>
        </p:nvSpPr>
        <p:spPr bwMode="auto">
          <a:xfrm>
            <a:off x="2767013" y="1936750"/>
            <a:ext cx="312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w</a:t>
            </a:r>
          </a:p>
        </p:txBody>
      </p:sp>
      <p:sp>
        <p:nvSpPr>
          <p:cNvPr id="34855" name="Text Box 38"/>
          <p:cNvSpPr txBox="1">
            <a:spLocks noChangeArrowheads="1"/>
          </p:cNvSpPr>
          <p:nvPr/>
        </p:nvSpPr>
        <p:spPr bwMode="auto">
          <a:xfrm>
            <a:off x="328613" y="25082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x</a:t>
            </a:r>
          </a:p>
        </p:txBody>
      </p:sp>
      <p:sp>
        <p:nvSpPr>
          <p:cNvPr id="34856" name="Text Box 39"/>
          <p:cNvSpPr txBox="1">
            <a:spLocks noChangeArrowheads="1"/>
          </p:cNvSpPr>
          <p:nvPr/>
        </p:nvSpPr>
        <p:spPr bwMode="auto">
          <a:xfrm>
            <a:off x="1547813" y="26987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y</a:t>
            </a:r>
          </a:p>
        </p:txBody>
      </p:sp>
      <p:sp>
        <p:nvSpPr>
          <p:cNvPr id="34857" name="Text Box 40"/>
          <p:cNvSpPr txBox="1">
            <a:spLocks noChangeArrowheads="1"/>
          </p:cNvSpPr>
          <p:nvPr/>
        </p:nvSpPr>
        <p:spPr bwMode="auto">
          <a:xfrm>
            <a:off x="2566988" y="26797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z</a:t>
            </a:r>
          </a:p>
        </p:txBody>
      </p:sp>
      <p:sp>
        <p:nvSpPr>
          <p:cNvPr id="34858" name="Text Box 42"/>
          <p:cNvSpPr txBox="1">
            <a:spLocks noChangeArrowheads="1"/>
          </p:cNvSpPr>
          <p:nvPr/>
        </p:nvSpPr>
        <p:spPr bwMode="auto">
          <a:xfrm>
            <a:off x="3233738" y="11938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r</a:t>
            </a:r>
          </a:p>
        </p:txBody>
      </p:sp>
      <p:sp>
        <p:nvSpPr>
          <p:cNvPr id="34859" name="Text Box 43"/>
          <p:cNvSpPr txBox="1">
            <a:spLocks noChangeArrowheads="1"/>
          </p:cNvSpPr>
          <p:nvPr/>
        </p:nvSpPr>
        <p:spPr bwMode="auto">
          <a:xfrm>
            <a:off x="4254500" y="1166813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s</a:t>
            </a:r>
          </a:p>
        </p:txBody>
      </p:sp>
      <p:sp>
        <p:nvSpPr>
          <p:cNvPr id="34860" name="Text Box 44"/>
          <p:cNvSpPr txBox="1">
            <a:spLocks noChangeArrowheads="1"/>
          </p:cNvSpPr>
          <p:nvPr/>
        </p:nvSpPr>
        <p:spPr bwMode="auto">
          <a:xfrm>
            <a:off x="5264150" y="1176338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t</a:t>
            </a:r>
          </a:p>
        </p:txBody>
      </p:sp>
      <p:sp>
        <p:nvSpPr>
          <p:cNvPr id="34861" name="Text Box 46"/>
          <p:cNvSpPr txBox="1">
            <a:spLocks noChangeArrowheads="1"/>
          </p:cNvSpPr>
          <p:nvPr/>
        </p:nvSpPr>
        <p:spPr bwMode="auto">
          <a:xfrm>
            <a:off x="3025775" y="250983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x</a:t>
            </a:r>
          </a:p>
        </p:txBody>
      </p:sp>
      <p:sp>
        <p:nvSpPr>
          <p:cNvPr id="34862" name="Text Box 47"/>
          <p:cNvSpPr txBox="1">
            <a:spLocks noChangeArrowheads="1"/>
          </p:cNvSpPr>
          <p:nvPr/>
        </p:nvSpPr>
        <p:spPr bwMode="auto">
          <a:xfrm>
            <a:off x="4244975" y="270986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y</a:t>
            </a:r>
          </a:p>
        </p:txBody>
      </p:sp>
      <p:grpSp>
        <p:nvGrpSpPr>
          <p:cNvPr id="34863" name="Group 48"/>
          <p:cNvGrpSpPr>
            <a:grpSpLocks/>
          </p:cNvGrpSpPr>
          <p:nvPr/>
        </p:nvGrpSpPr>
        <p:grpSpPr bwMode="auto">
          <a:xfrm>
            <a:off x="3216275" y="1438275"/>
            <a:ext cx="2570163" cy="1538288"/>
            <a:chOff x="2026" y="906"/>
            <a:chExt cx="1619" cy="969"/>
          </a:xfrm>
        </p:grpSpPr>
        <p:grpSp>
          <p:nvGrpSpPr>
            <p:cNvPr id="35031" name="Group 49"/>
            <p:cNvGrpSpPr>
              <a:grpSpLocks/>
            </p:cNvGrpSpPr>
            <p:nvPr/>
          </p:nvGrpSpPr>
          <p:grpSpPr bwMode="auto">
            <a:xfrm>
              <a:off x="2040" y="906"/>
              <a:ext cx="1438" cy="839"/>
              <a:chOff x="2040" y="906"/>
              <a:chExt cx="1438" cy="839"/>
            </a:xfrm>
          </p:grpSpPr>
          <p:sp>
            <p:nvSpPr>
              <p:cNvPr id="35036" name="Oval 50"/>
              <p:cNvSpPr>
                <a:spLocks noChangeArrowheads="1"/>
              </p:cNvSpPr>
              <p:nvPr/>
            </p:nvSpPr>
            <p:spPr bwMode="auto">
              <a:xfrm>
                <a:off x="2040" y="906"/>
                <a:ext cx="160" cy="12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>
                    <a:cs typeface="Times New Roman" panose="02020603050405020304" pitchFamily="18" charset="0"/>
                  </a:rPr>
                  <a:t>1</a:t>
                </a:r>
                <a:endParaRPr lang="en-US" altLang="tr-TR" sz="1400">
                  <a:cs typeface="Times New Roman" panose="02020603050405020304" pitchFamily="18" charset="0"/>
                </a:endParaRPr>
              </a:p>
            </p:txBody>
          </p:sp>
          <p:sp>
            <p:nvSpPr>
              <p:cNvPr id="35037" name="Oval 51"/>
              <p:cNvSpPr>
                <a:spLocks noChangeArrowheads="1"/>
              </p:cNvSpPr>
              <p:nvPr/>
            </p:nvSpPr>
            <p:spPr bwMode="auto">
              <a:xfrm>
                <a:off x="3318" y="1265"/>
                <a:ext cx="160" cy="12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1</a:t>
                </a:r>
                <a:endParaRPr lang="en-US" altLang="tr-TR" sz="1400"/>
              </a:p>
            </p:txBody>
          </p:sp>
          <p:sp>
            <p:nvSpPr>
              <p:cNvPr id="35038" name="Oval 52"/>
              <p:cNvSpPr>
                <a:spLocks noChangeArrowheads="1"/>
              </p:cNvSpPr>
              <p:nvPr/>
            </p:nvSpPr>
            <p:spPr bwMode="auto">
              <a:xfrm>
                <a:off x="2679" y="1265"/>
                <a:ext cx="160" cy="12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1</a:t>
                </a:r>
                <a:endParaRPr lang="en-US" altLang="tr-TR" sz="1400"/>
              </a:p>
            </p:txBody>
          </p:sp>
          <p:sp>
            <p:nvSpPr>
              <p:cNvPr id="35039" name="Oval 53"/>
              <p:cNvSpPr>
                <a:spLocks noChangeArrowheads="1"/>
              </p:cNvSpPr>
              <p:nvPr/>
            </p:nvSpPr>
            <p:spPr bwMode="auto">
              <a:xfrm>
                <a:off x="2040" y="1265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400">
                    <a:cs typeface="Times New Roman" panose="02020603050405020304" pitchFamily="18" charset="0"/>
                  </a:rPr>
                  <a:t>∞</a:t>
                </a:r>
              </a:p>
            </p:txBody>
          </p:sp>
          <p:sp>
            <p:nvSpPr>
              <p:cNvPr id="35040" name="Oval 54"/>
              <p:cNvSpPr>
                <a:spLocks noChangeArrowheads="1"/>
              </p:cNvSpPr>
              <p:nvPr/>
            </p:nvSpPr>
            <p:spPr bwMode="auto">
              <a:xfrm>
                <a:off x="3318" y="906"/>
                <a:ext cx="160" cy="12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1</a:t>
                </a:r>
                <a:endParaRPr lang="en-US" altLang="tr-TR" sz="1400"/>
              </a:p>
            </p:txBody>
          </p:sp>
          <p:sp>
            <p:nvSpPr>
              <p:cNvPr id="35041" name="Oval 55"/>
              <p:cNvSpPr>
                <a:spLocks noChangeArrowheads="1"/>
              </p:cNvSpPr>
              <p:nvPr/>
            </p:nvSpPr>
            <p:spPr bwMode="auto">
              <a:xfrm>
                <a:off x="2040" y="1624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400">
                    <a:cs typeface="Times New Roman" panose="02020603050405020304" pitchFamily="18" charset="0"/>
                  </a:rPr>
                  <a:t>∞</a:t>
                </a:r>
              </a:p>
            </p:txBody>
          </p:sp>
          <p:sp>
            <p:nvSpPr>
              <p:cNvPr id="35042" name="Oval 56"/>
              <p:cNvSpPr>
                <a:spLocks noChangeArrowheads="1"/>
              </p:cNvSpPr>
              <p:nvPr/>
            </p:nvSpPr>
            <p:spPr bwMode="auto">
              <a:xfrm>
                <a:off x="2679" y="1624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400"/>
                  <a:t>∞</a:t>
                </a:r>
              </a:p>
            </p:txBody>
          </p:sp>
          <p:sp>
            <p:nvSpPr>
              <p:cNvPr id="35043" name="Oval 57"/>
              <p:cNvSpPr>
                <a:spLocks noChangeArrowheads="1"/>
              </p:cNvSpPr>
              <p:nvPr/>
            </p:nvSpPr>
            <p:spPr bwMode="auto">
              <a:xfrm>
                <a:off x="2679" y="906"/>
                <a:ext cx="160" cy="12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0</a:t>
                </a:r>
                <a:endParaRPr lang="en-US" altLang="tr-TR" sz="1400"/>
              </a:p>
            </p:txBody>
          </p:sp>
          <p:sp>
            <p:nvSpPr>
              <p:cNvPr id="35044" name="Oval 58"/>
              <p:cNvSpPr>
                <a:spLocks noChangeArrowheads="1"/>
              </p:cNvSpPr>
              <p:nvPr/>
            </p:nvSpPr>
            <p:spPr bwMode="auto">
              <a:xfrm>
                <a:off x="3318" y="1624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400"/>
                  <a:t>∞</a:t>
                </a:r>
              </a:p>
            </p:txBody>
          </p:sp>
          <p:cxnSp>
            <p:nvCxnSpPr>
              <p:cNvPr id="35045" name="AutoShape 59"/>
              <p:cNvCxnSpPr>
                <a:cxnSpLocks noChangeShapeType="1"/>
                <a:stCxn id="35036" idx="6"/>
                <a:endCxn id="35043" idx="2"/>
              </p:cNvCxnSpPr>
              <p:nvPr/>
            </p:nvCxnSpPr>
            <p:spPr bwMode="auto">
              <a:xfrm>
                <a:off x="2200" y="966"/>
                <a:ext cx="479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046" name="AutoShape 60"/>
              <p:cNvCxnSpPr>
                <a:cxnSpLocks noChangeShapeType="1"/>
                <a:stCxn id="35036" idx="5"/>
                <a:endCxn id="35038" idx="2"/>
              </p:cNvCxnSpPr>
              <p:nvPr/>
            </p:nvCxnSpPr>
            <p:spPr bwMode="auto">
              <a:xfrm>
                <a:off x="2176" y="1008"/>
                <a:ext cx="503" cy="31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047" name="AutoShape 61"/>
              <p:cNvCxnSpPr>
                <a:cxnSpLocks noChangeShapeType="1"/>
                <a:stCxn id="35043" idx="5"/>
                <a:endCxn id="35037" idx="2"/>
              </p:cNvCxnSpPr>
              <p:nvPr/>
            </p:nvCxnSpPr>
            <p:spPr bwMode="auto">
              <a:xfrm>
                <a:off x="2816" y="1008"/>
                <a:ext cx="502" cy="31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048" name="AutoShape 62"/>
              <p:cNvCxnSpPr>
                <a:cxnSpLocks noChangeShapeType="1"/>
                <a:stCxn id="35043" idx="6"/>
                <a:endCxn id="35040" idx="2"/>
              </p:cNvCxnSpPr>
              <p:nvPr/>
            </p:nvCxnSpPr>
            <p:spPr bwMode="auto">
              <a:xfrm>
                <a:off x="2839" y="966"/>
                <a:ext cx="479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049" name="AutoShape 63"/>
              <p:cNvCxnSpPr>
                <a:cxnSpLocks noChangeShapeType="1"/>
                <a:stCxn id="35038" idx="6"/>
                <a:endCxn id="35037" idx="2"/>
              </p:cNvCxnSpPr>
              <p:nvPr/>
            </p:nvCxnSpPr>
            <p:spPr bwMode="auto">
              <a:xfrm>
                <a:off x="2839" y="1325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050" name="AutoShape 64"/>
              <p:cNvCxnSpPr>
                <a:cxnSpLocks noChangeShapeType="1"/>
                <a:stCxn id="35041" idx="6"/>
                <a:endCxn id="35042" idx="2"/>
              </p:cNvCxnSpPr>
              <p:nvPr/>
            </p:nvCxnSpPr>
            <p:spPr bwMode="auto">
              <a:xfrm>
                <a:off x="2200" y="1684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051" name="AutoShape 65"/>
              <p:cNvCxnSpPr>
                <a:cxnSpLocks noChangeShapeType="1"/>
                <a:stCxn id="35042" idx="6"/>
                <a:endCxn id="35044" idx="2"/>
              </p:cNvCxnSpPr>
              <p:nvPr/>
            </p:nvCxnSpPr>
            <p:spPr bwMode="auto">
              <a:xfrm>
                <a:off x="2839" y="1684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052" name="AutoShape 66"/>
              <p:cNvCxnSpPr>
                <a:cxnSpLocks noChangeShapeType="1"/>
                <a:stCxn id="35040" idx="3"/>
                <a:endCxn id="35039" idx="6"/>
              </p:cNvCxnSpPr>
              <p:nvPr/>
            </p:nvCxnSpPr>
            <p:spPr bwMode="auto">
              <a:xfrm flipH="1">
                <a:off x="2200" y="1008"/>
                <a:ext cx="1141" cy="31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053" name="AutoShape 67"/>
              <p:cNvCxnSpPr>
                <a:cxnSpLocks noChangeShapeType="1"/>
                <a:stCxn id="35039" idx="4"/>
                <a:endCxn id="35044" idx="1"/>
              </p:cNvCxnSpPr>
              <p:nvPr/>
            </p:nvCxnSpPr>
            <p:spPr bwMode="auto">
              <a:xfrm>
                <a:off x="2120" y="1385"/>
                <a:ext cx="1221" cy="25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054" name="AutoShape 68"/>
              <p:cNvCxnSpPr>
                <a:cxnSpLocks noChangeShapeType="1"/>
                <a:stCxn id="35038" idx="3"/>
                <a:endCxn id="35041" idx="7"/>
              </p:cNvCxnSpPr>
              <p:nvPr/>
            </p:nvCxnSpPr>
            <p:spPr bwMode="auto">
              <a:xfrm flipH="1">
                <a:off x="2176" y="1368"/>
                <a:ext cx="526" cy="27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055" name="AutoShape 69"/>
              <p:cNvCxnSpPr>
                <a:cxnSpLocks noChangeShapeType="1"/>
                <a:stCxn id="35037" idx="4"/>
                <a:endCxn id="35044" idx="0"/>
              </p:cNvCxnSpPr>
              <p:nvPr/>
            </p:nvCxnSpPr>
            <p:spPr bwMode="auto">
              <a:xfrm>
                <a:off x="3399" y="1385"/>
                <a:ext cx="0" cy="23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056" name="AutoShape 70"/>
              <p:cNvCxnSpPr>
                <a:cxnSpLocks noChangeShapeType="1"/>
                <a:stCxn id="35038" idx="4"/>
                <a:endCxn id="35042" idx="0"/>
              </p:cNvCxnSpPr>
              <p:nvPr/>
            </p:nvCxnSpPr>
            <p:spPr bwMode="auto">
              <a:xfrm>
                <a:off x="2759" y="1385"/>
                <a:ext cx="0" cy="23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057" name="AutoShape 71"/>
              <p:cNvCxnSpPr>
                <a:cxnSpLocks noChangeShapeType="1"/>
                <a:stCxn id="35038" idx="0"/>
                <a:endCxn id="35043" idx="4"/>
              </p:cNvCxnSpPr>
              <p:nvPr/>
            </p:nvCxnSpPr>
            <p:spPr bwMode="auto">
              <a:xfrm flipV="1">
                <a:off x="2759" y="1026"/>
                <a:ext cx="0" cy="23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058" name="AutoShape 72"/>
              <p:cNvCxnSpPr>
                <a:cxnSpLocks noChangeShapeType="1"/>
                <a:stCxn id="35038" idx="7"/>
                <a:endCxn id="35040" idx="3"/>
              </p:cNvCxnSpPr>
              <p:nvPr/>
            </p:nvCxnSpPr>
            <p:spPr bwMode="auto">
              <a:xfrm flipV="1">
                <a:off x="2816" y="1008"/>
                <a:ext cx="525" cy="2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059" name="AutoShape 73"/>
              <p:cNvCxnSpPr>
                <a:cxnSpLocks noChangeShapeType="1"/>
                <a:stCxn id="35041" idx="4"/>
                <a:endCxn id="35044" idx="4"/>
              </p:cNvCxnSpPr>
              <p:nvPr/>
            </p:nvCxnSpPr>
            <p:spPr bwMode="auto">
              <a:xfrm rot="16200000" flipH="1">
                <a:off x="2759" y="1105"/>
                <a:ext cx="1" cy="1279"/>
              </a:xfrm>
              <a:prstGeom prst="curvedConnector3">
                <a:avLst>
                  <a:gd name="adj1" fmla="val 144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060" name="AutoShape 74"/>
              <p:cNvCxnSpPr>
                <a:cxnSpLocks noChangeShapeType="1"/>
                <a:stCxn id="35044" idx="6"/>
                <a:endCxn id="35044" idx="5"/>
              </p:cNvCxnSpPr>
              <p:nvPr/>
            </p:nvCxnSpPr>
            <p:spPr bwMode="auto">
              <a:xfrm flipH="1">
                <a:off x="3455" y="1685"/>
                <a:ext cx="23" cy="42"/>
              </a:xfrm>
              <a:prstGeom prst="curvedConnector4">
                <a:avLst>
                  <a:gd name="adj1" fmla="val -481819"/>
                  <a:gd name="adj2" fmla="val 26875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5032" name="Text Box 75"/>
            <p:cNvSpPr txBox="1">
              <a:spLocks noChangeArrowheads="1"/>
            </p:cNvSpPr>
            <p:nvPr/>
          </p:nvSpPr>
          <p:spPr bwMode="auto">
            <a:xfrm>
              <a:off x="2026" y="110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u</a:t>
              </a:r>
            </a:p>
          </p:txBody>
        </p:sp>
        <p:sp>
          <p:nvSpPr>
            <p:cNvPr id="35033" name="Text Box 76"/>
            <p:cNvSpPr txBox="1">
              <a:spLocks noChangeArrowheads="1"/>
            </p:cNvSpPr>
            <p:nvPr/>
          </p:nvSpPr>
          <p:spPr bwMode="auto">
            <a:xfrm>
              <a:off x="2603" y="112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v</a:t>
              </a:r>
            </a:p>
          </p:txBody>
        </p:sp>
        <p:sp>
          <p:nvSpPr>
            <p:cNvPr id="35034" name="Text Box 77"/>
            <p:cNvSpPr txBox="1">
              <a:spLocks noChangeArrowheads="1"/>
            </p:cNvSpPr>
            <p:nvPr/>
          </p:nvSpPr>
          <p:spPr bwMode="auto">
            <a:xfrm>
              <a:off x="3448" y="1197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w</a:t>
              </a:r>
            </a:p>
          </p:txBody>
        </p:sp>
        <p:sp>
          <p:nvSpPr>
            <p:cNvPr id="35035" name="Text Box 78"/>
            <p:cNvSpPr txBox="1">
              <a:spLocks noChangeArrowheads="1"/>
            </p:cNvSpPr>
            <p:nvPr/>
          </p:nvSpPr>
          <p:spPr bwMode="auto">
            <a:xfrm>
              <a:off x="3334" y="1683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z</a:t>
              </a:r>
            </a:p>
          </p:txBody>
        </p:sp>
      </p:grpSp>
      <p:sp>
        <p:nvSpPr>
          <p:cNvPr id="34864" name="Text Box 79"/>
          <p:cNvSpPr txBox="1">
            <a:spLocks noChangeArrowheads="1"/>
          </p:cNvSpPr>
          <p:nvPr/>
        </p:nvSpPr>
        <p:spPr bwMode="auto">
          <a:xfrm>
            <a:off x="3529013" y="3051175"/>
            <a:ext cx="322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Q</a:t>
            </a:r>
          </a:p>
        </p:txBody>
      </p:sp>
      <p:grpSp>
        <p:nvGrpSpPr>
          <p:cNvPr id="34865" name="Group 80"/>
          <p:cNvGrpSpPr>
            <a:grpSpLocks/>
          </p:cNvGrpSpPr>
          <p:nvPr/>
        </p:nvGrpSpPr>
        <p:grpSpPr bwMode="auto">
          <a:xfrm>
            <a:off x="3916363" y="3021013"/>
            <a:ext cx="1449387" cy="361950"/>
            <a:chOff x="2755" y="1903"/>
            <a:chExt cx="913" cy="228"/>
          </a:xfrm>
        </p:grpSpPr>
        <p:sp>
          <p:nvSpPr>
            <p:cNvPr id="35027" name="Rectangle 81"/>
            <p:cNvSpPr>
              <a:spLocks noChangeArrowheads="1"/>
            </p:cNvSpPr>
            <p:nvPr/>
          </p:nvSpPr>
          <p:spPr bwMode="auto">
            <a:xfrm>
              <a:off x="2755" y="1903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r</a:t>
              </a:r>
            </a:p>
          </p:txBody>
        </p:sp>
        <p:sp>
          <p:nvSpPr>
            <p:cNvPr id="35028" name="Rectangle 82"/>
            <p:cNvSpPr>
              <a:spLocks noChangeArrowheads="1"/>
            </p:cNvSpPr>
            <p:nvPr/>
          </p:nvSpPr>
          <p:spPr bwMode="auto">
            <a:xfrm>
              <a:off x="2984" y="1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v</a:t>
              </a:r>
            </a:p>
          </p:txBody>
        </p:sp>
        <p:sp>
          <p:nvSpPr>
            <p:cNvPr id="35029" name="Rectangle 83"/>
            <p:cNvSpPr>
              <a:spLocks noChangeArrowheads="1"/>
            </p:cNvSpPr>
            <p:nvPr/>
          </p:nvSpPr>
          <p:spPr bwMode="auto">
            <a:xfrm>
              <a:off x="3212" y="1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t</a:t>
              </a:r>
            </a:p>
          </p:txBody>
        </p:sp>
        <p:sp>
          <p:nvSpPr>
            <p:cNvPr id="35030" name="Rectangle 84"/>
            <p:cNvSpPr>
              <a:spLocks noChangeArrowheads="1"/>
            </p:cNvSpPr>
            <p:nvPr/>
          </p:nvSpPr>
          <p:spPr bwMode="auto">
            <a:xfrm>
              <a:off x="3441" y="1903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w</a:t>
              </a:r>
            </a:p>
          </p:txBody>
        </p:sp>
      </p:grpSp>
      <p:sp>
        <p:nvSpPr>
          <p:cNvPr id="34866" name="Text Box 86"/>
          <p:cNvSpPr txBox="1">
            <a:spLocks noChangeArrowheads="1"/>
          </p:cNvSpPr>
          <p:nvPr/>
        </p:nvSpPr>
        <p:spPr bwMode="auto">
          <a:xfrm>
            <a:off x="6035675" y="1192213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r</a:t>
            </a:r>
          </a:p>
        </p:txBody>
      </p:sp>
      <p:sp>
        <p:nvSpPr>
          <p:cNvPr id="34867" name="Text Box 87"/>
          <p:cNvSpPr txBox="1">
            <a:spLocks noChangeArrowheads="1"/>
          </p:cNvSpPr>
          <p:nvPr/>
        </p:nvSpPr>
        <p:spPr bwMode="auto">
          <a:xfrm>
            <a:off x="7056438" y="1165225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s</a:t>
            </a:r>
          </a:p>
        </p:txBody>
      </p:sp>
      <p:sp>
        <p:nvSpPr>
          <p:cNvPr id="34868" name="Text Box 88"/>
          <p:cNvSpPr txBox="1">
            <a:spLocks noChangeArrowheads="1"/>
          </p:cNvSpPr>
          <p:nvPr/>
        </p:nvSpPr>
        <p:spPr bwMode="auto">
          <a:xfrm>
            <a:off x="8066088" y="1174750"/>
            <a:ext cx="24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t</a:t>
            </a:r>
          </a:p>
        </p:txBody>
      </p:sp>
      <p:sp>
        <p:nvSpPr>
          <p:cNvPr id="34869" name="Text Box 89"/>
          <p:cNvSpPr txBox="1">
            <a:spLocks noChangeArrowheads="1"/>
          </p:cNvSpPr>
          <p:nvPr/>
        </p:nvSpPr>
        <p:spPr bwMode="auto">
          <a:xfrm>
            <a:off x="5827713" y="25082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x</a:t>
            </a:r>
          </a:p>
        </p:txBody>
      </p:sp>
      <p:sp>
        <p:nvSpPr>
          <p:cNvPr id="34870" name="Text Box 90"/>
          <p:cNvSpPr txBox="1">
            <a:spLocks noChangeArrowheads="1"/>
          </p:cNvSpPr>
          <p:nvPr/>
        </p:nvSpPr>
        <p:spPr bwMode="auto">
          <a:xfrm>
            <a:off x="7046913" y="270827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y</a:t>
            </a:r>
          </a:p>
        </p:txBody>
      </p:sp>
      <p:sp>
        <p:nvSpPr>
          <p:cNvPr id="34871" name="Oval 91"/>
          <p:cNvSpPr>
            <a:spLocks noChangeArrowheads="1"/>
          </p:cNvSpPr>
          <p:nvPr/>
        </p:nvSpPr>
        <p:spPr bwMode="auto">
          <a:xfrm>
            <a:off x="6040438" y="1436688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>
                <a:cs typeface="Times New Roman" panose="02020603050405020304" pitchFamily="18" charset="0"/>
              </a:rPr>
              <a:t>1</a:t>
            </a:r>
            <a:endParaRPr lang="en-US" altLang="tr-TR" sz="1400">
              <a:cs typeface="Times New Roman" panose="02020603050405020304" pitchFamily="18" charset="0"/>
            </a:endParaRPr>
          </a:p>
        </p:txBody>
      </p:sp>
      <p:sp>
        <p:nvSpPr>
          <p:cNvPr id="34872" name="Oval 92"/>
          <p:cNvSpPr>
            <a:spLocks noChangeArrowheads="1"/>
          </p:cNvSpPr>
          <p:nvPr/>
        </p:nvSpPr>
        <p:spPr bwMode="auto">
          <a:xfrm>
            <a:off x="8069263" y="2006600"/>
            <a:ext cx="254000" cy="1905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1</a:t>
            </a:r>
            <a:endParaRPr lang="en-US" altLang="tr-TR" sz="1400"/>
          </a:p>
        </p:txBody>
      </p:sp>
      <p:sp>
        <p:nvSpPr>
          <p:cNvPr id="34873" name="Oval 93"/>
          <p:cNvSpPr>
            <a:spLocks noChangeArrowheads="1"/>
          </p:cNvSpPr>
          <p:nvPr/>
        </p:nvSpPr>
        <p:spPr bwMode="auto">
          <a:xfrm>
            <a:off x="7054850" y="2006600"/>
            <a:ext cx="254000" cy="1905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1</a:t>
            </a:r>
            <a:endParaRPr lang="en-US" altLang="tr-TR" sz="1400"/>
          </a:p>
        </p:txBody>
      </p:sp>
      <p:sp>
        <p:nvSpPr>
          <p:cNvPr id="34874" name="Oval 94"/>
          <p:cNvSpPr>
            <a:spLocks noChangeArrowheads="1"/>
          </p:cNvSpPr>
          <p:nvPr/>
        </p:nvSpPr>
        <p:spPr bwMode="auto">
          <a:xfrm>
            <a:off x="6040438" y="2006600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400">
                <a:cs typeface="Times New Roman" panose="02020603050405020304" pitchFamily="18" charset="0"/>
              </a:rPr>
              <a:t>∞</a:t>
            </a:r>
          </a:p>
        </p:txBody>
      </p:sp>
      <p:sp>
        <p:nvSpPr>
          <p:cNvPr id="34875" name="Oval 95"/>
          <p:cNvSpPr>
            <a:spLocks noChangeArrowheads="1"/>
          </p:cNvSpPr>
          <p:nvPr/>
        </p:nvSpPr>
        <p:spPr bwMode="auto">
          <a:xfrm>
            <a:off x="8069263" y="1436688"/>
            <a:ext cx="254000" cy="1905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1</a:t>
            </a:r>
            <a:endParaRPr lang="en-US" altLang="tr-TR" sz="1400"/>
          </a:p>
        </p:txBody>
      </p:sp>
      <p:sp>
        <p:nvSpPr>
          <p:cNvPr id="34876" name="Oval 96"/>
          <p:cNvSpPr>
            <a:spLocks noChangeArrowheads="1"/>
          </p:cNvSpPr>
          <p:nvPr/>
        </p:nvSpPr>
        <p:spPr bwMode="auto">
          <a:xfrm>
            <a:off x="6040438" y="2576513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400">
                <a:cs typeface="Times New Roman" panose="02020603050405020304" pitchFamily="18" charset="0"/>
              </a:rPr>
              <a:t>∞</a:t>
            </a:r>
          </a:p>
        </p:txBody>
      </p:sp>
      <p:sp>
        <p:nvSpPr>
          <p:cNvPr id="34877" name="Oval 97"/>
          <p:cNvSpPr>
            <a:spLocks noChangeArrowheads="1"/>
          </p:cNvSpPr>
          <p:nvPr/>
        </p:nvSpPr>
        <p:spPr bwMode="auto">
          <a:xfrm>
            <a:off x="7054850" y="2576513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400"/>
              <a:t>∞</a:t>
            </a:r>
          </a:p>
        </p:txBody>
      </p:sp>
      <p:sp>
        <p:nvSpPr>
          <p:cNvPr id="34878" name="Oval 98"/>
          <p:cNvSpPr>
            <a:spLocks noChangeArrowheads="1"/>
          </p:cNvSpPr>
          <p:nvPr/>
        </p:nvSpPr>
        <p:spPr bwMode="auto">
          <a:xfrm>
            <a:off x="7054850" y="1436688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0</a:t>
            </a:r>
            <a:endParaRPr lang="en-US" altLang="tr-TR" sz="1400"/>
          </a:p>
        </p:txBody>
      </p:sp>
      <p:sp>
        <p:nvSpPr>
          <p:cNvPr id="34879" name="Oval 99"/>
          <p:cNvSpPr>
            <a:spLocks noChangeArrowheads="1"/>
          </p:cNvSpPr>
          <p:nvPr/>
        </p:nvSpPr>
        <p:spPr bwMode="auto">
          <a:xfrm>
            <a:off x="8069263" y="2576513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400"/>
              <a:t>∞</a:t>
            </a:r>
          </a:p>
        </p:txBody>
      </p:sp>
      <p:cxnSp>
        <p:nvCxnSpPr>
          <p:cNvPr id="34880" name="AutoShape 100"/>
          <p:cNvCxnSpPr>
            <a:cxnSpLocks noChangeShapeType="1"/>
            <a:stCxn id="34871" idx="6"/>
            <a:endCxn id="34878" idx="2"/>
          </p:cNvCxnSpPr>
          <p:nvPr/>
        </p:nvCxnSpPr>
        <p:spPr bwMode="auto">
          <a:xfrm>
            <a:off x="6294438" y="1531938"/>
            <a:ext cx="7604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81" name="AutoShape 101"/>
          <p:cNvCxnSpPr>
            <a:cxnSpLocks noChangeShapeType="1"/>
            <a:stCxn id="34871" idx="5"/>
            <a:endCxn id="34873" idx="2"/>
          </p:cNvCxnSpPr>
          <p:nvPr/>
        </p:nvCxnSpPr>
        <p:spPr bwMode="auto">
          <a:xfrm>
            <a:off x="6256338" y="1598613"/>
            <a:ext cx="798512" cy="503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82" name="AutoShape 102"/>
          <p:cNvCxnSpPr>
            <a:cxnSpLocks noChangeShapeType="1"/>
            <a:stCxn id="34878" idx="5"/>
            <a:endCxn id="34872" idx="2"/>
          </p:cNvCxnSpPr>
          <p:nvPr/>
        </p:nvCxnSpPr>
        <p:spPr bwMode="auto">
          <a:xfrm>
            <a:off x="7272338" y="1598613"/>
            <a:ext cx="796925" cy="5032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83" name="AutoShape 103"/>
          <p:cNvCxnSpPr>
            <a:cxnSpLocks noChangeShapeType="1"/>
            <a:stCxn id="34878" idx="6"/>
            <a:endCxn id="34875" idx="2"/>
          </p:cNvCxnSpPr>
          <p:nvPr/>
        </p:nvCxnSpPr>
        <p:spPr bwMode="auto">
          <a:xfrm>
            <a:off x="7308850" y="1531938"/>
            <a:ext cx="7604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84" name="AutoShape 104"/>
          <p:cNvCxnSpPr>
            <a:cxnSpLocks noChangeShapeType="1"/>
            <a:stCxn id="34873" idx="6"/>
            <a:endCxn id="34872" idx="2"/>
          </p:cNvCxnSpPr>
          <p:nvPr/>
        </p:nvCxnSpPr>
        <p:spPr bwMode="auto">
          <a:xfrm>
            <a:off x="7308850" y="2101850"/>
            <a:ext cx="760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85" name="AutoShape 105"/>
          <p:cNvCxnSpPr>
            <a:cxnSpLocks noChangeShapeType="1"/>
            <a:stCxn id="34876" idx="6"/>
            <a:endCxn id="34877" idx="2"/>
          </p:cNvCxnSpPr>
          <p:nvPr/>
        </p:nvCxnSpPr>
        <p:spPr bwMode="auto">
          <a:xfrm>
            <a:off x="6294438" y="2671763"/>
            <a:ext cx="760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86" name="AutoShape 106"/>
          <p:cNvCxnSpPr>
            <a:cxnSpLocks noChangeShapeType="1"/>
            <a:stCxn id="34877" idx="6"/>
            <a:endCxn id="34879" idx="2"/>
          </p:cNvCxnSpPr>
          <p:nvPr/>
        </p:nvCxnSpPr>
        <p:spPr bwMode="auto">
          <a:xfrm>
            <a:off x="7308850" y="2671763"/>
            <a:ext cx="760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87" name="AutoShape 107"/>
          <p:cNvCxnSpPr>
            <a:cxnSpLocks noChangeShapeType="1"/>
            <a:stCxn id="34875" idx="3"/>
            <a:endCxn id="34874" idx="6"/>
          </p:cNvCxnSpPr>
          <p:nvPr/>
        </p:nvCxnSpPr>
        <p:spPr bwMode="auto">
          <a:xfrm flipH="1">
            <a:off x="6294438" y="1598613"/>
            <a:ext cx="1811337" cy="503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88" name="AutoShape 108"/>
          <p:cNvCxnSpPr>
            <a:cxnSpLocks noChangeShapeType="1"/>
            <a:stCxn id="34874" idx="4"/>
            <a:endCxn id="34879" idx="1"/>
          </p:cNvCxnSpPr>
          <p:nvPr/>
        </p:nvCxnSpPr>
        <p:spPr bwMode="auto">
          <a:xfrm>
            <a:off x="6167438" y="2197100"/>
            <a:ext cx="1938337" cy="407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89" name="AutoShape 109"/>
          <p:cNvCxnSpPr>
            <a:cxnSpLocks noChangeShapeType="1"/>
            <a:stCxn id="34873" idx="3"/>
            <a:endCxn id="34876" idx="7"/>
          </p:cNvCxnSpPr>
          <p:nvPr/>
        </p:nvCxnSpPr>
        <p:spPr bwMode="auto">
          <a:xfrm flipH="1">
            <a:off x="6256338" y="2170113"/>
            <a:ext cx="835025" cy="434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90" name="AutoShape 110"/>
          <p:cNvCxnSpPr>
            <a:cxnSpLocks noChangeShapeType="1"/>
            <a:stCxn id="34872" idx="4"/>
            <a:endCxn id="34879" idx="0"/>
          </p:cNvCxnSpPr>
          <p:nvPr/>
        </p:nvCxnSpPr>
        <p:spPr bwMode="auto">
          <a:xfrm>
            <a:off x="8197850" y="2197100"/>
            <a:ext cx="0" cy="379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91" name="AutoShape 111"/>
          <p:cNvCxnSpPr>
            <a:cxnSpLocks noChangeShapeType="1"/>
            <a:stCxn id="34873" idx="4"/>
            <a:endCxn id="34877" idx="0"/>
          </p:cNvCxnSpPr>
          <p:nvPr/>
        </p:nvCxnSpPr>
        <p:spPr bwMode="auto">
          <a:xfrm>
            <a:off x="7181850" y="2197100"/>
            <a:ext cx="0" cy="379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92" name="AutoShape 112"/>
          <p:cNvCxnSpPr>
            <a:cxnSpLocks noChangeShapeType="1"/>
            <a:stCxn id="34873" idx="0"/>
            <a:endCxn id="34878" idx="4"/>
          </p:cNvCxnSpPr>
          <p:nvPr/>
        </p:nvCxnSpPr>
        <p:spPr bwMode="auto">
          <a:xfrm flipV="1">
            <a:off x="7181850" y="1627188"/>
            <a:ext cx="0" cy="3794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93" name="AutoShape 113"/>
          <p:cNvCxnSpPr>
            <a:cxnSpLocks noChangeShapeType="1"/>
            <a:stCxn id="34873" idx="7"/>
            <a:endCxn id="34875" idx="3"/>
          </p:cNvCxnSpPr>
          <p:nvPr/>
        </p:nvCxnSpPr>
        <p:spPr bwMode="auto">
          <a:xfrm flipV="1">
            <a:off x="7272338" y="1598613"/>
            <a:ext cx="833437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94" name="AutoShape 114"/>
          <p:cNvCxnSpPr>
            <a:cxnSpLocks noChangeShapeType="1"/>
            <a:stCxn id="34876" idx="4"/>
            <a:endCxn id="34879" idx="4"/>
          </p:cNvCxnSpPr>
          <p:nvPr/>
        </p:nvCxnSpPr>
        <p:spPr bwMode="auto">
          <a:xfrm rot="16200000" flipH="1">
            <a:off x="7181850" y="1752601"/>
            <a:ext cx="1587" cy="2030412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95" name="AutoShape 115"/>
          <p:cNvCxnSpPr>
            <a:cxnSpLocks noChangeShapeType="1"/>
            <a:stCxn id="34879" idx="6"/>
            <a:endCxn id="34879" idx="5"/>
          </p:cNvCxnSpPr>
          <p:nvPr/>
        </p:nvCxnSpPr>
        <p:spPr bwMode="auto">
          <a:xfrm flipH="1">
            <a:off x="8286750" y="2673350"/>
            <a:ext cx="36513" cy="66675"/>
          </a:xfrm>
          <a:prstGeom prst="curvedConnector4">
            <a:avLst>
              <a:gd name="adj1" fmla="val -481819"/>
              <a:gd name="adj2" fmla="val 26875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96" name="Text Box 116"/>
          <p:cNvSpPr txBox="1">
            <a:spLocks noChangeArrowheads="1"/>
          </p:cNvSpPr>
          <p:nvPr/>
        </p:nvSpPr>
        <p:spPr bwMode="auto">
          <a:xfrm>
            <a:off x="6018213" y="174625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u</a:t>
            </a:r>
          </a:p>
        </p:txBody>
      </p:sp>
      <p:sp>
        <p:nvSpPr>
          <p:cNvPr id="34897" name="Text Box 117"/>
          <p:cNvSpPr txBox="1">
            <a:spLocks noChangeArrowheads="1"/>
          </p:cNvSpPr>
          <p:nvPr/>
        </p:nvSpPr>
        <p:spPr bwMode="auto">
          <a:xfrm>
            <a:off x="6934200" y="178593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v</a:t>
            </a:r>
          </a:p>
        </p:txBody>
      </p:sp>
      <p:sp>
        <p:nvSpPr>
          <p:cNvPr id="34898" name="Text Box 118"/>
          <p:cNvSpPr txBox="1">
            <a:spLocks noChangeArrowheads="1"/>
          </p:cNvSpPr>
          <p:nvPr/>
        </p:nvSpPr>
        <p:spPr bwMode="auto">
          <a:xfrm>
            <a:off x="8275638" y="1898650"/>
            <a:ext cx="312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w</a:t>
            </a:r>
          </a:p>
        </p:txBody>
      </p:sp>
      <p:sp>
        <p:nvSpPr>
          <p:cNvPr id="34899" name="Text Box 119"/>
          <p:cNvSpPr txBox="1">
            <a:spLocks noChangeArrowheads="1"/>
          </p:cNvSpPr>
          <p:nvPr/>
        </p:nvSpPr>
        <p:spPr bwMode="auto">
          <a:xfrm>
            <a:off x="8094663" y="2670175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z</a:t>
            </a:r>
          </a:p>
        </p:txBody>
      </p:sp>
      <p:sp>
        <p:nvSpPr>
          <p:cNvPr id="34900" name="Text Box 120"/>
          <p:cNvSpPr txBox="1">
            <a:spLocks noChangeArrowheads="1"/>
          </p:cNvSpPr>
          <p:nvPr/>
        </p:nvSpPr>
        <p:spPr bwMode="auto">
          <a:xfrm>
            <a:off x="6330950" y="3049588"/>
            <a:ext cx="322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Q</a:t>
            </a:r>
          </a:p>
        </p:txBody>
      </p:sp>
      <p:sp>
        <p:nvSpPr>
          <p:cNvPr id="34901" name="Rectangle 121"/>
          <p:cNvSpPr>
            <a:spLocks noChangeArrowheads="1"/>
          </p:cNvSpPr>
          <p:nvPr/>
        </p:nvSpPr>
        <p:spPr bwMode="auto">
          <a:xfrm>
            <a:off x="6718300" y="3022600"/>
            <a:ext cx="3603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v</a:t>
            </a:r>
          </a:p>
        </p:txBody>
      </p:sp>
      <p:sp>
        <p:nvSpPr>
          <p:cNvPr id="34902" name="Rectangle 122"/>
          <p:cNvSpPr>
            <a:spLocks noChangeArrowheads="1"/>
          </p:cNvSpPr>
          <p:nvPr/>
        </p:nvSpPr>
        <p:spPr bwMode="auto">
          <a:xfrm>
            <a:off x="7081838" y="3022600"/>
            <a:ext cx="360362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t</a:t>
            </a:r>
          </a:p>
        </p:txBody>
      </p:sp>
      <p:sp>
        <p:nvSpPr>
          <p:cNvPr id="34903" name="Rectangle 123"/>
          <p:cNvSpPr>
            <a:spLocks noChangeArrowheads="1"/>
          </p:cNvSpPr>
          <p:nvPr/>
        </p:nvSpPr>
        <p:spPr bwMode="auto">
          <a:xfrm>
            <a:off x="7443788" y="3021013"/>
            <a:ext cx="3603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w</a:t>
            </a:r>
          </a:p>
        </p:txBody>
      </p:sp>
      <p:sp>
        <p:nvSpPr>
          <p:cNvPr id="34904" name="Text Box 125"/>
          <p:cNvSpPr txBox="1">
            <a:spLocks noChangeArrowheads="1"/>
          </p:cNvSpPr>
          <p:nvPr/>
        </p:nvSpPr>
        <p:spPr bwMode="auto">
          <a:xfrm>
            <a:off x="6161088" y="3717925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r</a:t>
            </a:r>
          </a:p>
        </p:txBody>
      </p:sp>
      <p:sp>
        <p:nvSpPr>
          <p:cNvPr id="34905" name="Text Box 126"/>
          <p:cNvSpPr txBox="1">
            <a:spLocks noChangeArrowheads="1"/>
          </p:cNvSpPr>
          <p:nvPr/>
        </p:nvSpPr>
        <p:spPr bwMode="auto">
          <a:xfrm>
            <a:off x="7181850" y="3690938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s</a:t>
            </a:r>
          </a:p>
        </p:txBody>
      </p:sp>
      <p:sp>
        <p:nvSpPr>
          <p:cNvPr id="34906" name="Text Box 127"/>
          <p:cNvSpPr txBox="1">
            <a:spLocks noChangeArrowheads="1"/>
          </p:cNvSpPr>
          <p:nvPr/>
        </p:nvSpPr>
        <p:spPr bwMode="auto">
          <a:xfrm>
            <a:off x="8191500" y="3700463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t</a:t>
            </a:r>
          </a:p>
        </p:txBody>
      </p:sp>
      <p:sp>
        <p:nvSpPr>
          <p:cNvPr id="34907" name="Text Box 128"/>
          <p:cNvSpPr txBox="1">
            <a:spLocks noChangeArrowheads="1"/>
          </p:cNvSpPr>
          <p:nvPr/>
        </p:nvSpPr>
        <p:spPr bwMode="auto">
          <a:xfrm>
            <a:off x="5953125" y="503396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x</a:t>
            </a:r>
          </a:p>
        </p:txBody>
      </p:sp>
      <p:sp>
        <p:nvSpPr>
          <p:cNvPr id="34908" name="Text Box 129"/>
          <p:cNvSpPr txBox="1">
            <a:spLocks noChangeArrowheads="1"/>
          </p:cNvSpPr>
          <p:nvPr/>
        </p:nvSpPr>
        <p:spPr bwMode="auto">
          <a:xfrm>
            <a:off x="7172325" y="523398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y</a:t>
            </a:r>
          </a:p>
        </p:txBody>
      </p:sp>
      <p:sp>
        <p:nvSpPr>
          <p:cNvPr id="34909" name="Oval 130"/>
          <p:cNvSpPr>
            <a:spLocks noChangeArrowheads="1"/>
          </p:cNvSpPr>
          <p:nvPr/>
        </p:nvSpPr>
        <p:spPr bwMode="auto">
          <a:xfrm>
            <a:off x="6165850" y="3962400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>
                <a:cs typeface="Times New Roman" panose="02020603050405020304" pitchFamily="18" charset="0"/>
              </a:rPr>
              <a:t>1</a:t>
            </a:r>
            <a:endParaRPr lang="en-US" altLang="tr-TR" sz="1400">
              <a:cs typeface="Times New Roman" panose="02020603050405020304" pitchFamily="18" charset="0"/>
            </a:endParaRPr>
          </a:p>
        </p:txBody>
      </p:sp>
      <p:sp>
        <p:nvSpPr>
          <p:cNvPr id="34910" name="Oval 131"/>
          <p:cNvSpPr>
            <a:spLocks noChangeArrowheads="1"/>
          </p:cNvSpPr>
          <p:nvPr/>
        </p:nvSpPr>
        <p:spPr bwMode="auto">
          <a:xfrm>
            <a:off x="8194675" y="4532313"/>
            <a:ext cx="254000" cy="1905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1</a:t>
            </a:r>
            <a:endParaRPr lang="en-US" altLang="tr-TR" sz="1400"/>
          </a:p>
        </p:txBody>
      </p:sp>
      <p:sp>
        <p:nvSpPr>
          <p:cNvPr id="34911" name="Oval 132"/>
          <p:cNvSpPr>
            <a:spLocks noChangeArrowheads="1"/>
          </p:cNvSpPr>
          <p:nvPr/>
        </p:nvSpPr>
        <p:spPr bwMode="auto">
          <a:xfrm>
            <a:off x="7180263" y="4532313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1</a:t>
            </a:r>
            <a:endParaRPr lang="en-US" altLang="tr-TR" sz="1400"/>
          </a:p>
        </p:txBody>
      </p:sp>
      <p:sp>
        <p:nvSpPr>
          <p:cNvPr id="34912" name="Oval 133"/>
          <p:cNvSpPr>
            <a:spLocks noChangeArrowheads="1"/>
          </p:cNvSpPr>
          <p:nvPr/>
        </p:nvSpPr>
        <p:spPr bwMode="auto">
          <a:xfrm>
            <a:off x="6165850" y="4532313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400">
                <a:cs typeface="Times New Roman" panose="02020603050405020304" pitchFamily="18" charset="0"/>
              </a:rPr>
              <a:t>∞</a:t>
            </a:r>
          </a:p>
        </p:txBody>
      </p:sp>
      <p:sp>
        <p:nvSpPr>
          <p:cNvPr id="34913" name="Oval 134"/>
          <p:cNvSpPr>
            <a:spLocks noChangeArrowheads="1"/>
          </p:cNvSpPr>
          <p:nvPr/>
        </p:nvSpPr>
        <p:spPr bwMode="auto">
          <a:xfrm>
            <a:off x="8194675" y="3962400"/>
            <a:ext cx="254000" cy="1905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1</a:t>
            </a:r>
            <a:endParaRPr lang="en-US" altLang="tr-TR" sz="1400"/>
          </a:p>
        </p:txBody>
      </p:sp>
      <p:sp>
        <p:nvSpPr>
          <p:cNvPr id="34914" name="Oval 135"/>
          <p:cNvSpPr>
            <a:spLocks noChangeArrowheads="1"/>
          </p:cNvSpPr>
          <p:nvPr/>
        </p:nvSpPr>
        <p:spPr bwMode="auto">
          <a:xfrm>
            <a:off x="6165850" y="5102225"/>
            <a:ext cx="254000" cy="1905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>
                <a:cs typeface="Times New Roman" panose="02020603050405020304" pitchFamily="18" charset="0"/>
              </a:rPr>
              <a:t>2</a:t>
            </a:r>
            <a:endParaRPr lang="en-US" altLang="tr-TR" sz="1400">
              <a:cs typeface="Times New Roman" panose="02020603050405020304" pitchFamily="18" charset="0"/>
            </a:endParaRPr>
          </a:p>
        </p:txBody>
      </p:sp>
      <p:sp>
        <p:nvSpPr>
          <p:cNvPr id="34915" name="Oval 136"/>
          <p:cNvSpPr>
            <a:spLocks noChangeArrowheads="1"/>
          </p:cNvSpPr>
          <p:nvPr/>
        </p:nvSpPr>
        <p:spPr bwMode="auto">
          <a:xfrm>
            <a:off x="7180263" y="5102225"/>
            <a:ext cx="254000" cy="1905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2</a:t>
            </a:r>
            <a:endParaRPr lang="en-US" altLang="tr-TR" sz="1400"/>
          </a:p>
        </p:txBody>
      </p:sp>
      <p:sp>
        <p:nvSpPr>
          <p:cNvPr id="34916" name="Oval 137"/>
          <p:cNvSpPr>
            <a:spLocks noChangeArrowheads="1"/>
          </p:cNvSpPr>
          <p:nvPr/>
        </p:nvSpPr>
        <p:spPr bwMode="auto">
          <a:xfrm>
            <a:off x="7180263" y="3962400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0</a:t>
            </a:r>
            <a:endParaRPr lang="en-US" altLang="tr-TR" sz="1400"/>
          </a:p>
        </p:txBody>
      </p:sp>
      <p:sp>
        <p:nvSpPr>
          <p:cNvPr id="34917" name="Oval 138"/>
          <p:cNvSpPr>
            <a:spLocks noChangeArrowheads="1"/>
          </p:cNvSpPr>
          <p:nvPr/>
        </p:nvSpPr>
        <p:spPr bwMode="auto">
          <a:xfrm>
            <a:off x="8194675" y="5102225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400"/>
              <a:t>∞</a:t>
            </a:r>
          </a:p>
        </p:txBody>
      </p:sp>
      <p:cxnSp>
        <p:nvCxnSpPr>
          <p:cNvPr id="34918" name="AutoShape 139"/>
          <p:cNvCxnSpPr>
            <a:cxnSpLocks noChangeShapeType="1"/>
            <a:stCxn id="34909" idx="6"/>
            <a:endCxn id="34916" idx="2"/>
          </p:cNvCxnSpPr>
          <p:nvPr/>
        </p:nvCxnSpPr>
        <p:spPr bwMode="auto">
          <a:xfrm>
            <a:off x="6419850" y="4057650"/>
            <a:ext cx="7604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19" name="AutoShape 140"/>
          <p:cNvCxnSpPr>
            <a:cxnSpLocks noChangeShapeType="1"/>
            <a:stCxn id="34909" idx="5"/>
            <a:endCxn id="34911" idx="2"/>
          </p:cNvCxnSpPr>
          <p:nvPr/>
        </p:nvCxnSpPr>
        <p:spPr bwMode="auto">
          <a:xfrm>
            <a:off x="6381750" y="4124325"/>
            <a:ext cx="798513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20" name="AutoShape 141"/>
          <p:cNvCxnSpPr>
            <a:cxnSpLocks noChangeShapeType="1"/>
            <a:stCxn id="34916" idx="5"/>
            <a:endCxn id="34910" idx="2"/>
          </p:cNvCxnSpPr>
          <p:nvPr/>
        </p:nvCxnSpPr>
        <p:spPr bwMode="auto">
          <a:xfrm>
            <a:off x="7397750" y="4124325"/>
            <a:ext cx="796925" cy="5032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21" name="AutoShape 142"/>
          <p:cNvCxnSpPr>
            <a:cxnSpLocks noChangeShapeType="1"/>
            <a:stCxn id="34916" idx="6"/>
            <a:endCxn id="34913" idx="2"/>
          </p:cNvCxnSpPr>
          <p:nvPr/>
        </p:nvCxnSpPr>
        <p:spPr bwMode="auto">
          <a:xfrm>
            <a:off x="7434263" y="4057650"/>
            <a:ext cx="7604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22" name="AutoShape 143"/>
          <p:cNvCxnSpPr>
            <a:cxnSpLocks noChangeShapeType="1"/>
            <a:stCxn id="34911" idx="6"/>
            <a:endCxn id="34910" idx="2"/>
          </p:cNvCxnSpPr>
          <p:nvPr/>
        </p:nvCxnSpPr>
        <p:spPr bwMode="auto">
          <a:xfrm>
            <a:off x="7434263" y="4627563"/>
            <a:ext cx="760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23" name="AutoShape 144"/>
          <p:cNvCxnSpPr>
            <a:cxnSpLocks noChangeShapeType="1"/>
            <a:stCxn id="34914" idx="6"/>
            <a:endCxn id="34915" idx="2"/>
          </p:cNvCxnSpPr>
          <p:nvPr/>
        </p:nvCxnSpPr>
        <p:spPr bwMode="auto">
          <a:xfrm>
            <a:off x="6419850" y="5197475"/>
            <a:ext cx="760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24" name="AutoShape 145"/>
          <p:cNvCxnSpPr>
            <a:cxnSpLocks noChangeShapeType="1"/>
            <a:stCxn id="34915" idx="6"/>
            <a:endCxn id="34917" idx="2"/>
          </p:cNvCxnSpPr>
          <p:nvPr/>
        </p:nvCxnSpPr>
        <p:spPr bwMode="auto">
          <a:xfrm>
            <a:off x="7434263" y="5197475"/>
            <a:ext cx="760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25" name="AutoShape 146"/>
          <p:cNvCxnSpPr>
            <a:cxnSpLocks noChangeShapeType="1"/>
            <a:stCxn id="34913" idx="3"/>
            <a:endCxn id="34912" idx="6"/>
          </p:cNvCxnSpPr>
          <p:nvPr/>
        </p:nvCxnSpPr>
        <p:spPr bwMode="auto">
          <a:xfrm flipH="1">
            <a:off x="6419850" y="4124325"/>
            <a:ext cx="1811338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26" name="AutoShape 147"/>
          <p:cNvCxnSpPr>
            <a:cxnSpLocks noChangeShapeType="1"/>
            <a:stCxn id="34912" idx="4"/>
            <a:endCxn id="34917" idx="1"/>
          </p:cNvCxnSpPr>
          <p:nvPr/>
        </p:nvCxnSpPr>
        <p:spPr bwMode="auto">
          <a:xfrm>
            <a:off x="6292850" y="4722813"/>
            <a:ext cx="1938338" cy="407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27" name="AutoShape 148"/>
          <p:cNvCxnSpPr>
            <a:cxnSpLocks noChangeShapeType="1"/>
            <a:stCxn id="34911" idx="3"/>
            <a:endCxn id="34914" idx="7"/>
          </p:cNvCxnSpPr>
          <p:nvPr/>
        </p:nvCxnSpPr>
        <p:spPr bwMode="auto">
          <a:xfrm flipH="1">
            <a:off x="6381750" y="4695825"/>
            <a:ext cx="835025" cy="4349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28" name="AutoShape 149"/>
          <p:cNvCxnSpPr>
            <a:cxnSpLocks noChangeShapeType="1"/>
            <a:stCxn id="34910" idx="4"/>
            <a:endCxn id="34917" idx="0"/>
          </p:cNvCxnSpPr>
          <p:nvPr/>
        </p:nvCxnSpPr>
        <p:spPr bwMode="auto">
          <a:xfrm>
            <a:off x="8323263" y="4722813"/>
            <a:ext cx="0" cy="379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29" name="AutoShape 150"/>
          <p:cNvCxnSpPr>
            <a:cxnSpLocks noChangeShapeType="1"/>
            <a:stCxn id="34911" idx="4"/>
            <a:endCxn id="34915" idx="0"/>
          </p:cNvCxnSpPr>
          <p:nvPr/>
        </p:nvCxnSpPr>
        <p:spPr bwMode="auto">
          <a:xfrm>
            <a:off x="7307263" y="4722813"/>
            <a:ext cx="0" cy="3794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30" name="AutoShape 151"/>
          <p:cNvCxnSpPr>
            <a:cxnSpLocks noChangeShapeType="1"/>
            <a:stCxn id="34911" idx="0"/>
            <a:endCxn id="34916" idx="4"/>
          </p:cNvCxnSpPr>
          <p:nvPr/>
        </p:nvCxnSpPr>
        <p:spPr bwMode="auto">
          <a:xfrm flipV="1">
            <a:off x="7307263" y="4152900"/>
            <a:ext cx="0" cy="3794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31" name="AutoShape 152"/>
          <p:cNvCxnSpPr>
            <a:cxnSpLocks noChangeShapeType="1"/>
            <a:stCxn id="34911" idx="7"/>
            <a:endCxn id="34913" idx="3"/>
          </p:cNvCxnSpPr>
          <p:nvPr/>
        </p:nvCxnSpPr>
        <p:spPr bwMode="auto">
          <a:xfrm flipV="1">
            <a:off x="7397750" y="4124325"/>
            <a:ext cx="83343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32" name="AutoShape 153"/>
          <p:cNvCxnSpPr>
            <a:cxnSpLocks noChangeShapeType="1"/>
            <a:stCxn id="34914" idx="4"/>
            <a:endCxn id="34917" idx="4"/>
          </p:cNvCxnSpPr>
          <p:nvPr/>
        </p:nvCxnSpPr>
        <p:spPr bwMode="auto">
          <a:xfrm rot="16200000" flipH="1">
            <a:off x="7307263" y="4278312"/>
            <a:ext cx="1588" cy="203041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33" name="AutoShape 154"/>
          <p:cNvCxnSpPr>
            <a:cxnSpLocks noChangeShapeType="1"/>
            <a:stCxn id="34917" idx="6"/>
            <a:endCxn id="34917" idx="5"/>
          </p:cNvCxnSpPr>
          <p:nvPr/>
        </p:nvCxnSpPr>
        <p:spPr bwMode="auto">
          <a:xfrm flipH="1">
            <a:off x="8412163" y="5199063"/>
            <a:ext cx="36512" cy="66675"/>
          </a:xfrm>
          <a:prstGeom prst="curvedConnector4">
            <a:avLst>
              <a:gd name="adj1" fmla="val -481819"/>
              <a:gd name="adj2" fmla="val 26875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934" name="Text Box 155"/>
          <p:cNvSpPr txBox="1">
            <a:spLocks noChangeArrowheads="1"/>
          </p:cNvSpPr>
          <p:nvPr/>
        </p:nvSpPr>
        <p:spPr bwMode="auto">
          <a:xfrm>
            <a:off x="6143625" y="427196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u</a:t>
            </a:r>
          </a:p>
        </p:txBody>
      </p:sp>
      <p:sp>
        <p:nvSpPr>
          <p:cNvPr id="34935" name="Text Box 156"/>
          <p:cNvSpPr txBox="1">
            <a:spLocks noChangeArrowheads="1"/>
          </p:cNvSpPr>
          <p:nvPr/>
        </p:nvSpPr>
        <p:spPr bwMode="auto">
          <a:xfrm>
            <a:off x="7059613" y="43116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v</a:t>
            </a:r>
          </a:p>
        </p:txBody>
      </p:sp>
      <p:sp>
        <p:nvSpPr>
          <p:cNvPr id="34936" name="Text Box 157"/>
          <p:cNvSpPr txBox="1">
            <a:spLocks noChangeArrowheads="1"/>
          </p:cNvSpPr>
          <p:nvPr/>
        </p:nvSpPr>
        <p:spPr bwMode="auto">
          <a:xfrm>
            <a:off x="8401050" y="4424363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w</a:t>
            </a:r>
          </a:p>
        </p:txBody>
      </p:sp>
      <p:sp>
        <p:nvSpPr>
          <p:cNvPr id="34937" name="Text Box 158"/>
          <p:cNvSpPr txBox="1">
            <a:spLocks noChangeArrowheads="1"/>
          </p:cNvSpPr>
          <p:nvPr/>
        </p:nvSpPr>
        <p:spPr bwMode="auto">
          <a:xfrm>
            <a:off x="8220075" y="5195888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z</a:t>
            </a:r>
          </a:p>
        </p:txBody>
      </p:sp>
      <p:sp>
        <p:nvSpPr>
          <p:cNvPr id="34938" name="Text Box 159"/>
          <p:cNvSpPr txBox="1">
            <a:spLocks noChangeArrowheads="1"/>
          </p:cNvSpPr>
          <p:nvPr/>
        </p:nvSpPr>
        <p:spPr bwMode="auto">
          <a:xfrm>
            <a:off x="6456363" y="5575300"/>
            <a:ext cx="322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Q</a:t>
            </a:r>
          </a:p>
        </p:txBody>
      </p:sp>
      <p:sp>
        <p:nvSpPr>
          <p:cNvPr id="34939" name="Rectangle 160"/>
          <p:cNvSpPr>
            <a:spLocks noChangeArrowheads="1"/>
          </p:cNvSpPr>
          <p:nvPr/>
        </p:nvSpPr>
        <p:spPr bwMode="auto">
          <a:xfrm>
            <a:off x="6843713" y="5548313"/>
            <a:ext cx="3603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t</a:t>
            </a:r>
          </a:p>
        </p:txBody>
      </p:sp>
      <p:sp>
        <p:nvSpPr>
          <p:cNvPr id="34940" name="Rectangle 161"/>
          <p:cNvSpPr>
            <a:spLocks noChangeArrowheads="1"/>
          </p:cNvSpPr>
          <p:nvPr/>
        </p:nvSpPr>
        <p:spPr bwMode="auto">
          <a:xfrm>
            <a:off x="7207250" y="5548313"/>
            <a:ext cx="3603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w</a:t>
            </a:r>
          </a:p>
        </p:txBody>
      </p:sp>
      <p:sp>
        <p:nvSpPr>
          <p:cNvPr id="34941" name="Rectangle 162"/>
          <p:cNvSpPr>
            <a:spLocks noChangeArrowheads="1"/>
          </p:cNvSpPr>
          <p:nvPr/>
        </p:nvSpPr>
        <p:spPr bwMode="auto">
          <a:xfrm>
            <a:off x="7569200" y="5546725"/>
            <a:ext cx="3603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x</a:t>
            </a:r>
          </a:p>
        </p:txBody>
      </p:sp>
      <p:sp>
        <p:nvSpPr>
          <p:cNvPr id="34942" name="Rectangle 163"/>
          <p:cNvSpPr>
            <a:spLocks noChangeArrowheads="1"/>
          </p:cNvSpPr>
          <p:nvPr/>
        </p:nvSpPr>
        <p:spPr bwMode="auto">
          <a:xfrm>
            <a:off x="7927975" y="5546725"/>
            <a:ext cx="3603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y</a:t>
            </a:r>
          </a:p>
        </p:txBody>
      </p:sp>
      <p:sp>
        <p:nvSpPr>
          <p:cNvPr id="34943" name="Text Box 165"/>
          <p:cNvSpPr txBox="1">
            <a:spLocks noChangeArrowheads="1"/>
          </p:cNvSpPr>
          <p:nvPr/>
        </p:nvSpPr>
        <p:spPr bwMode="auto">
          <a:xfrm>
            <a:off x="3305175" y="3729038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r</a:t>
            </a:r>
          </a:p>
        </p:txBody>
      </p:sp>
      <p:sp>
        <p:nvSpPr>
          <p:cNvPr id="34944" name="Text Box 166"/>
          <p:cNvSpPr txBox="1">
            <a:spLocks noChangeArrowheads="1"/>
          </p:cNvSpPr>
          <p:nvPr/>
        </p:nvSpPr>
        <p:spPr bwMode="auto">
          <a:xfrm>
            <a:off x="4325938" y="370205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s</a:t>
            </a:r>
          </a:p>
        </p:txBody>
      </p:sp>
      <p:sp>
        <p:nvSpPr>
          <p:cNvPr id="34945" name="Text Box 167"/>
          <p:cNvSpPr txBox="1">
            <a:spLocks noChangeArrowheads="1"/>
          </p:cNvSpPr>
          <p:nvPr/>
        </p:nvSpPr>
        <p:spPr bwMode="auto">
          <a:xfrm>
            <a:off x="5335588" y="3711575"/>
            <a:ext cx="24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t</a:t>
            </a:r>
          </a:p>
        </p:txBody>
      </p:sp>
      <p:sp>
        <p:nvSpPr>
          <p:cNvPr id="34946" name="Text Box 168"/>
          <p:cNvSpPr txBox="1">
            <a:spLocks noChangeArrowheads="1"/>
          </p:cNvSpPr>
          <p:nvPr/>
        </p:nvSpPr>
        <p:spPr bwMode="auto">
          <a:xfrm>
            <a:off x="3097213" y="504507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x</a:t>
            </a:r>
          </a:p>
        </p:txBody>
      </p:sp>
      <p:sp>
        <p:nvSpPr>
          <p:cNvPr id="34947" name="Text Box 169"/>
          <p:cNvSpPr txBox="1">
            <a:spLocks noChangeArrowheads="1"/>
          </p:cNvSpPr>
          <p:nvPr/>
        </p:nvSpPr>
        <p:spPr bwMode="auto">
          <a:xfrm>
            <a:off x="4316413" y="52451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y</a:t>
            </a:r>
          </a:p>
        </p:txBody>
      </p:sp>
      <p:sp>
        <p:nvSpPr>
          <p:cNvPr id="34948" name="Oval 170"/>
          <p:cNvSpPr>
            <a:spLocks noChangeArrowheads="1"/>
          </p:cNvSpPr>
          <p:nvPr/>
        </p:nvSpPr>
        <p:spPr bwMode="auto">
          <a:xfrm>
            <a:off x="3309938" y="3973513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>
                <a:cs typeface="Times New Roman" panose="02020603050405020304" pitchFamily="18" charset="0"/>
              </a:rPr>
              <a:t>1</a:t>
            </a:r>
            <a:endParaRPr lang="en-US" altLang="tr-TR" sz="1400">
              <a:cs typeface="Times New Roman" panose="02020603050405020304" pitchFamily="18" charset="0"/>
            </a:endParaRPr>
          </a:p>
        </p:txBody>
      </p:sp>
      <p:sp>
        <p:nvSpPr>
          <p:cNvPr id="34949" name="Oval 171"/>
          <p:cNvSpPr>
            <a:spLocks noChangeArrowheads="1"/>
          </p:cNvSpPr>
          <p:nvPr/>
        </p:nvSpPr>
        <p:spPr bwMode="auto">
          <a:xfrm>
            <a:off x="5338763" y="4543425"/>
            <a:ext cx="254000" cy="1905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1</a:t>
            </a:r>
            <a:endParaRPr lang="en-US" altLang="tr-TR" sz="1400"/>
          </a:p>
        </p:txBody>
      </p:sp>
      <p:sp>
        <p:nvSpPr>
          <p:cNvPr id="34950" name="Oval 172"/>
          <p:cNvSpPr>
            <a:spLocks noChangeArrowheads="1"/>
          </p:cNvSpPr>
          <p:nvPr/>
        </p:nvSpPr>
        <p:spPr bwMode="auto">
          <a:xfrm>
            <a:off x="4324350" y="4543425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1</a:t>
            </a:r>
            <a:endParaRPr lang="en-US" altLang="tr-TR" sz="1400"/>
          </a:p>
        </p:txBody>
      </p:sp>
      <p:sp>
        <p:nvSpPr>
          <p:cNvPr id="34951" name="Oval 173"/>
          <p:cNvSpPr>
            <a:spLocks noChangeArrowheads="1"/>
          </p:cNvSpPr>
          <p:nvPr/>
        </p:nvSpPr>
        <p:spPr bwMode="auto">
          <a:xfrm>
            <a:off x="3309938" y="4543425"/>
            <a:ext cx="254000" cy="1905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>
                <a:cs typeface="Times New Roman" panose="02020603050405020304" pitchFamily="18" charset="0"/>
              </a:rPr>
              <a:t>2</a:t>
            </a:r>
            <a:endParaRPr lang="en-US" altLang="tr-TR" sz="1400">
              <a:cs typeface="Times New Roman" panose="02020603050405020304" pitchFamily="18" charset="0"/>
            </a:endParaRPr>
          </a:p>
        </p:txBody>
      </p:sp>
      <p:sp>
        <p:nvSpPr>
          <p:cNvPr id="34952" name="Oval 174"/>
          <p:cNvSpPr>
            <a:spLocks noChangeArrowheads="1"/>
          </p:cNvSpPr>
          <p:nvPr/>
        </p:nvSpPr>
        <p:spPr bwMode="auto">
          <a:xfrm>
            <a:off x="5338763" y="3973513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1</a:t>
            </a:r>
            <a:endParaRPr lang="en-US" altLang="tr-TR" sz="1400"/>
          </a:p>
        </p:txBody>
      </p:sp>
      <p:sp>
        <p:nvSpPr>
          <p:cNvPr id="34953" name="Oval 175"/>
          <p:cNvSpPr>
            <a:spLocks noChangeArrowheads="1"/>
          </p:cNvSpPr>
          <p:nvPr/>
        </p:nvSpPr>
        <p:spPr bwMode="auto">
          <a:xfrm>
            <a:off x="3309938" y="5113338"/>
            <a:ext cx="254000" cy="1905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>
                <a:cs typeface="Times New Roman" panose="02020603050405020304" pitchFamily="18" charset="0"/>
              </a:rPr>
              <a:t>2</a:t>
            </a:r>
            <a:endParaRPr lang="en-US" altLang="tr-TR" sz="1400">
              <a:cs typeface="Times New Roman" panose="02020603050405020304" pitchFamily="18" charset="0"/>
            </a:endParaRPr>
          </a:p>
        </p:txBody>
      </p:sp>
      <p:sp>
        <p:nvSpPr>
          <p:cNvPr id="34954" name="Oval 176"/>
          <p:cNvSpPr>
            <a:spLocks noChangeArrowheads="1"/>
          </p:cNvSpPr>
          <p:nvPr/>
        </p:nvSpPr>
        <p:spPr bwMode="auto">
          <a:xfrm>
            <a:off x="4324350" y="5113338"/>
            <a:ext cx="254000" cy="1905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2</a:t>
            </a:r>
            <a:endParaRPr lang="en-US" altLang="tr-TR" sz="1400"/>
          </a:p>
        </p:txBody>
      </p:sp>
      <p:sp>
        <p:nvSpPr>
          <p:cNvPr id="34955" name="Oval 177"/>
          <p:cNvSpPr>
            <a:spLocks noChangeArrowheads="1"/>
          </p:cNvSpPr>
          <p:nvPr/>
        </p:nvSpPr>
        <p:spPr bwMode="auto">
          <a:xfrm>
            <a:off x="4324350" y="3973513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0</a:t>
            </a:r>
            <a:endParaRPr lang="en-US" altLang="tr-TR" sz="1400"/>
          </a:p>
        </p:txBody>
      </p:sp>
      <p:sp>
        <p:nvSpPr>
          <p:cNvPr id="34956" name="Oval 178"/>
          <p:cNvSpPr>
            <a:spLocks noChangeArrowheads="1"/>
          </p:cNvSpPr>
          <p:nvPr/>
        </p:nvSpPr>
        <p:spPr bwMode="auto">
          <a:xfrm>
            <a:off x="5338763" y="5113338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400"/>
              <a:t>∞</a:t>
            </a:r>
          </a:p>
        </p:txBody>
      </p:sp>
      <p:cxnSp>
        <p:nvCxnSpPr>
          <p:cNvPr id="34957" name="AutoShape 179"/>
          <p:cNvCxnSpPr>
            <a:cxnSpLocks noChangeShapeType="1"/>
            <a:stCxn id="34948" idx="6"/>
            <a:endCxn id="34955" idx="2"/>
          </p:cNvCxnSpPr>
          <p:nvPr/>
        </p:nvCxnSpPr>
        <p:spPr bwMode="auto">
          <a:xfrm>
            <a:off x="3563938" y="4068763"/>
            <a:ext cx="7604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58" name="AutoShape 180"/>
          <p:cNvCxnSpPr>
            <a:cxnSpLocks noChangeShapeType="1"/>
            <a:stCxn id="34948" idx="5"/>
            <a:endCxn id="34950" idx="2"/>
          </p:cNvCxnSpPr>
          <p:nvPr/>
        </p:nvCxnSpPr>
        <p:spPr bwMode="auto">
          <a:xfrm>
            <a:off x="3525838" y="4135438"/>
            <a:ext cx="798512" cy="503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59" name="AutoShape 181"/>
          <p:cNvCxnSpPr>
            <a:cxnSpLocks noChangeShapeType="1"/>
            <a:stCxn id="34955" idx="5"/>
            <a:endCxn id="34949" idx="2"/>
          </p:cNvCxnSpPr>
          <p:nvPr/>
        </p:nvCxnSpPr>
        <p:spPr bwMode="auto">
          <a:xfrm>
            <a:off x="4541838" y="4135438"/>
            <a:ext cx="796925" cy="5032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60" name="AutoShape 182"/>
          <p:cNvCxnSpPr>
            <a:cxnSpLocks noChangeShapeType="1"/>
            <a:stCxn id="34955" idx="6"/>
            <a:endCxn id="34952" idx="2"/>
          </p:cNvCxnSpPr>
          <p:nvPr/>
        </p:nvCxnSpPr>
        <p:spPr bwMode="auto">
          <a:xfrm>
            <a:off x="4578350" y="4068763"/>
            <a:ext cx="7604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61" name="AutoShape 183"/>
          <p:cNvCxnSpPr>
            <a:cxnSpLocks noChangeShapeType="1"/>
            <a:stCxn id="34950" idx="6"/>
            <a:endCxn id="34949" idx="2"/>
          </p:cNvCxnSpPr>
          <p:nvPr/>
        </p:nvCxnSpPr>
        <p:spPr bwMode="auto">
          <a:xfrm>
            <a:off x="4578350" y="4638675"/>
            <a:ext cx="760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62" name="AutoShape 184"/>
          <p:cNvCxnSpPr>
            <a:cxnSpLocks noChangeShapeType="1"/>
            <a:stCxn id="34953" idx="6"/>
            <a:endCxn id="34954" idx="2"/>
          </p:cNvCxnSpPr>
          <p:nvPr/>
        </p:nvCxnSpPr>
        <p:spPr bwMode="auto">
          <a:xfrm>
            <a:off x="3563938" y="5208588"/>
            <a:ext cx="760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63" name="AutoShape 185"/>
          <p:cNvCxnSpPr>
            <a:cxnSpLocks noChangeShapeType="1"/>
            <a:stCxn id="34954" idx="6"/>
            <a:endCxn id="34956" idx="2"/>
          </p:cNvCxnSpPr>
          <p:nvPr/>
        </p:nvCxnSpPr>
        <p:spPr bwMode="auto">
          <a:xfrm>
            <a:off x="4578350" y="5208588"/>
            <a:ext cx="760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64" name="AutoShape 186"/>
          <p:cNvCxnSpPr>
            <a:cxnSpLocks noChangeShapeType="1"/>
            <a:stCxn id="34952" idx="3"/>
            <a:endCxn id="34951" idx="6"/>
          </p:cNvCxnSpPr>
          <p:nvPr/>
        </p:nvCxnSpPr>
        <p:spPr bwMode="auto">
          <a:xfrm flipH="1">
            <a:off x="3563938" y="4135438"/>
            <a:ext cx="1811337" cy="5032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65" name="AutoShape 187"/>
          <p:cNvCxnSpPr>
            <a:cxnSpLocks noChangeShapeType="1"/>
            <a:stCxn id="34951" idx="4"/>
            <a:endCxn id="34956" idx="1"/>
          </p:cNvCxnSpPr>
          <p:nvPr/>
        </p:nvCxnSpPr>
        <p:spPr bwMode="auto">
          <a:xfrm>
            <a:off x="3436938" y="4733925"/>
            <a:ext cx="1938337" cy="407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66" name="AutoShape 188"/>
          <p:cNvCxnSpPr>
            <a:cxnSpLocks noChangeShapeType="1"/>
            <a:stCxn id="34950" idx="3"/>
            <a:endCxn id="34953" idx="7"/>
          </p:cNvCxnSpPr>
          <p:nvPr/>
        </p:nvCxnSpPr>
        <p:spPr bwMode="auto">
          <a:xfrm flipH="1">
            <a:off x="3525838" y="4706938"/>
            <a:ext cx="835025" cy="4349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67" name="AutoShape 189"/>
          <p:cNvCxnSpPr>
            <a:cxnSpLocks noChangeShapeType="1"/>
            <a:stCxn id="34949" idx="4"/>
            <a:endCxn id="34956" idx="0"/>
          </p:cNvCxnSpPr>
          <p:nvPr/>
        </p:nvCxnSpPr>
        <p:spPr bwMode="auto">
          <a:xfrm>
            <a:off x="5467350" y="4733925"/>
            <a:ext cx="0" cy="379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68" name="AutoShape 190"/>
          <p:cNvCxnSpPr>
            <a:cxnSpLocks noChangeShapeType="1"/>
            <a:stCxn id="34950" idx="4"/>
            <a:endCxn id="34954" idx="0"/>
          </p:cNvCxnSpPr>
          <p:nvPr/>
        </p:nvCxnSpPr>
        <p:spPr bwMode="auto">
          <a:xfrm>
            <a:off x="4451350" y="4733925"/>
            <a:ext cx="0" cy="3794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69" name="AutoShape 191"/>
          <p:cNvCxnSpPr>
            <a:cxnSpLocks noChangeShapeType="1"/>
            <a:stCxn id="34950" idx="0"/>
            <a:endCxn id="34955" idx="4"/>
          </p:cNvCxnSpPr>
          <p:nvPr/>
        </p:nvCxnSpPr>
        <p:spPr bwMode="auto">
          <a:xfrm flipV="1">
            <a:off x="4451350" y="4164013"/>
            <a:ext cx="0" cy="3794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70" name="AutoShape 192"/>
          <p:cNvCxnSpPr>
            <a:cxnSpLocks noChangeShapeType="1"/>
            <a:stCxn id="34950" idx="7"/>
            <a:endCxn id="34952" idx="3"/>
          </p:cNvCxnSpPr>
          <p:nvPr/>
        </p:nvCxnSpPr>
        <p:spPr bwMode="auto">
          <a:xfrm flipV="1">
            <a:off x="4541838" y="4135438"/>
            <a:ext cx="833437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71" name="AutoShape 193"/>
          <p:cNvCxnSpPr>
            <a:cxnSpLocks noChangeShapeType="1"/>
            <a:stCxn id="34953" idx="4"/>
            <a:endCxn id="34956" idx="4"/>
          </p:cNvCxnSpPr>
          <p:nvPr/>
        </p:nvCxnSpPr>
        <p:spPr bwMode="auto">
          <a:xfrm rot="16200000" flipH="1">
            <a:off x="4451350" y="4289426"/>
            <a:ext cx="1587" cy="2030412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72" name="AutoShape 194"/>
          <p:cNvCxnSpPr>
            <a:cxnSpLocks noChangeShapeType="1"/>
            <a:stCxn id="34956" idx="6"/>
            <a:endCxn id="34956" idx="5"/>
          </p:cNvCxnSpPr>
          <p:nvPr/>
        </p:nvCxnSpPr>
        <p:spPr bwMode="auto">
          <a:xfrm flipH="1">
            <a:off x="5556250" y="5210175"/>
            <a:ext cx="36513" cy="66675"/>
          </a:xfrm>
          <a:prstGeom prst="curvedConnector4">
            <a:avLst>
              <a:gd name="adj1" fmla="val -481819"/>
              <a:gd name="adj2" fmla="val 26875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973" name="Text Box 195"/>
          <p:cNvSpPr txBox="1">
            <a:spLocks noChangeArrowheads="1"/>
          </p:cNvSpPr>
          <p:nvPr/>
        </p:nvSpPr>
        <p:spPr bwMode="auto">
          <a:xfrm>
            <a:off x="3287713" y="42830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u</a:t>
            </a:r>
          </a:p>
        </p:txBody>
      </p:sp>
      <p:sp>
        <p:nvSpPr>
          <p:cNvPr id="34974" name="Text Box 196"/>
          <p:cNvSpPr txBox="1">
            <a:spLocks noChangeArrowheads="1"/>
          </p:cNvSpPr>
          <p:nvPr/>
        </p:nvSpPr>
        <p:spPr bwMode="auto">
          <a:xfrm>
            <a:off x="4203700" y="432276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v</a:t>
            </a:r>
          </a:p>
        </p:txBody>
      </p:sp>
      <p:sp>
        <p:nvSpPr>
          <p:cNvPr id="34975" name="Text Box 197"/>
          <p:cNvSpPr txBox="1">
            <a:spLocks noChangeArrowheads="1"/>
          </p:cNvSpPr>
          <p:nvPr/>
        </p:nvSpPr>
        <p:spPr bwMode="auto">
          <a:xfrm>
            <a:off x="5545138" y="4435475"/>
            <a:ext cx="312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w</a:t>
            </a:r>
          </a:p>
        </p:txBody>
      </p:sp>
      <p:sp>
        <p:nvSpPr>
          <p:cNvPr id="34976" name="Text Box 198"/>
          <p:cNvSpPr txBox="1">
            <a:spLocks noChangeArrowheads="1"/>
          </p:cNvSpPr>
          <p:nvPr/>
        </p:nvSpPr>
        <p:spPr bwMode="auto">
          <a:xfrm>
            <a:off x="5364163" y="52070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z</a:t>
            </a:r>
          </a:p>
        </p:txBody>
      </p:sp>
      <p:sp>
        <p:nvSpPr>
          <p:cNvPr id="34977" name="Text Box 199"/>
          <p:cNvSpPr txBox="1">
            <a:spLocks noChangeArrowheads="1"/>
          </p:cNvSpPr>
          <p:nvPr/>
        </p:nvSpPr>
        <p:spPr bwMode="auto">
          <a:xfrm>
            <a:off x="3600450" y="5586413"/>
            <a:ext cx="322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Q</a:t>
            </a:r>
          </a:p>
        </p:txBody>
      </p:sp>
      <p:sp>
        <p:nvSpPr>
          <p:cNvPr id="34978" name="Rectangle 200"/>
          <p:cNvSpPr>
            <a:spLocks noChangeArrowheads="1"/>
          </p:cNvSpPr>
          <p:nvPr/>
        </p:nvSpPr>
        <p:spPr bwMode="auto">
          <a:xfrm>
            <a:off x="3987800" y="5559425"/>
            <a:ext cx="3603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w</a:t>
            </a:r>
          </a:p>
        </p:txBody>
      </p:sp>
      <p:sp>
        <p:nvSpPr>
          <p:cNvPr id="34979" name="Rectangle 201"/>
          <p:cNvSpPr>
            <a:spLocks noChangeArrowheads="1"/>
          </p:cNvSpPr>
          <p:nvPr/>
        </p:nvSpPr>
        <p:spPr bwMode="auto">
          <a:xfrm>
            <a:off x="4351338" y="5559425"/>
            <a:ext cx="360362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x</a:t>
            </a:r>
          </a:p>
        </p:txBody>
      </p:sp>
      <p:sp>
        <p:nvSpPr>
          <p:cNvPr id="34980" name="Rectangle 202"/>
          <p:cNvSpPr>
            <a:spLocks noChangeArrowheads="1"/>
          </p:cNvSpPr>
          <p:nvPr/>
        </p:nvSpPr>
        <p:spPr bwMode="auto">
          <a:xfrm>
            <a:off x="4713288" y="5557838"/>
            <a:ext cx="3603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y</a:t>
            </a:r>
          </a:p>
        </p:txBody>
      </p:sp>
      <p:sp>
        <p:nvSpPr>
          <p:cNvPr id="34981" name="Rectangle 203"/>
          <p:cNvSpPr>
            <a:spLocks noChangeArrowheads="1"/>
          </p:cNvSpPr>
          <p:nvPr/>
        </p:nvSpPr>
        <p:spPr bwMode="auto">
          <a:xfrm>
            <a:off x="5072063" y="5557838"/>
            <a:ext cx="3603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u</a:t>
            </a:r>
          </a:p>
        </p:txBody>
      </p:sp>
      <p:sp>
        <p:nvSpPr>
          <p:cNvPr id="34982" name="Text Box 205"/>
          <p:cNvSpPr txBox="1">
            <a:spLocks noChangeArrowheads="1"/>
          </p:cNvSpPr>
          <p:nvPr/>
        </p:nvSpPr>
        <p:spPr bwMode="auto">
          <a:xfrm>
            <a:off x="554038" y="37211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r</a:t>
            </a:r>
          </a:p>
        </p:txBody>
      </p:sp>
      <p:sp>
        <p:nvSpPr>
          <p:cNvPr id="34983" name="Text Box 206"/>
          <p:cNvSpPr txBox="1">
            <a:spLocks noChangeArrowheads="1"/>
          </p:cNvSpPr>
          <p:nvPr/>
        </p:nvSpPr>
        <p:spPr bwMode="auto">
          <a:xfrm>
            <a:off x="1574800" y="3694113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s</a:t>
            </a:r>
          </a:p>
        </p:txBody>
      </p:sp>
      <p:sp>
        <p:nvSpPr>
          <p:cNvPr id="34984" name="Text Box 207"/>
          <p:cNvSpPr txBox="1">
            <a:spLocks noChangeArrowheads="1"/>
          </p:cNvSpPr>
          <p:nvPr/>
        </p:nvSpPr>
        <p:spPr bwMode="auto">
          <a:xfrm>
            <a:off x="2584450" y="3703638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t</a:t>
            </a:r>
          </a:p>
        </p:txBody>
      </p:sp>
      <p:sp>
        <p:nvSpPr>
          <p:cNvPr id="34985" name="Text Box 208"/>
          <p:cNvSpPr txBox="1">
            <a:spLocks noChangeArrowheads="1"/>
          </p:cNvSpPr>
          <p:nvPr/>
        </p:nvSpPr>
        <p:spPr bwMode="auto">
          <a:xfrm>
            <a:off x="346075" y="503713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x</a:t>
            </a:r>
          </a:p>
        </p:txBody>
      </p:sp>
      <p:sp>
        <p:nvSpPr>
          <p:cNvPr id="34986" name="Text Box 209"/>
          <p:cNvSpPr txBox="1">
            <a:spLocks noChangeArrowheads="1"/>
          </p:cNvSpPr>
          <p:nvPr/>
        </p:nvSpPr>
        <p:spPr bwMode="auto">
          <a:xfrm>
            <a:off x="1565275" y="523716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y</a:t>
            </a:r>
          </a:p>
        </p:txBody>
      </p:sp>
      <p:sp>
        <p:nvSpPr>
          <p:cNvPr id="34987" name="Oval 210"/>
          <p:cNvSpPr>
            <a:spLocks noChangeArrowheads="1"/>
          </p:cNvSpPr>
          <p:nvPr/>
        </p:nvSpPr>
        <p:spPr bwMode="auto">
          <a:xfrm>
            <a:off x="558800" y="3965575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>
                <a:cs typeface="Times New Roman" panose="02020603050405020304" pitchFamily="18" charset="0"/>
              </a:rPr>
              <a:t>1</a:t>
            </a:r>
            <a:endParaRPr lang="en-US" altLang="tr-TR" sz="1400">
              <a:cs typeface="Times New Roman" panose="02020603050405020304" pitchFamily="18" charset="0"/>
            </a:endParaRPr>
          </a:p>
        </p:txBody>
      </p:sp>
      <p:sp>
        <p:nvSpPr>
          <p:cNvPr id="34988" name="Oval 211"/>
          <p:cNvSpPr>
            <a:spLocks noChangeArrowheads="1"/>
          </p:cNvSpPr>
          <p:nvPr/>
        </p:nvSpPr>
        <p:spPr bwMode="auto">
          <a:xfrm>
            <a:off x="2587625" y="4535488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1</a:t>
            </a:r>
            <a:endParaRPr lang="en-US" altLang="tr-TR" sz="1400"/>
          </a:p>
        </p:txBody>
      </p:sp>
      <p:sp>
        <p:nvSpPr>
          <p:cNvPr id="34989" name="Oval 212"/>
          <p:cNvSpPr>
            <a:spLocks noChangeArrowheads="1"/>
          </p:cNvSpPr>
          <p:nvPr/>
        </p:nvSpPr>
        <p:spPr bwMode="auto">
          <a:xfrm>
            <a:off x="1573213" y="4535488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1</a:t>
            </a:r>
            <a:endParaRPr lang="en-US" altLang="tr-TR" sz="1400"/>
          </a:p>
        </p:txBody>
      </p:sp>
      <p:sp>
        <p:nvSpPr>
          <p:cNvPr id="34990" name="Oval 213"/>
          <p:cNvSpPr>
            <a:spLocks noChangeArrowheads="1"/>
          </p:cNvSpPr>
          <p:nvPr/>
        </p:nvSpPr>
        <p:spPr bwMode="auto">
          <a:xfrm>
            <a:off x="558800" y="4535488"/>
            <a:ext cx="254000" cy="1905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>
                <a:cs typeface="Times New Roman" panose="02020603050405020304" pitchFamily="18" charset="0"/>
              </a:rPr>
              <a:t>2</a:t>
            </a:r>
            <a:endParaRPr lang="en-US" altLang="tr-TR" sz="1400">
              <a:cs typeface="Times New Roman" panose="02020603050405020304" pitchFamily="18" charset="0"/>
            </a:endParaRPr>
          </a:p>
        </p:txBody>
      </p:sp>
      <p:sp>
        <p:nvSpPr>
          <p:cNvPr id="34991" name="Oval 214"/>
          <p:cNvSpPr>
            <a:spLocks noChangeArrowheads="1"/>
          </p:cNvSpPr>
          <p:nvPr/>
        </p:nvSpPr>
        <p:spPr bwMode="auto">
          <a:xfrm>
            <a:off x="2587625" y="3965575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1</a:t>
            </a:r>
            <a:endParaRPr lang="en-US" altLang="tr-TR" sz="1400"/>
          </a:p>
        </p:txBody>
      </p:sp>
      <p:sp>
        <p:nvSpPr>
          <p:cNvPr id="34992" name="Oval 215"/>
          <p:cNvSpPr>
            <a:spLocks noChangeArrowheads="1"/>
          </p:cNvSpPr>
          <p:nvPr/>
        </p:nvSpPr>
        <p:spPr bwMode="auto">
          <a:xfrm>
            <a:off x="558800" y="5105400"/>
            <a:ext cx="254000" cy="1905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>
                <a:cs typeface="Times New Roman" panose="02020603050405020304" pitchFamily="18" charset="0"/>
              </a:rPr>
              <a:t>2</a:t>
            </a:r>
            <a:endParaRPr lang="en-US" altLang="tr-TR" sz="1400">
              <a:cs typeface="Times New Roman" panose="02020603050405020304" pitchFamily="18" charset="0"/>
            </a:endParaRPr>
          </a:p>
        </p:txBody>
      </p:sp>
      <p:sp>
        <p:nvSpPr>
          <p:cNvPr id="34993" name="Oval 216"/>
          <p:cNvSpPr>
            <a:spLocks noChangeArrowheads="1"/>
          </p:cNvSpPr>
          <p:nvPr/>
        </p:nvSpPr>
        <p:spPr bwMode="auto">
          <a:xfrm>
            <a:off x="1573213" y="5105400"/>
            <a:ext cx="254000" cy="1905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2</a:t>
            </a:r>
            <a:endParaRPr lang="en-US" altLang="tr-TR" sz="1400"/>
          </a:p>
        </p:txBody>
      </p:sp>
      <p:sp>
        <p:nvSpPr>
          <p:cNvPr id="34994" name="Oval 217"/>
          <p:cNvSpPr>
            <a:spLocks noChangeArrowheads="1"/>
          </p:cNvSpPr>
          <p:nvPr/>
        </p:nvSpPr>
        <p:spPr bwMode="auto">
          <a:xfrm>
            <a:off x="1573213" y="3965575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0</a:t>
            </a:r>
            <a:endParaRPr lang="en-US" altLang="tr-TR" sz="1400"/>
          </a:p>
        </p:txBody>
      </p:sp>
      <p:sp>
        <p:nvSpPr>
          <p:cNvPr id="34995" name="Oval 218"/>
          <p:cNvSpPr>
            <a:spLocks noChangeArrowheads="1"/>
          </p:cNvSpPr>
          <p:nvPr/>
        </p:nvSpPr>
        <p:spPr bwMode="auto">
          <a:xfrm>
            <a:off x="2587625" y="5105400"/>
            <a:ext cx="254000" cy="1905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2</a:t>
            </a:r>
            <a:endParaRPr lang="en-US" altLang="tr-TR" sz="1400"/>
          </a:p>
        </p:txBody>
      </p:sp>
      <p:cxnSp>
        <p:nvCxnSpPr>
          <p:cNvPr id="34996" name="AutoShape 219"/>
          <p:cNvCxnSpPr>
            <a:cxnSpLocks noChangeShapeType="1"/>
            <a:stCxn id="34987" idx="6"/>
            <a:endCxn id="34994" idx="2"/>
          </p:cNvCxnSpPr>
          <p:nvPr/>
        </p:nvCxnSpPr>
        <p:spPr bwMode="auto">
          <a:xfrm>
            <a:off x="812800" y="4060825"/>
            <a:ext cx="7604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97" name="AutoShape 220"/>
          <p:cNvCxnSpPr>
            <a:cxnSpLocks noChangeShapeType="1"/>
            <a:stCxn id="34987" idx="5"/>
            <a:endCxn id="34989" idx="2"/>
          </p:cNvCxnSpPr>
          <p:nvPr/>
        </p:nvCxnSpPr>
        <p:spPr bwMode="auto">
          <a:xfrm>
            <a:off x="774700" y="4127500"/>
            <a:ext cx="798513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98" name="AutoShape 221"/>
          <p:cNvCxnSpPr>
            <a:cxnSpLocks noChangeShapeType="1"/>
            <a:stCxn id="34994" idx="5"/>
            <a:endCxn id="34988" idx="2"/>
          </p:cNvCxnSpPr>
          <p:nvPr/>
        </p:nvCxnSpPr>
        <p:spPr bwMode="auto">
          <a:xfrm>
            <a:off x="1790700" y="4127500"/>
            <a:ext cx="796925" cy="5032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99" name="AutoShape 222"/>
          <p:cNvCxnSpPr>
            <a:cxnSpLocks noChangeShapeType="1"/>
            <a:stCxn id="34994" idx="6"/>
            <a:endCxn id="34991" idx="2"/>
          </p:cNvCxnSpPr>
          <p:nvPr/>
        </p:nvCxnSpPr>
        <p:spPr bwMode="auto">
          <a:xfrm>
            <a:off x="1827213" y="4060825"/>
            <a:ext cx="7604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000" name="AutoShape 223"/>
          <p:cNvCxnSpPr>
            <a:cxnSpLocks noChangeShapeType="1"/>
            <a:stCxn id="34989" idx="6"/>
            <a:endCxn id="34988" idx="2"/>
          </p:cNvCxnSpPr>
          <p:nvPr/>
        </p:nvCxnSpPr>
        <p:spPr bwMode="auto">
          <a:xfrm>
            <a:off x="1827213" y="4630738"/>
            <a:ext cx="760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001" name="AutoShape 224"/>
          <p:cNvCxnSpPr>
            <a:cxnSpLocks noChangeShapeType="1"/>
            <a:stCxn id="34992" idx="6"/>
            <a:endCxn id="34993" idx="2"/>
          </p:cNvCxnSpPr>
          <p:nvPr/>
        </p:nvCxnSpPr>
        <p:spPr bwMode="auto">
          <a:xfrm>
            <a:off x="812800" y="5200650"/>
            <a:ext cx="760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002" name="AutoShape 225"/>
          <p:cNvCxnSpPr>
            <a:cxnSpLocks noChangeShapeType="1"/>
            <a:stCxn id="34993" idx="6"/>
            <a:endCxn id="34995" idx="2"/>
          </p:cNvCxnSpPr>
          <p:nvPr/>
        </p:nvCxnSpPr>
        <p:spPr bwMode="auto">
          <a:xfrm>
            <a:off x="1827213" y="5200650"/>
            <a:ext cx="760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003" name="AutoShape 226"/>
          <p:cNvCxnSpPr>
            <a:cxnSpLocks noChangeShapeType="1"/>
            <a:stCxn id="34991" idx="3"/>
            <a:endCxn id="34990" idx="6"/>
          </p:cNvCxnSpPr>
          <p:nvPr/>
        </p:nvCxnSpPr>
        <p:spPr bwMode="auto">
          <a:xfrm flipH="1">
            <a:off x="812800" y="4127500"/>
            <a:ext cx="1811338" cy="5032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004" name="AutoShape 227"/>
          <p:cNvCxnSpPr>
            <a:cxnSpLocks noChangeShapeType="1"/>
            <a:stCxn id="34990" idx="4"/>
            <a:endCxn id="34995" idx="1"/>
          </p:cNvCxnSpPr>
          <p:nvPr/>
        </p:nvCxnSpPr>
        <p:spPr bwMode="auto">
          <a:xfrm>
            <a:off x="685800" y="4725988"/>
            <a:ext cx="1938338" cy="407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005" name="AutoShape 228"/>
          <p:cNvCxnSpPr>
            <a:cxnSpLocks noChangeShapeType="1"/>
            <a:stCxn id="34989" idx="3"/>
            <a:endCxn id="34992" idx="7"/>
          </p:cNvCxnSpPr>
          <p:nvPr/>
        </p:nvCxnSpPr>
        <p:spPr bwMode="auto">
          <a:xfrm flipH="1">
            <a:off x="774700" y="4699000"/>
            <a:ext cx="835025" cy="4349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006" name="AutoShape 229"/>
          <p:cNvCxnSpPr>
            <a:cxnSpLocks noChangeShapeType="1"/>
            <a:stCxn id="34988" idx="4"/>
            <a:endCxn id="34995" idx="0"/>
          </p:cNvCxnSpPr>
          <p:nvPr/>
        </p:nvCxnSpPr>
        <p:spPr bwMode="auto">
          <a:xfrm>
            <a:off x="2716213" y="4725988"/>
            <a:ext cx="0" cy="3794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007" name="AutoShape 230"/>
          <p:cNvCxnSpPr>
            <a:cxnSpLocks noChangeShapeType="1"/>
            <a:stCxn id="34989" idx="4"/>
            <a:endCxn id="34993" idx="0"/>
          </p:cNvCxnSpPr>
          <p:nvPr/>
        </p:nvCxnSpPr>
        <p:spPr bwMode="auto">
          <a:xfrm>
            <a:off x="1700213" y="4725988"/>
            <a:ext cx="0" cy="3794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008" name="AutoShape 231"/>
          <p:cNvCxnSpPr>
            <a:cxnSpLocks noChangeShapeType="1"/>
            <a:stCxn id="34989" idx="0"/>
            <a:endCxn id="34994" idx="4"/>
          </p:cNvCxnSpPr>
          <p:nvPr/>
        </p:nvCxnSpPr>
        <p:spPr bwMode="auto">
          <a:xfrm flipV="1">
            <a:off x="1700213" y="4156075"/>
            <a:ext cx="0" cy="3794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009" name="AutoShape 232"/>
          <p:cNvCxnSpPr>
            <a:cxnSpLocks noChangeShapeType="1"/>
            <a:stCxn id="34989" idx="7"/>
            <a:endCxn id="34991" idx="3"/>
          </p:cNvCxnSpPr>
          <p:nvPr/>
        </p:nvCxnSpPr>
        <p:spPr bwMode="auto">
          <a:xfrm flipV="1">
            <a:off x="1790700" y="4127500"/>
            <a:ext cx="83343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010" name="AutoShape 233"/>
          <p:cNvCxnSpPr>
            <a:cxnSpLocks noChangeShapeType="1"/>
            <a:stCxn id="34992" idx="4"/>
            <a:endCxn id="34995" idx="4"/>
          </p:cNvCxnSpPr>
          <p:nvPr/>
        </p:nvCxnSpPr>
        <p:spPr bwMode="auto">
          <a:xfrm rot="16200000" flipH="1">
            <a:off x="1700213" y="4281487"/>
            <a:ext cx="1588" cy="203041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011" name="AutoShape 234"/>
          <p:cNvCxnSpPr>
            <a:cxnSpLocks noChangeShapeType="1"/>
            <a:stCxn id="34995" idx="6"/>
            <a:endCxn id="34995" idx="5"/>
          </p:cNvCxnSpPr>
          <p:nvPr/>
        </p:nvCxnSpPr>
        <p:spPr bwMode="auto">
          <a:xfrm flipH="1">
            <a:off x="2805113" y="5202238"/>
            <a:ext cx="36512" cy="66675"/>
          </a:xfrm>
          <a:prstGeom prst="curvedConnector4">
            <a:avLst>
              <a:gd name="adj1" fmla="val -481819"/>
              <a:gd name="adj2" fmla="val 26875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012" name="Text Box 235"/>
          <p:cNvSpPr txBox="1">
            <a:spLocks noChangeArrowheads="1"/>
          </p:cNvSpPr>
          <p:nvPr/>
        </p:nvSpPr>
        <p:spPr bwMode="auto">
          <a:xfrm>
            <a:off x="536575" y="427513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u</a:t>
            </a:r>
          </a:p>
        </p:txBody>
      </p:sp>
      <p:sp>
        <p:nvSpPr>
          <p:cNvPr id="35013" name="Text Box 236"/>
          <p:cNvSpPr txBox="1">
            <a:spLocks noChangeArrowheads="1"/>
          </p:cNvSpPr>
          <p:nvPr/>
        </p:nvSpPr>
        <p:spPr bwMode="auto">
          <a:xfrm>
            <a:off x="1452563" y="431482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v</a:t>
            </a:r>
          </a:p>
        </p:txBody>
      </p:sp>
      <p:sp>
        <p:nvSpPr>
          <p:cNvPr id="35014" name="Text Box 237"/>
          <p:cNvSpPr txBox="1">
            <a:spLocks noChangeArrowheads="1"/>
          </p:cNvSpPr>
          <p:nvPr/>
        </p:nvSpPr>
        <p:spPr bwMode="auto">
          <a:xfrm>
            <a:off x="2794000" y="4427538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w</a:t>
            </a:r>
          </a:p>
        </p:txBody>
      </p:sp>
      <p:sp>
        <p:nvSpPr>
          <p:cNvPr id="35015" name="Text Box 238"/>
          <p:cNvSpPr txBox="1">
            <a:spLocks noChangeArrowheads="1"/>
          </p:cNvSpPr>
          <p:nvPr/>
        </p:nvSpPr>
        <p:spPr bwMode="auto">
          <a:xfrm>
            <a:off x="2613025" y="5199063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z</a:t>
            </a:r>
          </a:p>
        </p:txBody>
      </p:sp>
      <p:sp>
        <p:nvSpPr>
          <p:cNvPr id="35016" name="Text Box 239"/>
          <p:cNvSpPr txBox="1">
            <a:spLocks noChangeArrowheads="1"/>
          </p:cNvSpPr>
          <p:nvPr/>
        </p:nvSpPr>
        <p:spPr bwMode="auto">
          <a:xfrm>
            <a:off x="849313" y="5578475"/>
            <a:ext cx="322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Q</a:t>
            </a:r>
          </a:p>
        </p:txBody>
      </p:sp>
      <p:sp>
        <p:nvSpPr>
          <p:cNvPr id="35017" name="Rectangle 240"/>
          <p:cNvSpPr>
            <a:spLocks noChangeArrowheads="1"/>
          </p:cNvSpPr>
          <p:nvPr/>
        </p:nvSpPr>
        <p:spPr bwMode="auto">
          <a:xfrm>
            <a:off x="1236663" y="5551488"/>
            <a:ext cx="3603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x</a:t>
            </a:r>
          </a:p>
        </p:txBody>
      </p:sp>
      <p:sp>
        <p:nvSpPr>
          <p:cNvPr id="35018" name="Rectangle 241"/>
          <p:cNvSpPr>
            <a:spLocks noChangeArrowheads="1"/>
          </p:cNvSpPr>
          <p:nvPr/>
        </p:nvSpPr>
        <p:spPr bwMode="auto">
          <a:xfrm>
            <a:off x="1600200" y="5551488"/>
            <a:ext cx="3603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y</a:t>
            </a:r>
          </a:p>
        </p:txBody>
      </p:sp>
      <p:sp>
        <p:nvSpPr>
          <p:cNvPr id="35019" name="Rectangle 242"/>
          <p:cNvSpPr>
            <a:spLocks noChangeArrowheads="1"/>
          </p:cNvSpPr>
          <p:nvPr/>
        </p:nvSpPr>
        <p:spPr bwMode="auto">
          <a:xfrm>
            <a:off x="1962150" y="5549900"/>
            <a:ext cx="3603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u</a:t>
            </a:r>
          </a:p>
        </p:txBody>
      </p:sp>
      <p:sp>
        <p:nvSpPr>
          <p:cNvPr id="35020" name="Rectangle 243"/>
          <p:cNvSpPr>
            <a:spLocks noChangeArrowheads="1"/>
          </p:cNvSpPr>
          <p:nvPr/>
        </p:nvSpPr>
        <p:spPr bwMode="auto">
          <a:xfrm>
            <a:off x="2320925" y="5549900"/>
            <a:ext cx="3603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z</a:t>
            </a:r>
          </a:p>
        </p:txBody>
      </p:sp>
      <p:sp>
        <p:nvSpPr>
          <p:cNvPr id="35021" name="AutoShape 244"/>
          <p:cNvSpPr>
            <a:spLocks noChangeArrowheads="1"/>
          </p:cNvSpPr>
          <p:nvPr/>
        </p:nvSpPr>
        <p:spPr bwMode="auto">
          <a:xfrm>
            <a:off x="2276475" y="1162050"/>
            <a:ext cx="1733550" cy="190500"/>
          </a:xfrm>
          <a:prstGeom prst="curvedDownArrow">
            <a:avLst>
              <a:gd name="adj1" fmla="val 182000"/>
              <a:gd name="adj2" fmla="val 3640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35022" name="AutoShape 245"/>
          <p:cNvSpPr>
            <a:spLocks noChangeArrowheads="1"/>
          </p:cNvSpPr>
          <p:nvPr/>
        </p:nvSpPr>
        <p:spPr bwMode="auto">
          <a:xfrm>
            <a:off x="5002213" y="1135063"/>
            <a:ext cx="1733550" cy="190500"/>
          </a:xfrm>
          <a:prstGeom prst="curvedDownArrow">
            <a:avLst>
              <a:gd name="adj1" fmla="val 182000"/>
              <a:gd name="adj2" fmla="val 3640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35023" name="AutoShape 246"/>
          <p:cNvSpPr>
            <a:spLocks noChangeArrowheads="1"/>
          </p:cNvSpPr>
          <p:nvPr/>
        </p:nvSpPr>
        <p:spPr bwMode="auto">
          <a:xfrm rot="5400000">
            <a:off x="7994650" y="3508375"/>
            <a:ext cx="1733550" cy="190500"/>
          </a:xfrm>
          <a:prstGeom prst="curvedDownArrow">
            <a:avLst>
              <a:gd name="adj1" fmla="val 182000"/>
              <a:gd name="adj2" fmla="val 3640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35024" name="AutoShape 247"/>
          <p:cNvSpPr>
            <a:spLocks noChangeArrowheads="1"/>
          </p:cNvSpPr>
          <p:nvPr/>
        </p:nvSpPr>
        <p:spPr bwMode="auto">
          <a:xfrm rot="10800000">
            <a:off x="4703763" y="3629025"/>
            <a:ext cx="2062162" cy="238125"/>
          </a:xfrm>
          <a:prstGeom prst="curvedUpArrow">
            <a:avLst>
              <a:gd name="adj1" fmla="val 173200"/>
              <a:gd name="adj2" fmla="val 3464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35025" name="AutoShape 248"/>
          <p:cNvSpPr>
            <a:spLocks noChangeArrowheads="1"/>
          </p:cNvSpPr>
          <p:nvPr/>
        </p:nvSpPr>
        <p:spPr bwMode="auto">
          <a:xfrm rot="10800000">
            <a:off x="1866900" y="3630613"/>
            <a:ext cx="2062163" cy="238125"/>
          </a:xfrm>
          <a:prstGeom prst="curvedUpArrow">
            <a:avLst>
              <a:gd name="adj1" fmla="val 173200"/>
              <a:gd name="adj2" fmla="val 3464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35026" name="AutoShape 249"/>
          <p:cNvSpPr>
            <a:spLocks noChangeArrowheads="1"/>
          </p:cNvSpPr>
          <p:nvPr/>
        </p:nvSpPr>
        <p:spPr bwMode="auto">
          <a:xfrm>
            <a:off x="123825" y="4657725"/>
            <a:ext cx="538163" cy="485775"/>
          </a:xfrm>
          <a:prstGeom prst="leftArrow">
            <a:avLst>
              <a:gd name="adj1" fmla="val 33991"/>
              <a:gd name="adj2" fmla="val 3268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40281B-D48F-4499-AAD3-724FC0C1E194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307E4C-E288-4B4C-B031-A4D381D518CF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tr-TR" sz="1400" smtClean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Rest of Example</a:t>
            </a:r>
          </a:p>
        </p:txBody>
      </p:sp>
      <p:grpSp>
        <p:nvGrpSpPr>
          <p:cNvPr id="35846" name="Group 3"/>
          <p:cNvGrpSpPr>
            <a:grpSpLocks/>
          </p:cNvGrpSpPr>
          <p:nvPr/>
        </p:nvGrpSpPr>
        <p:grpSpPr bwMode="auto">
          <a:xfrm>
            <a:off x="336550" y="1560513"/>
            <a:ext cx="2760663" cy="2217737"/>
            <a:chOff x="212" y="983"/>
            <a:chExt cx="1739" cy="1397"/>
          </a:xfrm>
        </p:grpSpPr>
        <p:sp>
          <p:nvSpPr>
            <p:cNvPr id="35963" name="Text Box 4"/>
            <p:cNvSpPr txBox="1">
              <a:spLocks noChangeArrowheads="1"/>
            </p:cNvSpPr>
            <p:nvPr/>
          </p:nvSpPr>
          <p:spPr bwMode="auto">
            <a:xfrm>
              <a:off x="343" y="1000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r</a:t>
              </a:r>
            </a:p>
          </p:txBody>
        </p:sp>
        <p:sp>
          <p:nvSpPr>
            <p:cNvPr id="35964" name="Text Box 5"/>
            <p:cNvSpPr txBox="1">
              <a:spLocks noChangeArrowheads="1"/>
            </p:cNvSpPr>
            <p:nvPr/>
          </p:nvSpPr>
          <p:spPr bwMode="auto">
            <a:xfrm>
              <a:off x="986" y="983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s</a:t>
              </a:r>
            </a:p>
          </p:txBody>
        </p:sp>
        <p:sp>
          <p:nvSpPr>
            <p:cNvPr id="35965" name="Text Box 6"/>
            <p:cNvSpPr txBox="1">
              <a:spLocks noChangeArrowheads="1"/>
            </p:cNvSpPr>
            <p:nvPr/>
          </p:nvSpPr>
          <p:spPr bwMode="auto">
            <a:xfrm>
              <a:off x="1622" y="989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t</a:t>
              </a:r>
            </a:p>
          </p:txBody>
        </p:sp>
        <p:sp>
          <p:nvSpPr>
            <p:cNvPr id="35966" name="Text Box 7"/>
            <p:cNvSpPr txBox="1">
              <a:spLocks noChangeArrowheads="1"/>
            </p:cNvSpPr>
            <p:nvPr/>
          </p:nvSpPr>
          <p:spPr bwMode="auto">
            <a:xfrm>
              <a:off x="212" y="182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x</a:t>
              </a:r>
            </a:p>
          </p:txBody>
        </p:sp>
        <p:sp>
          <p:nvSpPr>
            <p:cNvPr id="35967" name="Text Box 8"/>
            <p:cNvSpPr txBox="1">
              <a:spLocks noChangeArrowheads="1"/>
            </p:cNvSpPr>
            <p:nvPr/>
          </p:nvSpPr>
          <p:spPr bwMode="auto">
            <a:xfrm>
              <a:off x="980" y="195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y</a:t>
              </a:r>
            </a:p>
          </p:txBody>
        </p:sp>
        <p:sp>
          <p:nvSpPr>
            <p:cNvPr id="35968" name="Oval 9"/>
            <p:cNvSpPr>
              <a:spLocks noChangeArrowheads="1"/>
            </p:cNvSpPr>
            <p:nvPr/>
          </p:nvSpPr>
          <p:spPr bwMode="auto">
            <a:xfrm>
              <a:off x="346" y="1154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>
                  <a:cs typeface="Times New Roman" panose="02020603050405020304" pitchFamily="18" charset="0"/>
                </a:rPr>
                <a:t>1</a:t>
              </a:r>
              <a:endParaRPr lang="en-US" altLang="tr-TR" sz="1400">
                <a:cs typeface="Times New Roman" panose="02020603050405020304" pitchFamily="18" charset="0"/>
              </a:endParaRPr>
            </a:p>
          </p:txBody>
        </p:sp>
        <p:sp>
          <p:nvSpPr>
            <p:cNvPr id="35969" name="Oval 10"/>
            <p:cNvSpPr>
              <a:spLocks noChangeArrowheads="1"/>
            </p:cNvSpPr>
            <p:nvPr/>
          </p:nvSpPr>
          <p:spPr bwMode="auto">
            <a:xfrm>
              <a:off x="1624" y="1513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1</a:t>
              </a:r>
              <a:endParaRPr lang="en-US" altLang="tr-TR" sz="1400"/>
            </a:p>
          </p:txBody>
        </p:sp>
        <p:sp>
          <p:nvSpPr>
            <p:cNvPr id="35970" name="Oval 11"/>
            <p:cNvSpPr>
              <a:spLocks noChangeArrowheads="1"/>
            </p:cNvSpPr>
            <p:nvPr/>
          </p:nvSpPr>
          <p:spPr bwMode="auto">
            <a:xfrm>
              <a:off x="985" y="1513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1</a:t>
              </a:r>
              <a:endParaRPr lang="en-US" altLang="tr-TR" sz="1400"/>
            </a:p>
          </p:txBody>
        </p:sp>
        <p:sp>
          <p:nvSpPr>
            <p:cNvPr id="35971" name="Oval 12"/>
            <p:cNvSpPr>
              <a:spLocks noChangeArrowheads="1"/>
            </p:cNvSpPr>
            <p:nvPr/>
          </p:nvSpPr>
          <p:spPr bwMode="auto">
            <a:xfrm>
              <a:off x="346" y="1513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>
                  <a:cs typeface="Times New Roman" panose="02020603050405020304" pitchFamily="18" charset="0"/>
                </a:rPr>
                <a:t>2</a:t>
              </a:r>
              <a:endParaRPr lang="en-US" altLang="tr-TR" sz="1400">
                <a:cs typeface="Times New Roman" panose="02020603050405020304" pitchFamily="18" charset="0"/>
              </a:endParaRPr>
            </a:p>
          </p:txBody>
        </p:sp>
        <p:sp>
          <p:nvSpPr>
            <p:cNvPr id="35972" name="Oval 13"/>
            <p:cNvSpPr>
              <a:spLocks noChangeArrowheads="1"/>
            </p:cNvSpPr>
            <p:nvPr/>
          </p:nvSpPr>
          <p:spPr bwMode="auto">
            <a:xfrm>
              <a:off x="1624" y="1154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1</a:t>
              </a:r>
              <a:endParaRPr lang="en-US" altLang="tr-TR" sz="1400"/>
            </a:p>
          </p:txBody>
        </p:sp>
        <p:sp>
          <p:nvSpPr>
            <p:cNvPr id="35973" name="Oval 14"/>
            <p:cNvSpPr>
              <a:spLocks noChangeArrowheads="1"/>
            </p:cNvSpPr>
            <p:nvPr/>
          </p:nvSpPr>
          <p:spPr bwMode="auto">
            <a:xfrm>
              <a:off x="346" y="1872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>
                  <a:cs typeface="Times New Roman" panose="02020603050405020304" pitchFamily="18" charset="0"/>
                </a:rPr>
                <a:t>2</a:t>
              </a:r>
              <a:endParaRPr lang="en-US" altLang="tr-TR" sz="1400">
                <a:cs typeface="Times New Roman" panose="02020603050405020304" pitchFamily="18" charset="0"/>
              </a:endParaRPr>
            </a:p>
          </p:txBody>
        </p:sp>
        <p:sp>
          <p:nvSpPr>
            <p:cNvPr id="35974" name="Oval 15"/>
            <p:cNvSpPr>
              <a:spLocks noChangeArrowheads="1"/>
            </p:cNvSpPr>
            <p:nvPr/>
          </p:nvSpPr>
          <p:spPr bwMode="auto">
            <a:xfrm>
              <a:off x="985" y="1872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2</a:t>
              </a:r>
              <a:endParaRPr lang="en-US" altLang="tr-TR" sz="1400"/>
            </a:p>
          </p:txBody>
        </p:sp>
        <p:sp>
          <p:nvSpPr>
            <p:cNvPr id="35975" name="Oval 16"/>
            <p:cNvSpPr>
              <a:spLocks noChangeArrowheads="1"/>
            </p:cNvSpPr>
            <p:nvPr/>
          </p:nvSpPr>
          <p:spPr bwMode="auto">
            <a:xfrm>
              <a:off x="985" y="1154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0</a:t>
              </a:r>
              <a:endParaRPr lang="en-US" altLang="tr-TR" sz="1400"/>
            </a:p>
          </p:txBody>
        </p:sp>
        <p:sp>
          <p:nvSpPr>
            <p:cNvPr id="35976" name="Oval 17"/>
            <p:cNvSpPr>
              <a:spLocks noChangeArrowheads="1"/>
            </p:cNvSpPr>
            <p:nvPr/>
          </p:nvSpPr>
          <p:spPr bwMode="auto">
            <a:xfrm>
              <a:off x="1624" y="1872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2</a:t>
              </a:r>
              <a:endParaRPr lang="en-US" altLang="tr-TR" sz="1400"/>
            </a:p>
          </p:txBody>
        </p:sp>
        <p:cxnSp>
          <p:nvCxnSpPr>
            <p:cNvPr id="35977" name="AutoShape 18"/>
            <p:cNvCxnSpPr>
              <a:cxnSpLocks noChangeShapeType="1"/>
              <a:stCxn id="35968" idx="6"/>
              <a:endCxn id="35975" idx="2"/>
            </p:cNvCxnSpPr>
            <p:nvPr/>
          </p:nvCxnSpPr>
          <p:spPr bwMode="auto">
            <a:xfrm>
              <a:off x="506" y="1214"/>
              <a:ext cx="47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78" name="AutoShape 19"/>
            <p:cNvCxnSpPr>
              <a:cxnSpLocks noChangeShapeType="1"/>
              <a:stCxn id="35968" idx="5"/>
              <a:endCxn id="35970" idx="2"/>
            </p:cNvCxnSpPr>
            <p:nvPr/>
          </p:nvCxnSpPr>
          <p:spPr bwMode="auto">
            <a:xfrm>
              <a:off x="482" y="1256"/>
              <a:ext cx="503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79" name="AutoShape 20"/>
            <p:cNvCxnSpPr>
              <a:cxnSpLocks noChangeShapeType="1"/>
              <a:stCxn id="35975" idx="5"/>
              <a:endCxn id="35969" idx="2"/>
            </p:cNvCxnSpPr>
            <p:nvPr/>
          </p:nvCxnSpPr>
          <p:spPr bwMode="auto">
            <a:xfrm>
              <a:off x="1122" y="1256"/>
              <a:ext cx="502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80" name="AutoShape 21"/>
            <p:cNvCxnSpPr>
              <a:cxnSpLocks noChangeShapeType="1"/>
              <a:stCxn id="35975" idx="6"/>
              <a:endCxn id="35972" idx="2"/>
            </p:cNvCxnSpPr>
            <p:nvPr/>
          </p:nvCxnSpPr>
          <p:spPr bwMode="auto">
            <a:xfrm>
              <a:off x="1145" y="1214"/>
              <a:ext cx="47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81" name="AutoShape 22"/>
            <p:cNvCxnSpPr>
              <a:cxnSpLocks noChangeShapeType="1"/>
              <a:stCxn id="35970" idx="6"/>
              <a:endCxn id="35969" idx="2"/>
            </p:cNvCxnSpPr>
            <p:nvPr/>
          </p:nvCxnSpPr>
          <p:spPr bwMode="auto">
            <a:xfrm>
              <a:off x="1145" y="1573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82" name="AutoShape 23"/>
            <p:cNvCxnSpPr>
              <a:cxnSpLocks noChangeShapeType="1"/>
              <a:stCxn id="35973" idx="6"/>
              <a:endCxn id="35974" idx="2"/>
            </p:cNvCxnSpPr>
            <p:nvPr/>
          </p:nvCxnSpPr>
          <p:spPr bwMode="auto">
            <a:xfrm>
              <a:off x="506" y="1932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83" name="AutoShape 24"/>
            <p:cNvCxnSpPr>
              <a:cxnSpLocks noChangeShapeType="1"/>
              <a:stCxn id="35974" idx="6"/>
              <a:endCxn id="35976" idx="2"/>
            </p:cNvCxnSpPr>
            <p:nvPr/>
          </p:nvCxnSpPr>
          <p:spPr bwMode="auto">
            <a:xfrm>
              <a:off x="1145" y="1932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84" name="AutoShape 25"/>
            <p:cNvCxnSpPr>
              <a:cxnSpLocks noChangeShapeType="1"/>
              <a:stCxn id="35972" idx="3"/>
              <a:endCxn id="35971" idx="6"/>
            </p:cNvCxnSpPr>
            <p:nvPr/>
          </p:nvCxnSpPr>
          <p:spPr bwMode="auto">
            <a:xfrm flipH="1">
              <a:off x="506" y="1256"/>
              <a:ext cx="1141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85" name="AutoShape 26"/>
            <p:cNvCxnSpPr>
              <a:cxnSpLocks noChangeShapeType="1"/>
              <a:stCxn id="35971" idx="4"/>
              <a:endCxn id="35976" idx="1"/>
            </p:cNvCxnSpPr>
            <p:nvPr/>
          </p:nvCxnSpPr>
          <p:spPr bwMode="auto">
            <a:xfrm>
              <a:off x="426" y="1633"/>
              <a:ext cx="1221" cy="2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86" name="AutoShape 27"/>
            <p:cNvCxnSpPr>
              <a:cxnSpLocks noChangeShapeType="1"/>
              <a:stCxn id="35970" idx="3"/>
              <a:endCxn id="35973" idx="7"/>
            </p:cNvCxnSpPr>
            <p:nvPr/>
          </p:nvCxnSpPr>
          <p:spPr bwMode="auto">
            <a:xfrm flipH="1">
              <a:off x="482" y="1616"/>
              <a:ext cx="526" cy="27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87" name="AutoShape 28"/>
            <p:cNvCxnSpPr>
              <a:cxnSpLocks noChangeShapeType="1"/>
              <a:stCxn id="35969" idx="4"/>
              <a:endCxn id="35976" idx="0"/>
            </p:cNvCxnSpPr>
            <p:nvPr/>
          </p:nvCxnSpPr>
          <p:spPr bwMode="auto">
            <a:xfrm>
              <a:off x="1705" y="1633"/>
              <a:ext cx="0" cy="23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88" name="AutoShape 29"/>
            <p:cNvCxnSpPr>
              <a:cxnSpLocks noChangeShapeType="1"/>
              <a:stCxn id="35970" idx="4"/>
              <a:endCxn id="35974" idx="0"/>
            </p:cNvCxnSpPr>
            <p:nvPr/>
          </p:nvCxnSpPr>
          <p:spPr bwMode="auto">
            <a:xfrm>
              <a:off x="1065" y="1633"/>
              <a:ext cx="0" cy="23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89" name="AutoShape 30"/>
            <p:cNvCxnSpPr>
              <a:cxnSpLocks noChangeShapeType="1"/>
              <a:stCxn id="35970" idx="0"/>
              <a:endCxn id="35975" idx="4"/>
            </p:cNvCxnSpPr>
            <p:nvPr/>
          </p:nvCxnSpPr>
          <p:spPr bwMode="auto">
            <a:xfrm flipV="1">
              <a:off x="1065" y="1274"/>
              <a:ext cx="0" cy="23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90" name="AutoShape 31"/>
            <p:cNvCxnSpPr>
              <a:cxnSpLocks noChangeShapeType="1"/>
              <a:stCxn id="35970" idx="7"/>
              <a:endCxn id="35972" idx="3"/>
            </p:cNvCxnSpPr>
            <p:nvPr/>
          </p:nvCxnSpPr>
          <p:spPr bwMode="auto">
            <a:xfrm flipV="1">
              <a:off x="1122" y="1256"/>
              <a:ext cx="525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91" name="AutoShape 32"/>
            <p:cNvCxnSpPr>
              <a:cxnSpLocks noChangeShapeType="1"/>
              <a:stCxn id="35973" idx="4"/>
              <a:endCxn id="35976" idx="4"/>
            </p:cNvCxnSpPr>
            <p:nvPr/>
          </p:nvCxnSpPr>
          <p:spPr bwMode="auto">
            <a:xfrm rot="16200000" flipH="1">
              <a:off x="1065" y="1353"/>
              <a:ext cx="1" cy="1279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92" name="AutoShape 33"/>
            <p:cNvCxnSpPr>
              <a:cxnSpLocks noChangeShapeType="1"/>
              <a:stCxn id="35976" idx="6"/>
              <a:endCxn id="35976" idx="5"/>
            </p:cNvCxnSpPr>
            <p:nvPr/>
          </p:nvCxnSpPr>
          <p:spPr bwMode="auto">
            <a:xfrm flipH="1">
              <a:off x="1761" y="1933"/>
              <a:ext cx="23" cy="42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993" name="Text Box 34"/>
            <p:cNvSpPr txBox="1">
              <a:spLocks noChangeArrowheads="1"/>
            </p:cNvSpPr>
            <p:nvPr/>
          </p:nvSpPr>
          <p:spPr bwMode="auto">
            <a:xfrm>
              <a:off x="332" y="1349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u</a:t>
              </a:r>
            </a:p>
          </p:txBody>
        </p:sp>
        <p:sp>
          <p:nvSpPr>
            <p:cNvPr id="35994" name="Text Box 35"/>
            <p:cNvSpPr txBox="1">
              <a:spLocks noChangeArrowheads="1"/>
            </p:cNvSpPr>
            <p:nvPr/>
          </p:nvSpPr>
          <p:spPr bwMode="auto">
            <a:xfrm>
              <a:off x="909" y="137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v</a:t>
              </a:r>
            </a:p>
          </p:txBody>
        </p:sp>
        <p:sp>
          <p:nvSpPr>
            <p:cNvPr id="35995" name="Text Box 36"/>
            <p:cNvSpPr txBox="1">
              <a:spLocks noChangeArrowheads="1"/>
            </p:cNvSpPr>
            <p:nvPr/>
          </p:nvSpPr>
          <p:spPr bwMode="auto">
            <a:xfrm>
              <a:off x="1754" y="1445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w</a:t>
              </a:r>
            </a:p>
          </p:txBody>
        </p:sp>
        <p:sp>
          <p:nvSpPr>
            <p:cNvPr id="35996" name="Text Box 37"/>
            <p:cNvSpPr txBox="1">
              <a:spLocks noChangeArrowheads="1"/>
            </p:cNvSpPr>
            <p:nvPr/>
          </p:nvSpPr>
          <p:spPr bwMode="auto">
            <a:xfrm>
              <a:off x="1640" y="1931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z</a:t>
              </a:r>
            </a:p>
          </p:txBody>
        </p:sp>
        <p:sp>
          <p:nvSpPr>
            <p:cNvPr id="35997" name="Text Box 38"/>
            <p:cNvSpPr txBox="1">
              <a:spLocks noChangeArrowheads="1"/>
            </p:cNvSpPr>
            <p:nvPr/>
          </p:nvSpPr>
          <p:spPr bwMode="auto">
            <a:xfrm>
              <a:off x="529" y="2170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Q</a:t>
              </a:r>
            </a:p>
          </p:txBody>
        </p:sp>
        <p:sp>
          <p:nvSpPr>
            <p:cNvPr id="35998" name="Rectangle 39"/>
            <p:cNvSpPr>
              <a:spLocks noChangeArrowheads="1"/>
            </p:cNvSpPr>
            <p:nvPr/>
          </p:nvSpPr>
          <p:spPr bwMode="auto">
            <a:xfrm>
              <a:off x="773" y="2153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y</a:t>
              </a:r>
            </a:p>
          </p:txBody>
        </p:sp>
        <p:sp>
          <p:nvSpPr>
            <p:cNvPr id="35999" name="Rectangle 40"/>
            <p:cNvSpPr>
              <a:spLocks noChangeArrowheads="1"/>
            </p:cNvSpPr>
            <p:nvPr/>
          </p:nvSpPr>
          <p:spPr bwMode="auto">
            <a:xfrm>
              <a:off x="1002" y="2153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u</a:t>
              </a:r>
            </a:p>
          </p:txBody>
        </p:sp>
        <p:sp>
          <p:nvSpPr>
            <p:cNvPr id="36000" name="Rectangle 41"/>
            <p:cNvSpPr>
              <a:spLocks noChangeArrowheads="1"/>
            </p:cNvSpPr>
            <p:nvPr/>
          </p:nvSpPr>
          <p:spPr bwMode="auto">
            <a:xfrm>
              <a:off x="1230" y="2152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z</a:t>
              </a:r>
            </a:p>
          </p:txBody>
        </p:sp>
      </p:grpSp>
      <p:grpSp>
        <p:nvGrpSpPr>
          <p:cNvPr id="35847" name="Group 42"/>
          <p:cNvGrpSpPr>
            <a:grpSpLocks/>
          </p:cNvGrpSpPr>
          <p:nvPr/>
        </p:nvGrpSpPr>
        <p:grpSpPr bwMode="auto">
          <a:xfrm>
            <a:off x="3176588" y="1543050"/>
            <a:ext cx="2760662" cy="2217738"/>
            <a:chOff x="2001" y="972"/>
            <a:chExt cx="1739" cy="1397"/>
          </a:xfrm>
        </p:grpSpPr>
        <p:sp>
          <p:nvSpPr>
            <p:cNvPr id="35926" name="Text Box 43"/>
            <p:cNvSpPr txBox="1">
              <a:spLocks noChangeArrowheads="1"/>
            </p:cNvSpPr>
            <p:nvPr/>
          </p:nvSpPr>
          <p:spPr bwMode="auto">
            <a:xfrm>
              <a:off x="2132" y="989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r</a:t>
              </a:r>
            </a:p>
          </p:txBody>
        </p:sp>
        <p:sp>
          <p:nvSpPr>
            <p:cNvPr id="35927" name="Text Box 44"/>
            <p:cNvSpPr txBox="1">
              <a:spLocks noChangeArrowheads="1"/>
            </p:cNvSpPr>
            <p:nvPr/>
          </p:nvSpPr>
          <p:spPr bwMode="auto">
            <a:xfrm>
              <a:off x="2775" y="972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s</a:t>
              </a:r>
            </a:p>
          </p:txBody>
        </p:sp>
        <p:sp>
          <p:nvSpPr>
            <p:cNvPr id="35928" name="Text Box 45"/>
            <p:cNvSpPr txBox="1">
              <a:spLocks noChangeArrowheads="1"/>
            </p:cNvSpPr>
            <p:nvPr/>
          </p:nvSpPr>
          <p:spPr bwMode="auto">
            <a:xfrm>
              <a:off x="3411" y="978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t</a:t>
              </a:r>
            </a:p>
          </p:txBody>
        </p:sp>
        <p:sp>
          <p:nvSpPr>
            <p:cNvPr id="35929" name="Text Box 46"/>
            <p:cNvSpPr txBox="1">
              <a:spLocks noChangeArrowheads="1"/>
            </p:cNvSpPr>
            <p:nvPr/>
          </p:nvSpPr>
          <p:spPr bwMode="auto">
            <a:xfrm>
              <a:off x="2001" y="181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x</a:t>
              </a:r>
            </a:p>
          </p:txBody>
        </p:sp>
        <p:sp>
          <p:nvSpPr>
            <p:cNvPr id="35930" name="Text Box 47"/>
            <p:cNvSpPr txBox="1">
              <a:spLocks noChangeArrowheads="1"/>
            </p:cNvSpPr>
            <p:nvPr/>
          </p:nvSpPr>
          <p:spPr bwMode="auto">
            <a:xfrm>
              <a:off x="2769" y="194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y</a:t>
              </a:r>
            </a:p>
          </p:txBody>
        </p:sp>
        <p:sp>
          <p:nvSpPr>
            <p:cNvPr id="35931" name="Oval 48"/>
            <p:cNvSpPr>
              <a:spLocks noChangeArrowheads="1"/>
            </p:cNvSpPr>
            <p:nvPr/>
          </p:nvSpPr>
          <p:spPr bwMode="auto">
            <a:xfrm>
              <a:off x="2135" y="1143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>
                  <a:cs typeface="Times New Roman" panose="02020603050405020304" pitchFamily="18" charset="0"/>
                </a:rPr>
                <a:t>1</a:t>
              </a:r>
              <a:endParaRPr lang="en-US" altLang="tr-TR" sz="1400">
                <a:cs typeface="Times New Roman" panose="02020603050405020304" pitchFamily="18" charset="0"/>
              </a:endParaRPr>
            </a:p>
          </p:txBody>
        </p:sp>
        <p:sp>
          <p:nvSpPr>
            <p:cNvPr id="35932" name="Oval 49"/>
            <p:cNvSpPr>
              <a:spLocks noChangeArrowheads="1"/>
            </p:cNvSpPr>
            <p:nvPr/>
          </p:nvSpPr>
          <p:spPr bwMode="auto">
            <a:xfrm>
              <a:off x="3413" y="1502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1</a:t>
              </a:r>
              <a:endParaRPr lang="en-US" altLang="tr-TR" sz="1400"/>
            </a:p>
          </p:txBody>
        </p:sp>
        <p:sp>
          <p:nvSpPr>
            <p:cNvPr id="35933" name="Oval 50"/>
            <p:cNvSpPr>
              <a:spLocks noChangeArrowheads="1"/>
            </p:cNvSpPr>
            <p:nvPr/>
          </p:nvSpPr>
          <p:spPr bwMode="auto">
            <a:xfrm>
              <a:off x="2774" y="1502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1</a:t>
              </a:r>
              <a:endParaRPr lang="en-US" altLang="tr-TR" sz="1400"/>
            </a:p>
          </p:txBody>
        </p:sp>
        <p:sp>
          <p:nvSpPr>
            <p:cNvPr id="35934" name="Oval 51"/>
            <p:cNvSpPr>
              <a:spLocks noChangeArrowheads="1"/>
            </p:cNvSpPr>
            <p:nvPr/>
          </p:nvSpPr>
          <p:spPr bwMode="auto">
            <a:xfrm>
              <a:off x="2135" y="1502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>
                  <a:cs typeface="Times New Roman" panose="02020603050405020304" pitchFamily="18" charset="0"/>
                </a:rPr>
                <a:t>2</a:t>
              </a:r>
              <a:endParaRPr lang="en-US" altLang="tr-TR" sz="1400">
                <a:cs typeface="Times New Roman" panose="02020603050405020304" pitchFamily="18" charset="0"/>
              </a:endParaRPr>
            </a:p>
          </p:txBody>
        </p:sp>
        <p:sp>
          <p:nvSpPr>
            <p:cNvPr id="35935" name="Oval 52"/>
            <p:cNvSpPr>
              <a:spLocks noChangeArrowheads="1"/>
            </p:cNvSpPr>
            <p:nvPr/>
          </p:nvSpPr>
          <p:spPr bwMode="auto">
            <a:xfrm>
              <a:off x="3413" y="1143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1</a:t>
              </a:r>
              <a:endParaRPr lang="en-US" altLang="tr-TR" sz="1400"/>
            </a:p>
          </p:txBody>
        </p:sp>
        <p:sp>
          <p:nvSpPr>
            <p:cNvPr id="35936" name="Oval 53"/>
            <p:cNvSpPr>
              <a:spLocks noChangeArrowheads="1"/>
            </p:cNvSpPr>
            <p:nvPr/>
          </p:nvSpPr>
          <p:spPr bwMode="auto">
            <a:xfrm>
              <a:off x="2135" y="1861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>
                  <a:cs typeface="Times New Roman" panose="02020603050405020304" pitchFamily="18" charset="0"/>
                </a:rPr>
                <a:t>2</a:t>
              </a:r>
              <a:endParaRPr lang="en-US" altLang="tr-TR" sz="1400">
                <a:cs typeface="Times New Roman" panose="02020603050405020304" pitchFamily="18" charset="0"/>
              </a:endParaRPr>
            </a:p>
          </p:txBody>
        </p:sp>
        <p:sp>
          <p:nvSpPr>
            <p:cNvPr id="35937" name="Oval 54"/>
            <p:cNvSpPr>
              <a:spLocks noChangeArrowheads="1"/>
            </p:cNvSpPr>
            <p:nvPr/>
          </p:nvSpPr>
          <p:spPr bwMode="auto">
            <a:xfrm>
              <a:off x="2774" y="1861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2</a:t>
              </a:r>
              <a:endParaRPr lang="en-US" altLang="tr-TR" sz="1400"/>
            </a:p>
          </p:txBody>
        </p:sp>
        <p:sp>
          <p:nvSpPr>
            <p:cNvPr id="35938" name="Oval 55"/>
            <p:cNvSpPr>
              <a:spLocks noChangeArrowheads="1"/>
            </p:cNvSpPr>
            <p:nvPr/>
          </p:nvSpPr>
          <p:spPr bwMode="auto">
            <a:xfrm>
              <a:off x="2774" y="1143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0</a:t>
              </a:r>
              <a:endParaRPr lang="en-US" altLang="tr-TR" sz="1400"/>
            </a:p>
          </p:txBody>
        </p:sp>
        <p:sp>
          <p:nvSpPr>
            <p:cNvPr id="35939" name="Oval 56"/>
            <p:cNvSpPr>
              <a:spLocks noChangeArrowheads="1"/>
            </p:cNvSpPr>
            <p:nvPr/>
          </p:nvSpPr>
          <p:spPr bwMode="auto">
            <a:xfrm>
              <a:off x="3413" y="1861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2</a:t>
              </a:r>
              <a:endParaRPr lang="en-US" altLang="tr-TR" sz="1400"/>
            </a:p>
          </p:txBody>
        </p:sp>
        <p:cxnSp>
          <p:nvCxnSpPr>
            <p:cNvPr id="35940" name="AutoShape 57"/>
            <p:cNvCxnSpPr>
              <a:cxnSpLocks noChangeShapeType="1"/>
              <a:stCxn id="35931" idx="6"/>
              <a:endCxn id="35938" idx="2"/>
            </p:cNvCxnSpPr>
            <p:nvPr/>
          </p:nvCxnSpPr>
          <p:spPr bwMode="auto">
            <a:xfrm>
              <a:off x="2295" y="1203"/>
              <a:ext cx="47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41" name="AutoShape 58"/>
            <p:cNvCxnSpPr>
              <a:cxnSpLocks noChangeShapeType="1"/>
              <a:stCxn id="35931" idx="5"/>
              <a:endCxn id="35933" idx="2"/>
            </p:cNvCxnSpPr>
            <p:nvPr/>
          </p:nvCxnSpPr>
          <p:spPr bwMode="auto">
            <a:xfrm>
              <a:off x="2272" y="1245"/>
              <a:ext cx="502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42" name="AutoShape 59"/>
            <p:cNvCxnSpPr>
              <a:cxnSpLocks noChangeShapeType="1"/>
              <a:stCxn id="35938" idx="5"/>
              <a:endCxn id="35932" idx="2"/>
            </p:cNvCxnSpPr>
            <p:nvPr/>
          </p:nvCxnSpPr>
          <p:spPr bwMode="auto">
            <a:xfrm>
              <a:off x="2911" y="1245"/>
              <a:ext cx="502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43" name="AutoShape 60"/>
            <p:cNvCxnSpPr>
              <a:cxnSpLocks noChangeShapeType="1"/>
              <a:stCxn id="35938" idx="6"/>
              <a:endCxn id="35935" idx="2"/>
            </p:cNvCxnSpPr>
            <p:nvPr/>
          </p:nvCxnSpPr>
          <p:spPr bwMode="auto">
            <a:xfrm>
              <a:off x="2934" y="1203"/>
              <a:ext cx="47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44" name="AutoShape 61"/>
            <p:cNvCxnSpPr>
              <a:cxnSpLocks noChangeShapeType="1"/>
              <a:stCxn id="35933" idx="6"/>
              <a:endCxn id="35932" idx="2"/>
            </p:cNvCxnSpPr>
            <p:nvPr/>
          </p:nvCxnSpPr>
          <p:spPr bwMode="auto">
            <a:xfrm>
              <a:off x="2934" y="1562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45" name="AutoShape 62"/>
            <p:cNvCxnSpPr>
              <a:cxnSpLocks noChangeShapeType="1"/>
              <a:stCxn id="35936" idx="6"/>
              <a:endCxn id="35937" idx="2"/>
            </p:cNvCxnSpPr>
            <p:nvPr/>
          </p:nvCxnSpPr>
          <p:spPr bwMode="auto">
            <a:xfrm>
              <a:off x="2295" y="1921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46" name="AutoShape 63"/>
            <p:cNvCxnSpPr>
              <a:cxnSpLocks noChangeShapeType="1"/>
              <a:stCxn id="35937" idx="6"/>
              <a:endCxn id="35939" idx="2"/>
            </p:cNvCxnSpPr>
            <p:nvPr/>
          </p:nvCxnSpPr>
          <p:spPr bwMode="auto">
            <a:xfrm>
              <a:off x="2934" y="1921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47" name="AutoShape 64"/>
            <p:cNvCxnSpPr>
              <a:cxnSpLocks noChangeShapeType="1"/>
              <a:stCxn id="35935" idx="3"/>
              <a:endCxn id="35934" idx="6"/>
            </p:cNvCxnSpPr>
            <p:nvPr/>
          </p:nvCxnSpPr>
          <p:spPr bwMode="auto">
            <a:xfrm flipH="1">
              <a:off x="2295" y="1245"/>
              <a:ext cx="1141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48" name="AutoShape 65"/>
            <p:cNvCxnSpPr>
              <a:cxnSpLocks noChangeShapeType="1"/>
              <a:stCxn id="35934" idx="4"/>
              <a:endCxn id="35939" idx="1"/>
            </p:cNvCxnSpPr>
            <p:nvPr/>
          </p:nvCxnSpPr>
          <p:spPr bwMode="auto">
            <a:xfrm>
              <a:off x="2215" y="1622"/>
              <a:ext cx="1221" cy="2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49" name="AutoShape 66"/>
            <p:cNvCxnSpPr>
              <a:cxnSpLocks noChangeShapeType="1"/>
              <a:stCxn id="35933" idx="3"/>
              <a:endCxn id="35936" idx="7"/>
            </p:cNvCxnSpPr>
            <p:nvPr/>
          </p:nvCxnSpPr>
          <p:spPr bwMode="auto">
            <a:xfrm flipH="1">
              <a:off x="2272" y="1604"/>
              <a:ext cx="525" cy="2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50" name="AutoShape 67"/>
            <p:cNvCxnSpPr>
              <a:cxnSpLocks noChangeShapeType="1"/>
              <a:stCxn id="35932" idx="4"/>
              <a:endCxn id="35939" idx="0"/>
            </p:cNvCxnSpPr>
            <p:nvPr/>
          </p:nvCxnSpPr>
          <p:spPr bwMode="auto">
            <a:xfrm>
              <a:off x="3493" y="1622"/>
              <a:ext cx="0" cy="23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51" name="AutoShape 68"/>
            <p:cNvCxnSpPr>
              <a:cxnSpLocks noChangeShapeType="1"/>
              <a:stCxn id="35933" idx="4"/>
              <a:endCxn id="35937" idx="0"/>
            </p:cNvCxnSpPr>
            <p:nvPr/>
          </p:nvCxnSpPr>
          <p:spPr bwMode="auto">
            <a:xfrm>
              <a:off x="2854" y="1622"/>
              <a:ext cx="0" cy="23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52" name="AutoShape 69"/>
            <p:cNvCxnSpPr>
              <a:cxnSpLocks noChangeShapeType="1"/>
              <a:stCxn id="35933" idx="0"/>
              <a:endCxn id="35938" idx="4"/>
            </p:cNvCxnSpPr>
            <p:nvPr/>
          </p:nvCxnSpPr>
          <p:spPr bwMode="auto">
            <a:xfrm flipV="1">
              <a:off x="2854" y="1263"/>
              <a:ext cx="0" cy="23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53" name="AutoShape 70"/>
            <p:cNvCxnSpPr>
              <a:cxnSpLocks noChangeShapeType="1"/>
              <a:stCxn id="35933" idx="7"/>
              <a:endCxn id="35935" idx="3"/>
            </p:cNvCxnSpPr>
            <p:nvPr/>
          </p:nvCxnSpPr>
          <p:spPr bwMode="auto">
            <a:xfrm flipV="1">
              <a:off x="2911" y="1245"/>
              <a:ext cx="525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54" name="AutoShape 71"/>
            <p:cNvCxnSpPr>
              <a:cxnSpLocks noChangeShapeType="1"/>
              <a:stCxn id="35936" idx="4"/>
              <a:endCxn id="35939" idx="4"/>
            </p:cNvCxnSpPr>
            <p:nvPr/>
          </p:nvCxnSpPr>
          <p:spPr bwMode="auto">
            <a:xfrm rot="16200000" flipH="1">
              <a:off x="2853" y="1343"/>
              <a:ext cx="1" cy="1278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55" name="AutoShape 72"/>
            <p:cNvCxnSpPr>
              <a:cxnSpLocks noChangeShapeType="1"/>
              <a:stCxn id="35939" idx="6"/>
              <a:endCxn id="35939" idx="5"/>
            </p:cNvCxnSpPr>
            <p:nvPr/>
          </p:nvCxnSpPr>
          <p:spPr bwMode="auto">
            <a:xfrm flipH="1">
              <a:off x="3550" y="1921"/>
              <a:ext cx="23" cy="42"/>
            </a:xfrm>
            <a:prstGeom prst="curvedConnector4">
              <a:avLst>
                <a:gd name="adj1" fmla="val -626088"/>
                <a:gd name="adj2" fmla="val 48571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956" name="Text Box 73"/>
            <p:cNvSpPr txBox="1">
              <a:spLocks noChangeArrowheads="1"/>
            </p:cNvSpPr>
            <p:nvPr/>
          </p:nvSpPr>
          <p:spPr bwMode="auto">
            <a:xfrm>
              <a:off x="2121" y="1338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u</a:t>
              </a:r>
            </a:p>
          </p:txBody>
        </p:sp>
        <p:sp>
          <p:nvSpPr>
            <p:cNvPr id="35957" name="Text Box 74"/>
            <p:cNvSpPr txBox="1">
              <a:spLocks noChangeArrowheads="1"/>
            </p:cNvSpPr>
            <p:nvPr/>
          </p:nvSpPr>
          <p:spPr bwMode="auto">
            <a:xfrm>
              <a:off x="2698" y="136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v</a:t>
              </a:r>
            </a:p>
          </p:txBody>
        </p:sp>
        <p:sp>
          <p:nvSpPr>
            <p:cNvPr id="35958" name="Text Box 75"/>
            <p:cNvSpPr txBox="1">
              <a:spLocks noChangeArrowheads="1"/>
            </p:cNvSpPr>
            <p:nvPr/>
          </p:nvSpPr>
          <p:spPr bwMode="auto">
            <a:xfrm>
              <a:off x="3543" y="1434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w</a:t>
              </a:r>
            </a:p>
          </p:txBody>
        </p:sp>
        <p:sp>
          <p:nvSpPr>
            <p:cNvPr id="35959" name="Text Box 76"/>
            <p:cNvSpPr txBox="1">
              <a:spLocks noChangeArrowheads="1"/>
            </p:cNvSpPr>
            <p:nvPr/>
          </p:nvSpPr>
          <p:spPr bwMode="auto">
            <a:xfrm>
              <a:off x="3429" y="1920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z</a:t>
              </a:r>
            </a:p>
          </p:txBody>
        </p:sp>
        <p:sp>
          <p:nvSpPr>
            <p:cNvPr id="35960" name="Text Box 77"/>
            <p:cNvSpPr txBox="1">
              <a:spLocks noChangeArrowheads="1"/>
            </p:cNvSpPr>
            <p:nvPr/>
          </p:nvSpPr>
          <p:spPr bwMode="auto">
            <a:xfrm>
              <a:off x="2318" y="2159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Q</a:t>
              </a:r>
            </a:p>
          </p:txBody>
        </p:sp>
        <p:sp>
          <p:nvSpPr>
            <p:cNvPr id="35961" name="Rectangle 78"/>
            <p:cNvSpPr>
              <a:spLocks noChangeArrowheads="1"/>
            </p:cNvSpPr>
            <p:nvPr/>
          </p:nvSpPr>
          <p:spPr bwMode="auto">
            <a:xfrm>
              <a:off x="2562" y="2142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u</a:t>
              </a:r>
            </a:p>
          </p:txBody>
        </p:sp>
        <p:sp>
          <p:nvSpPr>
            <p:cNvPr id="35962" name="Rectangle 79"/>
            <p:cNvSpPr>
              <a:spLocks noChangeArrowheads="1"/>
            </p:cNvSpPr>
            <p:nvPr/>
          </p:nvSpPr>
          <p:spPr bwMode="auto">
            <a:xfrm>
              <a:off x="2791" y="2142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z</a:t>
              </a:r>
            </a:p>
          </p:txBody>
        </p:sp>
      </p:grpSp>
      <p:grpSp>
        <p:nvGrpSpPr>
          <p:cNvPr id="35848" name="Group 80"/>
          <p:cNvGrpSpPr>
            <a:grpSpLocks/>
          </p:cNvGrpSpPr>
          <p:nvPr/>
        </p:nvGrpSpPr>
        <p:grpSpPr bwMode="auto">
          <a:xfrm>
            <a:off x="6045200" y="1525588"/>
            <a:ext cx="2760663" cy="2208212"/>
            <a:chOff x="3808" y="961"/>
            <a:chExt cx="1739" cy="1391"/>
          </a:xfrm>
        </p:grpSpPr>
        <p:sp>
          <p:nvSpPr>
            <p:cNvPr id="35889" name="Text Box 81"/>
            <p:cNvSpPr txBox="1">
              <a:spLocks noChangeArrowheads="1"/>
            </p:cNvSpPr>
            <p:nvPr/>
          </p:nvSpPr>
          <p:spPr bwMode="auto">
            <a:xfrm>
              <a:off x="3939" y="978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r</a:t>
              </a:r>
            </a:p>
          </p:txBody>
        </p:sp>
        <p:sp>
          <p:nvSpPr>
            <p:cNvPr id="35890" name="Text Box 82"/>
            <p:cNvSpPr txBox="1">
              <a:spLocks noChangeArrowheads="1"/>
            </p:cNvSpPr>
            <p:nvPr/>
          </p:nvSpPr>
          <p:spPr bwMode="auto">
            <a:xfrm>
              <a:off x="4582" y="961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s</a:t>
              </a:r>
            </a:p>
          </p:txBody>
        </p:sp>
        <p:sp>
          <p:nvSpPr>
            <p:cNvPr id="35891" name="Text Box 83"/>
            <p:cNvSpPr txBox="1">
              <a:spLocks noChangeArrowheads="1"/>
            </p:cNvSpPr>
            <p:nvPr/>
          </p:nvSpPr>
          <p:spPr bwMode="auto">
            <a:xfrm>
              <a:off x="5218" y="967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t</a:t>
              </a:r>
            </a:p>
          </p:txBody>
        </p:sp>
        <p:sp>
          <p:nvSpPr>
            <p:cNvPr id="35892" name="Text Box 84"/>
            <p:cNvSpPr txBox="1">
              <a:spLocks noChangeArrowheads="1"/>
            </p:cNvSpPr>
            <p:nvPr/>
          </p:nvSpPr>
          <p:spPr bwMode="auto">
            <a:xfrm>
              <a:off x="3808" y="180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x</a:t>
              </a:r>
            </a:p>
          </p:txBody>
        </p:sp>
        <p:sp>
          <p:nvSpPr>
            <p:cNvPr id="35893" name="Text Box 85"/>
            <p:cNvSpPr txBox="1">
              <a:spLocks noChangeArrowheads="1"/>
            </p:cNvSpPr>
            <p:nvPr/>
          </p:nvSpPr>
          <p:spPr bwMode="auto">
            <a:xfrm>
              <a:off x="4576" y="193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y</a:t>
              </a:r>
            </a:p>
          </p:txBody>
        </p:sp>
        <p:sp>
          <p:nvSpPr>
            <p:cNvPr id="35894" name="Oval 86"/>
            <p:cNvSpPr>
              <a:spLocks noChangeArrowheads="1"/>
            </p:cNvSpPr>
            <p:nvPr/>
          </p:nvSpPr>
          <p:spPr bwMode="auto">
            <a:xfrm>
              <a:off x="3942" y="1132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>
                  <a:cs typeface="Times New Roman" panose="02020603050405020304" pitchFamily="18" charset="0"/>
                </a:rPr>
                <a:t>1</a:t>
              </a:r>
              <a:endParaRPr lang="en-US" altLang="tr-TR" sz="1400">
                <a:cs typeface="Times New Roman" panose="02020603050405020304" pitchFamily="18" charset="0"/>
              </a:endParaRPr>
            </a:p>
          </p:txBody>
        </p:sp>
        <p:sp>
          <p:nvSpPr>
            <p:cNvPr id="35895" name="Oval 87"/>
            <p:cNvSpPr>
              <a:spLocks noChangeArrowheads="1"/>
            </p:cNvSpPr>
            <p:nvPr/>
          </p:nvSpPr>
          <p:spPr bwMode="auto">
            <a:xfrm>
              <a:off x="5220" y="1491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1</a:t>
              </a:r>
              <a:endParaRPr lang="en-US" altLang="tr-TR" sz="1400"/>
            </a:p>
          </p:txBody>
        </p:sp>
        <p:sp>
          <p:nvSpPr>
            <p:cNvPr id="35896" name="Oval 88"/>
            <p:cNvSpPr>
              <a:spLocks noChangeArrowheads="1"/>
            </p:cNvSpPr>
            <p:nvPr/>
          </p:nvSpPr>
          <p:spPr bwMode="auto">
            <a:xfrm>
              <a:off x="4581" y="1491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1</a:t>
              </a:r>
              <a:endParaRPr lang="en-US" altLang="tr-TR" sz="1400"/>
            </a:p>
          </p:txBody>
        </p:sp>
        <p:sp>
          <p:nvSpPr>
            <p:cNvPr id="35897" name="Oval 89"/>
            <p:cNvSpPr>
              <a:spLocks noChangeArrowheads="1"/>
            </p:cNvSpPr>
            <p:nvPr/>
          </p:nvSpPr>
          <p:spPr bwMode="auto">
            <a:xfrm>
              <a:off x="3942" y="1491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>
                  <a:cs typeface="Times New Roman" panose="02020603050405020304" pitchFamily="18" charset="0"/>
                </a:rPr>
                <a:t>2</a:t>
              </a:r>
              <a:endParaRPr lang="en-US" altLang="tr-TR" sz="1400">
                <a:cs typeface="Times New Roman" panose="02020603050405020304" pitchFamily="18" charset="0"/>
              </a:endParaRPr>
            </a:p>
          </p:txBody>
        </p:sp>
        <p:sp>
          <p:nvSpPr>
            <p:cNvPr id="35898" name="Oval 90"/>
            <p:cNvSpPr>
              <a:spLocks noChangeArrowheads="1"/>
            </p:cNvSpPr>
            <p:nvPr/>
          </p:nvSpPr>
          <p:spPr bwMode="auto">
            <a:xfrm>
              <a:off x="5220" y="1132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1</a:t>
              </a:r>
              <a:endParaRPr lang="en-US" altLang="tr-TR" sz="1400"/>
            </a:p>
          </p:txBody>
        </p:sp>
        <p:sp>
          <p:nvSpPr>
            <p:cNvPr id="35899" name="Oval 91"/>
            <p:cNvSpPr>
              <a:spLocks noChangeArrowheads="1"/>
            </p:cNvSpPr>
            <p:nvPr/>
          </p:nvSpPr>
          <p:spPr bwMode="auto">
            <a:xfrm>
              <a:off x="3942" y="1850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>
                  <a:cs typeface="Times New Roman" panose="02020603050405020304" pitchFamily="18" charset="0"/>
                </a:rPr>
                <a:t>2</a:t>
              </a:r>
              <a:endParaRPr lang="en-US" altLang="tr-TR" sz="1400">
                <a:cs typeface="Times New Roman" panose="02020603050405020304" pitchFamily="18" charset="0"/>
              </a:endParaRPr>
            </a:p>
          </p:txBody>
        </p:sp>
        <p:sp>
          <p:nvSpPr>
            <p:cNvPr id="35900" name="Oval 92"/>
            <p:cNvSpPr>
              <a:spLocks noChangeArrowheads="1"/>
            </p:cNvSpPr>
            <p:nvPr/>
          </p:nvSpPr>
          <p:spPr bwMode="auto">
            <a:xfrm>
              <a:off x="4581" y="1850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2</a:t>
              </a:r>
              <a:endParaRPr lang="en-US" altLang="tr-TR" sz="1400"/>
            </a:p>
          </p:txBody>
        </p:sp>
        <p:sp>
          <p:nvSpPr>
            <p:cNvPr id="35901" name="Oval 93"/>
            <p:cNvSpPr>
              <a:spLocks noChangeArrowheads="1"/>
            </p:cNvSpPr>
            <p:nvPr/>
          </p:nvSpPr>
          <p:spPr bwMode="auto">
            <a:xfrm>
              <a:off x="4581" y="1132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0</a:t>
              </a:r>
              <a:endParaRPr lang="en-US" altLang="tr-TR" sz="1400"/>
            </a:p>
          </p:txBody>
        </p:sp>
        <p:sp>
          <p:nvSpPr>
            <p:cNvPr id="35902" name="Oval 94"/>
            <p:cNvSpPr>
              <a:spLocks noChangeArrowheads="1"/>
            </p:cNvSpPr>
            <p:nvPr/>
          </p:nvSpPr>
          <p:spPr bwMode="auto">
            <a:xfrm>
              <a:off x="5220" y="1850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2</a:t>
              </a:r>
              <a:endParaRPr lang="en-US" altLang="tr-TR" sz="1400"/>
            </a:p>
          </p:txBody>
        </p:sp>
        <p:cxnSp>
          <p:nvCxnSpPr>
            <p:cNvPr id="35903" name="AutoShape 95"/>
            <p:cNvCxnSpPr>
              <a:cxnSpLocks noChangeShapeType="1"/>
              <a:stCxn id="35894" idx="6"/>
              <a:endCxn id="35901" idx="2"/>
            </p:cNvCxnSpPr>
            <p:nvPr/>
          </p:nvCxnSpPr>
          <p:spPr bwMode="auto">
            <a:xfrm>
              <a:off x="4102" y="1192"/>
              <a:ext cx="47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04" name="AutoShape 96"/>
            <p:cNvCxnSpPr>
              <a:cxnSpLocks noChangeShapeType="1"/>
              <a:stCxn id="35894" idx="5"/>
              <a:endCxn id="35896" idx="2"/>
            </p:cNvCxnSpPr>
            <p:nvPr/>
          </p:nvCxnSpPr>
          <p:spPr bwMode="auto">
            <a:xfrm>
              <a:off x="4079" y="1234"/>
              <a:ext cx="502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05" name="AutoShape 97"/>
            <p:cNvCxnSpPr>
              <a:cxnSpLocks noChangeShapeType="1"/>
              <a:stCxn id="35901" idx="5"/>
              <a:endCxn id="35895" idx="2"/>
            </p:cNvCxnSpPr>
            <p:nvPr/>
          </p:nvCxnSpPr>
          <p:spPr bwMode="auto">
            <a:xfrm>
              <a:off x="4718" y="1234"/>
              <a:ext cx="502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06" name="AutoShape 98"/>
            <p:cNvCxnSpPr>
              <a:cxnSpLocks noChangeShapeType="1"/>
              <a:stCxn id="35901" idx="6"/>
              <a:endCxn id="35898" idx="2"/>
            </p:cNvCxnSpPr>
            <p:nvPr/>
          </p:nvCxnSpPr>
          <p:spPr bwMode="auto">
            <a:xfrm>
              <a:off x="4741" y="1192"/>
              <a:ext cx="47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07" name="AutoShape 99"/>
            <p:cNvCxnSpPr>
              <a:cxnSpLocks noChangeShapeType="1"/>
              <a:stCxn id="35896" idx="6"/>
              <a:endCxn id="35895" idx="2"/>
            </p:cNvCxnSpPr>
            <p:nvPr/>
          </p:nvCxnSpPr>
          <p:spPr bwMode="auto">
            <a:xfrm>
              <a:off x="4741" y="1551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08" name="AutoShape 100"/>
            <p:cNvCxnSpPr>
              <a:cxnSpLocks noChangeShapeType="1"/>
              <a:stCxn id="35899" idx="6"/>
              <a:endCxn id="35900" idx="2"/>
            </p:cNvCxnSpPr>
            <p:nvPr/>
          </p:nvCxnSpPr>
          <p:spPr bwMode="auto">
            <a:xfrm>
              <a:off x="4102" y="1910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09" name="AutoShape 101"/>
            <p:cNvCxnSpPr>
              <a:cxnSpLocks noChangeShapeType="1"/>
              <a:stCxn id="35900" idx="6"/>
              <a:endCxn id="35902" idx="2"/>
            </p:cNvCxnSpPr>
            <p:nvPr/>
          </p:nvCxnSpPr>
          <p:spPr bwMode="auto">
            <a:xfrm>
              <a:off x="4741" y="1910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10" name="AutoShape 102"/>
            <p:cNvCxnSpPr>
              <a:cxnSpLocks noChangeShapeType="1"/>
              <a:stCxn id="35898" idx="3"/>
              <a:endCxn id="35897" idx="6"/>
            </p:cNvCxnSpPr>
            <p:nvPr/>
          </p:nvCxnSpPr>
          <p:spPr bwMode="auto">
            <a:xfrm flipH="1">
              <a:off x="4102" y="1234"/>
              <a:ext cx="1141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11" name="AutoShape 103"/>
            <p:cNvCxnSpPr>
              <a:cxnSpLocks noChangeShapeType="1"/>
              <a:stCxn id="35897" idx="4"/>
              <a:endCxn id="35902" idx="1"/>
            </p:cNvCxnSpPr>
            <p:nvPr/>
          </p:nvCxnSpPr>
          <p:spPr bwMode="auto">
            <a:xfrm>
              <a:off x="4022" y="1611"/>
              <a:ext cx="1221" cy="2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12" name="AutoShape 104"/>
            <p:cNvCxnSpPr>
              <a:cxnSpLocks noChangeShapeType="1"/>
              <a:stCxn id="35896" idx="3"/>
              <a:endCxn id="35899" idx="7"/>
            </p:cNvCxnSpPr>
            <p:nvPr/>
          </p:nvCxnSpPr>
          <p:spPr bwMode="auto">
            <a:xfrm flipH="1">
              <a:off x="4079" y="1593"/>
              <a:ext cx="525" cy="2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13" name="AutoShape 105"/>
            <p:cNvCxnSpPr>
              <a:cxnSpLocks noChangeShapeType="1"/>
              <a:stCxn id="35895" idx="4"/>
              <a:endCxn id="35902" idx="0"/>
            </p:cNvCxnSpPr>
            <p:nvPr/>
          </p:nvCxnSpPr>
          <p:spPr bwMode="auto">
            <a:xfrm>
              <a:off x="5300" y="1611"/>
              <a:ext cx="0" cy="23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14" name="AutoShape 106"/>
            <p:cNvCxnSpPr>
              <a:cxnSpLocks noChangeShapeType="1"/>
              <a:stCxn id="35896" idx="4"/>
              <a:endCxn id="35900" idx="0"/>
            </p:cNvCxnSpPr>
            <p:nvPr/>
          </p:nvCxnSpPr>
          <p:spPr bwMode="auto">
            <a:xfrm>
              <a:off x="4661" y="1611"/>
              <a:ext cx="0" cy="23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15" name="AutoShape 107"/>
            <p:cNvCxnSpPr>
              <a:cxnSpLocks noChangeShapeType="1"/>
              <a:stCxn id="35896" idx="0"/>
              <a:endCxn id="35901" idx="4"/>
            </p:cNvCxnSpPr>
            <p:nvPr/>
          </p:nvCxnSpPr>
          <p:spPr bwMode="auto">
            <a:xfrm flipV="1">
              <a:off x="4661" y="1252"/>
              <a:ext cx="0" cy="23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16" name="AutoShape 108"/>
            <p:cNvCxnSpPr>
              <a:cxnSpLocks noChangeShapeType="1"/>
              <a:stCxn id="35896" idx="7"/>
              <a:endCxn id="35898" idx="3"/>
            </p:cNvCxnSpPr>
            <p:nvPr/>
          </p:nvCxnSpPr>
          <p:spPr bwMode="auto">
            <a:xfrm flipV="1">
              <a:off x="4718" y="1234"/>
              <a:ext cx="525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17" name="AutoShape 109"/>
            <p:cNvCxnSpPr>
              <a:cxnSpLocks noChangeShapeType="1"/>
              <a:stCxn id="35899" idx="4"/>
              <a:endCxn id="35902" idx="4"/>
            </p:cNvCxnSpPr>
            <p:nvPr/>
          </p:nvCxnSpPr>
          <p:spPr bwMode="auto">
            <a:xfrm rot="16200000" flipH="1">
              <a:off x="4660" y="1332"/>
              <a:ext cx="1" cy="1278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18" name="AutoShape 110"/>
            <p:cNvCxnSpPr>
              <a:cxnSpLocks noChangeShapeType="1"/>
              <a:stCxn id="35902" idx="6"/>
              <a:endCxn id="35902" idx="5"/>
            </p:cNvCxnSpPr>
            <p:nvPr/>
          </p:nvCxnSpPr>
          <p:spPr bwMode="auto">
            <a:xfrm flipH="1">
              <a:off x="5357" y="1910"/>
              <a:ext cx="23" cy="42"/>
            </a:xfrm>
            <a:prstGeom prst="curvedConnector4">
              <a:avLst>
                <a:gd name="adj1" fmla="val -626088"/>
                <a:gd name="adj2" fmla="val 48571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919" name="Text Box 111"/>
            <p:cNvSpPr txBox="1">
              <a:spLocks noChangeArrowheads="1"/>
            </p:cNvSpPr>
            <p:nvPr/>
          </p:nvSpPr>
          <p:spPr bwMode="auto">
            <a:xfrm>
              <a:off x="3928" y="1327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u</a:t>
              </a:r>
            </a:p>
          </p:txBody>
        </p:sp>
        <p:sp>
          <p:nvSpPr>
            <p:cNvPr id="35920" name="Text Box 112"/>
            <p:cNvSpPr txBox="1">
              <a:spLocks noChangeArrowheads="1"/>
            </p:cNvSpPr>
            <p:nvPr/>
          </p:nvSpPr>
          <p:spPr bwMode="auto">
            <a:xfrm>
              <a:off x="4505" y="135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v</a:t>
              </a:r>
            </a:p>
          </p:txBody>
        </p:sp>
        <p:sp>
          <p:nvSpPr>
            <p:cNvPr id="35921" name="Text Box 113"/>
            <p:cNvSpPr txBox="1">
              <a:spLocks noChangeArrowheads="1"/>
            </p:cNvSpPr>
            <p:nvPr/>
          </p:nvSpPr>
          <p:spPr bwMode="auto">
            <a:xfrm>
              <a:off x="5350" y="1423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w</a:t>
              </a:r>
            </a:p>
          </p:txBody>
        </p:sp>
        <p:sp>
          <p:nvSpPr>
            <p:cNvPr id="35922" name="Text Box 114"/>
            <p:cNvSpPr txBox="1">
              <a:spLocks noChangeArrowheads="1"/>
            </p:cNvSpPr>
            <p:nvPr/>
          </p:nvSpPr>
          <p:spPr bwMode="auto">
            <a:xfrm>
              <a:off x="5236" y="1909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z</a:t>
              </a:r>
            </a:p>
          </p:txBody>
        </p:sp>
        <p:grpSp>
          <p:nvGrpSpPr>
            <p:cNvPr id="35923" name="Group 115"/>
            <p:cNvGrpSpPr>
              <a:grpSpLocks/>
            </p:cNvGrpSpPr>
            <p:nvPr/>
          </p:nvGrpSpPr>
          <p:grpSpPr bwMode="auto">
            <a:xfrm>
              <a:off x="4413" y="2125"/>
              <a:ext cx="471" cy="227"/>
              <a:chOff x="4125" y="2131"/>
              <a:chExt cx="471" cy="227"/>
            </a:xfrm>
          </p:grpSpPr>
          <p:sp>
            <p:nvSpPr>
              <p:cNvPr id="35924" name="Text Box 116"/>
              <p:cNvSpPr txBox="1">
                <a:spLocks noChangeArrowheads="1"/>
              </p:cNvSpPr>
              <p:nvPr/>
            </p:nvSpPr>
            <p:spPr bwMode="auto">
              <a:xfrm>
                <a:off x="4125" y="2148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Q</a:t>
                </a:r>
              </a:p>
            </p:txBody>
          </p:sp>
          <p:sp>
            <p:nvSpPr>
              <p:cNvPr id="35925" name="Rectangle 117"/>
              <p:cNvSpPr>
                <a:spLocks noChangeArrowheads="1"/>
              </p:cNvSpPr>
              <p:nvPr/>
            </p:nvSpPr>
            <p:spPr bwMode="auto">
              <a:xfrm>
                <a:off x="4369" y="2131"/>
                <a:ext cx="22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z</a:t>
                </a:r>
              </a:p>
            </p:txBody>
          </p:sp>
        </p:grpSp>
      </p:grpSp>
      <p:sp>
        <p:nvSpPr>
          <p:cNvPr id="35849" name="Text Box 118"/>
          <p:cNvSpPr txBox="1">
            <a:spLocks noChangeArrowheads="1"/>
          </p:cNvSpPr>
          <p:nvPr/>
        </p:nvSpPr>
        <p:spPr bwMode="auto">
          <a:xfrm>
            <a:off x="3673475" y="3983038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r</a:t>
            </a:r>
          </a:p>
        </p:txBody>
      </p:sp>
      <p:sp>
        <p:nvSpPr>
          <p:cNvPr id="35850" name="Text Box 119"/>
          <p:cNvSpPr txBox="1">
            <a:spLocks noChangeArrowheads="1"/>
          </p:cNvSpPr>
          <p:nvPr/>
        </p:nvSpPr>
        <p:spPr bwMode="auto">
          <a:xfrm>
            <a:off x="4694238" y="395605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s</a:t>
            </a:r>
          </a:p>
        </p:txBody>
      </p:sp>
      <p:sp>
        <p:nvSpPr>
          <p:cNvPr id="35851" name="Text Box 120"/>
          <p:cNvSpPr txBox="1">
            <a:spLocks noChangeArrowheads="1"/>
          </p:cNvSpPr>
          <p:nvPr/>
        </p:nvSpPr>
        <p:spPr bwMode="auto">
          <a:xfrm>
            <a:off x="5703888" y="3965575"/>
            <a:ext cx="24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t</a:t>
            </a:r>
          </a:p>
        </p:txBody>
      </p:sp>
      <p:sp>
        <p:nvSpPr>
          <p:cNvPr id="35852" name="Text Box 121"/>
          <p:cNvSpPr txBox="1">
            <a:spLocks noChangeArrowheads="1"/>
          </p:cNvSpPr>
          <p:nvPr/>
        </p:nvSpPr>
        <p:spPr bwMode="auto">
          <a:xfrm>
            <a:off x="3465513" y="529907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x</a:t>
            </a:r>
          </a:p>
        </p:txBody>
      </p:sp>
      <p:sp>
        <p:nvSpPr>
          <p:cNvPr id="35853" name="Text Box 122"/>
          <p:cNvSpPr txBox="1">
            <a:spLocks noChangeArrowheads="1"/>
          </p:cNvSpPr>
          <p:nvPr/>
        </p:nvSpPr>
        <p:spPr bwMode="auto">
          <a:xfrm>
            <a:off x="4684713" y="54991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y</a:t>
            </a:r>
          </a:p>
        </p:txBody>
      </p:sp>
      <p:sp>
        <p:nvSpPr>
          <p:cNvPr id="35854" name="Oval 123"/>
          <p:cNvSpPr>
            <a:spLocks noChangeArrowheads="1"/>
          </p:cNvSpPr>
          <p:nvPr/>
        </p:nvSpPr>
        <p:spPr bwMode="auto">
          <a:xfrm>
            <a:off x="3678238" y="4227513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>
                <a:cs typeface="Times New Roman" panose="02020603050405020304" pitchFamily="18" charset="0"/>
              </a:rPr>
              <a:t>1</a:t>
            </a:r>
            <a:endParaRPr lang="en-US" altLang="tr-TR" sz="1400">
              <a:cs typeface="Times New Roman" panose="02020603050405020304" pitchFamily="18" charset="0"/>
            </a:endParaRPr>
          </a:p>
        </p:txBody>
      </p:sp>
      <p:sp>
        <p:nvSpPr>
          <p:cNvPr id="35855" name="Oval 124"/>
          <p:cNvSpPr>
            <a:spLocks noChangeArrowheads="1"/>
          </p:cNvSpPr>
          <p:nvPr/>
        </p:nvSpPr>
        <p:spPr bwMode="auto">
          <a:xfrm>
            <a:off x="5707063" y="4797425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1</a:t>
            </a:r>
            <a:endParaRPr lang="en-US" altLang="tr-TR" sz="1400"/>
          </a:p>
        </p:txBody>
      </p:sp>
      <p:sp>
        <p:nvSpPr>
          <p:cNvPr id="35856" name="Oval 125"/>
          <p:cNvSpPr>
            <a:spLocks noChangeArrowheads="1"/>
          </p:cNvSpPr>
          <p:nvPr/>
        </p:nvSpPr>
        <p:spPr bwMode="auto">
          <a:xfrm>
            <a:off x="4692650" y="4797425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1</a:t>
            </a:r>
            <a:endParaRPr lang="en-US" altLang="tr-TR" sz="1400"/>
          </a:p>
        </p:txBody>
      </p:sp>
      <p:sp>
        <p:nvSpPr>
          <p:cNvPr id="35857" name="Oval 126"/>
          <p:cNvSpPr>
            <a:spLocks noChangeArrowheads="1"/>
          </p:cNvSpPr>
          <p:nvPr/>
        </p:nvSpPr>
        <p:spPr bwMode="auto">
          <a:xfrm>
            <a:off x="3678238" y="4797425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>
                <a:cs typeface="Times New Roman" panose="02020603050405020304" pitchFamily="18" charset="0"/>
              </a:rPr>
              <a:t>2</a:t>
            </a:r>
            <a:endParaRPr lang="en-US" altLang="tr-TR" sz="1400">
              <a:cs typeface="Times New Roman" panose="02020603050405020304" pitchFamily="18" charset="0"/>
            </a:endParaRPr>
          </a:p>
        </p:txBody>
      </p:sp>
      <p:sp>
        <p:nvSpPr>
          <p:cNvPr id="35858" name="Oval 127"/>
          <p:cNvSpPr>
            <a:spLocks noChangeArrowheads="1"/>
          </p:cNvSpPr>
          <p:nvPr/>
        </p:nvSpPr>
        <p:spPr bwMode="auto">
          <a:xfrm>
            <a:off x="5707063" y="4227513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1</a:t>
            </a:r>
            <a:endParaRPr lang="en-US" altLang="tr-TR" sz="1400"/>
          </a:p>
        </p:txBody>
      </p:sp>
      <p:sp>
        <p:nvSpPr>
          <p:cNvPr id="35859" name="Oval 128"/>
          <p:cNvSpPr>
            <a:spLocks noChangeArrowheads="1"/>
          </p:cNvSpPr>
          <p:nvPr/>
        </p:nvSpPr>
        <p:spPr bwMode="auto">
          <a:xfrm>
            <a:off x="3678238" y="5367338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>
                <a:cs typeface="Times New Roman" panose="02020603050405020304" pitchFamily="18" charset="0"/>
              </a:rPr>
              <a:t>2</a:t>
            </a:r>
            <a:endParaRPr lang="en-US" altLang="tr-TR" sz="1400">
              <a:cs typeface="Times New Roman" panose="02020603050405020304" pitchFamily="18" charset="0"/>
            </a:endParaRPr>
          </a:p>
        </p:txBody>
      </p:sp>
      <p:sp>
        <p:nvSpPr>
          <p:cNvPr id="35860" name="Oval 129"/>
          <p:cNvSpPr>
            <a:spLocks noChangeArrowheads="1"/>
          </p:cNvSpPr>
          <p:nvPr/>
        </p:nvSpPr>
        <p:spPr bwMode="auto">
          <a:xfrm>
            <a:off x="4692650" y="5367338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2</a:t>
            </a:r>
            <a:endParaRPr lang="en-US" altLang="tr-TR" sz="1400"/>
          </a:p>
        </p:txBody>
      </p:sp>
      <p:sp>
        <p:nvSpPr>
          <p:cNvPr id="35861" name="Oval 130"/>
          <p:cNvSpPr>
            <a:spLocks noChangeArrowheads="1"/>
          </p:cNvSpPr>
          <p:nvPr/>
        </p:nvSpPr>
        <p:spPr bwMode="auto">
          <a:xfrm>
            <a:off x="4692650" y="4227513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0</a:t>
            </a:r>
            <a:endParaRPr lang="en-US" altLang="tr-TR" sz="1400"/>
          </a:p>
        </p:txBody>
      </p:sp>
      <p:sp>
        <p:nvSpPr>
          <p:cNvPr id="35862" name="Oval 131"/>
          <p:cNvSpPr>
            <a:spLocks noChangeArrowheads="1"/>
          </p:cNvSpPr>
          <p:nvPr/>
        </p:nvSpPr>
        <p:spPr bwMode="auto">
          <a:xfrm>
            <a:off x="5707063" y="5367338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2</a:t>
            </a:r>
            <a:endParaRPr lang="en-US" altLang="tr-TR" sz="1400"/>
          </a:p>
        </p:txBody>
      </p:sp>
      <p:cxnSp>
        <p:nvCxnSpPr>
          <p:cNvPr id="35863" name="AutoShape 132"/>
          <p:cNvCxnSpPr>
            <a:cxnSpLocks noChangeShapeType="1"/>
            <a:stCxn id="35854" idx="6"/>
            <a:endCxn id="35861" idx="2"/>
          </p:cNvCxnSpPr>
          <p:nvPr/>
        </p:nvCxnSpPr>
        <p:spPr bwMode="auto">
          <a:xfrm>
            <a:off x="3932238" y="4322763"/>
            <a:ext cx="7604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4" name="AutoShape 133"/>
          <p:cNvCxnSpPr>
            <a:cxnSpLocks noChangeShapeType="1"/>
            <a:stCxn id="35854" idx="5"/>
            <a:endCxn id="35856" idx="2"/>
          </p:cNvCxnSpPr>
          <p:nvPr/>
        </p:nvCxnSpPr>
        <p:spPr bwMode="auto">
          <a:xfrm>
            <a:off x="3895725" y="4389438"/>
            <a:ext cx="796925" cy="503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5" name="AutoShape 134"/>
          <p:cNvCxnSpPr>
            <a:cxnSpLocks noChangeShapeType="1"/>
            <a:stCxn id="35861" idx="5"/>
            <a:endCxn id="35855" idx="2"/>
          </p:cNvCxnSpPr>
          <p:nvPr/>
        </p:nvCxnSpPr>
        <p:spPr bwMode="auto">
          <a:xfrm>
            <a:off x="4910138" y="4389438"/>
            <a:ext cx="796925" cy="5032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6" name="AutoShape 135"/>
          <p:cNvCxnSpPr>
            <a:cxnSpLocks noChangeShapeType="1"/>
            <a:stCxn id="35861" idx="6"/>
            <a:endCxn id="35858" idx="2"/>
          </p:cNvCxnSpPr>
          <p:nvPr/>
        </p:nvCxnSpPr>
        <p:spPr bwMode="auto">
          <a:xfrm>
            <a:off x="4946650" y="4322763"/>
            <a:ext cx="7604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7" name="AutoShape 136"/>
          <p:cNvCxnSpPr>
            <a:cxnSpLocks noChangeShapeType="1"/>
            <a:stCxn id="35856" idx="6"/>
            <a:endCxn id="35855" idx="2"/>
          </p:cNvCxnSpPr>
          <p:nvPr/>
        </p:nvCxnSpPr>
        <p:spPr bwMode="auto">
          <a:xfrm>
            <a:off x="4946650" y="4892675"/>
            <a:ext cx="760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8" name="AutoShape 137"/>
          <p:cNvCxnSpPr>
            <a:cxnSpLocks noChangeShapeType="1"/>
            <a:stCxn id="35859" idx="6"/>
            <a:endCxn id="35860" idx="2"/>
          </p:cNvCxnSpPr>
          <p:nvPr/>
        </p:nvCxnSpPr>
        <p:spPr bwMode="auto">
          <a:xfrm>
            <a:off x="3932238" y="5462588"/>
            <a:ext cx="760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9" name="AutoShape 138"/>
          <p:cNvCxnSpPr>
            <a:cxnSpLocks noChangeShapeType="1"/>
            <a:stCxn id="35860" idx="6"/>
            <a:endCxn id="35862" idx="2"/>
          </p:cNvCxnSpPr>
          <p:nvPr/>
        </p:nvCxnSpPr>
        <p:spPr bwMode="auto">
          <a:xfrm>
            <a:off x="4946650" y="5462588"/>
            <a:ext cx="760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0" name="AutoShape 139"/>
          <p:cNvCxnSpPr>
            <a:cxnSpLocks noChangeShapeType="1"/>
            <a:stCxn id="35858" idx="3"/>
            <a:endCxn id="35857" idx="6"/>
          </p:cNvCxnSpPr>
          <p:nvPr/>
        </p:nvCxnSpPr>
        <p:spPr bwMode="auto">
          <a:xfrm flipH="1">
            <a:off x="3932238" y="4389438"/>
            <a:ext cx="1811337" cy="5032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1" name="AutoShape 140"/>
          <p:cNvCxnSpPr>
            <a:cxnSpLocks noChangeShapeType="1"/>
            <a:stCxn id="35857" idx="4"/>
            <a:endCxn id="35862" idx="1"/>
          </p:cNvCxnSpPr>
          <p:nvPr/>
        </p:nvCxnSpPr>
        <p:spPr bwMode="auto">
          <a:xfrm>
            <a:off x="3805238" y="4987925"/>
            <a:ext cx="1938337" cy="407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2" name="AutoShape 141"/>
          <p:cNvCxnSpPr>
            <a:cxnSpLocks noChangeShapeType="1"/>
            <a:stCxn id="35856" idx="3"/>
            <a:endCxn id="35859" idx="7"/>
          </p:cNvCxnSpPr>
          <p:nvPr/>
        </p:nvCxnSpPr>
        <p:spPr bwMode="auto">
          <a:xfrm flipH="1">
            <a:off x="3895725" y="4959350"/>
            <a:ext cx="833438" cy="4365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3" name="AutoShape 142"/>
          <p:cNvCxnSpPr>
            <a:cxnSpLocks noChangeShapeType="1"/>
            <a:stCxn id="35855" idx="4"/>
            <a:endCxn id="35862" idx="0"/>
          </p:cNvCxnSpPr>
          <p:nvPr/>
        </p:nvCxnSpPr>
        <p:spPr bwMode="auto">
          <a:xfrm>
            <a:off x="5834063" y="4987925"/>
            <a:ext cx="0" cy="3794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4" name="AutoShape 143"/>
          <p:cNvCxnSpPr>
            <a:cxnSpLocks noChangeShapeType="1"/>
            <a:stCxn id="35856" idx="4"/>
            <a:endCxn id="35860" idx="0"/>
          </p:cNvCxnSpPr>
          <p:nvPr/>
        </p:nvCxnSpPr>
        <p:spPr bwMode="auto">
          <a:xfrm>
            <a:off x="4819650" y="4987925"/>
            <a:ext cx="0" cy="3794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5" name="AutoShape 144"/>
          <p:cNvCxnSpPr>
            <a:cxnSpLocks noChangeShapeType="1"/>
            <a:stCxn id="35856" idx="0"/>
            <a:endCxn id="35861" idx="4"/>
          </p:cNvCxnSpPr>
          <p:nvPr/>
        </p:nvCxnSpPr>
        <p:spPr bwMode="auto">
          <a:xfrm flipV="1">
            <a:off x="4819650" y="4418013"/>
            <a:ext cx="0" cy="3794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6" name="AutoShape 145"/>
          <p:cNvCxnSpPr>
            <a:cxnSpLocks noChangeShapeType="1"/>
            <a:stCxn id="35856" idx="7"/>
            <a:endCxn id="35858" idx="3"/>
          </p:cNvCxnSpPr>
          <p:nvPr/>
        </p:nvCxnSpPr>
        <p:spPr bwMode="auto">
          <a:xfrm flipV="1">
            <a:off x="4910138" y="4389438"/>
            <a:ext cx="833437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7" name="AutoShape 146"/>
          <p:cNvCxnSpPr>
            <a:cxnSpLocks noChangeShapeType="1"/>
            <a:stCxn id="35859" idx="4"/>
            <a:endCxn id="35862" idx="4"/>
          </p:cNvCxnSpPr>
          <p:nvPr/>
        </p:nvCxnSpPr>
        <p:spPr bwMode="auto">
          <a:xfrm rot="16200000" flipH="1">
            <a:off x="4818857" y="4544219"/>
            <a:ext cx="1587" cy="202882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8" name="AutoShape 147"/>
          <p:cNvCxnSpPr>
            <a:cxnSpLocks noChangeShapeType="1"/>
            <a:stCxn id="35862" idx="6"/>
            <a:endCxn id="35862" idx="5"/>
          </p:cNvCxnSpPr>
          <p:nvPr/>
        </p:nvCxnSpPr>
        <p:spPr bwMode="auto">
          <a:xfrm flipH="1">
            <a:off x="5924550" y="5462588"/>
            <a:ext cx="36513" cy="66675"/>
          </a:xfrm>
          <a:prstGeom prst="curvedConnector4">
            <a:avLst>
              <a:gd name="adj1" fmla="val -626088"/>
              <a:gd name="adj2" fmla="val 48571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79" name="Text Box 148"/>
          <p:cNvSpPr txBox="1">
            <a:spLocks noChangeArrowheads="1"/>
          </p:cNvSpPr>
          <p:nvPr/>
        </p:nvSpPr>
        <p:spPr bwMode="auto">
          <a:xfrm>
            <a:off x="3656013" y="45370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u</a:t>
            </a:r>
          </a:p>
        </p:txBody>
      </p:sp>
      <p:sp>
        <p:nvSpPr>
          <p:cNvPr id="35880" name="Text Box 149"/>
          <p:cNvSpPr txBox="1">
            <a:spLocks noChangeArrowheads="1"/>
          </p:cNvSpPr>
          <p:nvPr/>
        </p:nvSpPr>
        <p:spPr bwMode="auto">
          <a:xfrm>
            <a:off x="4572000" y="457676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v</a:t>
            </a:r>
          </a:p>
        </p:txBody>
      </p:sp>
      <p:sp>
        <p:nvSpPr>
          <p:cNvPr id="35881" name="Text Box 150"/>
          <p:cNvSpPr txBox="1">
            <a:spLocks noChangeArrowheads="1"/>
          </p:cNvSpPr>
          <p:nvPr/>
        </p:nvSpPr>
        <p:spPr bwMode="auto">
          <a:xfrm>
            <a:off x="5913438" y="4689475"/>
            <a:ext cx="312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w</a:t>
            </a:r>
          </a:p>
        </p:txBody>
      </p:sp>
      <p:sp>
        <p:nvSpPr>
          <p:cNvPr id="35882" name="Text Box 151"/>
          <p:cNvSpPr txBox="1">
            <a:spLocks noChangeArrowheads="1"/>
          </p:cNvSpPr>
          <p:nvPr/>
        </p:nvSpPr>
        <p:spPr bwMode="auto">
          <a:xfrm>
            <a:off x="5732463" y="54610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z</a:t>
            </a:r>
          </a:p>
        </p:txBody>
      </p:sp>
      <p:sp>
        <p:nvSpPr>
          <p:cNvPr id="35883" name="Text Box 152"/>
          <p:cNvSpPr txBox="1">
            <a:spLocks noChangeArrowheads="1"/>
          </p:cNvSpPr>
          <p:nvPr/>
        </p:nvSpPr>
        <p:spPr bwMode="auto">
          <a:xfrm>
            <a:off x="4521200" y="5811838"/>
            <a:ext cx="322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Q</a:t>
            </a:r>
            <a:endParaRPr lang="en-US" altLang="tr-TR" sz="2400">
              <a:latin typeface="Cataneo BT" pitchFamily="66" charset="0"/>
              <a:ea typeface="MS Mincho" pitchFamily="49" charset="-128"/>
            </a:endParaRPr>
          </a:p>
        </p:txBody>
      </p:sp>
      <p:sp>
        <p:nvSpPr>
          <p:cNvPr id="35884" name="Text Box 153"/>
          <p:cNvSpPr txBox="1">
            <a:spLocks noChangeArrowheads="1"/>
          </p:cNvSpPr>
          <p:nvPr/>
        </p:nvSpPr>
        <p:spPr bwMode="auto">
          <a:xfrm>
            <a:off x="4879975" y="57372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/>
              <a:t>∅</a:t>
            </a:r>
          </a:p>
        </p:txBody>
      </p:sp>
      <p:sp>
        <p:nvSpPr>
          <p:cNvPr id="35885" name="AutoShape 154"/>
          <p:cNvSpPr>
            <a:spLocks noChangeArrowheads="1"/>
          </p:cNvSpPr>
          <p:nvPr/>
        </p:nvSpPr>
        <p:spPr bwMode="auto">
          <a:xfrm>
            <a:off x="2295525" y="1466850"/>
            <a:ext cx="1733550" cy="190500"/>
          </a:xfrm>
          <a:prstGeom prst="curvedDownArrow">
            <a:avLst>
              <a:gd name="adj1" fmla="val 182000"/>
              <a:gd name="adj2" fmla="val 3640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35886" name="AutoShape 155"/>
          <p:cNvSpPr>
            <a:spLocks noChangeArrowheads="1"/>
          </p:cNvSpPr>
          <p:nvPr/>
        </p:nvSpPr>
        <p:spPr bwMode="auto">
          <a:xfrm>
            <a:off x="5219700" y="1428750"/>
            <a:ext cx="1733550" cy="190500"/>
          </a:xfrm>
          <a:prstGeom prst="curvedDownArrow">
            <a:avLst>
              <a:gd name="adj1" fmla="val 182000"/>
              <a:gd name="adj2" fmla="val 3640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35887" name="AutoShape 156"/>
          <p:cNvSpPr>
            <a:spLocks noChangeArrowheads="1"/>
          </p:cNvSpPr>
          <p:nvPr/>
        </p:nvSpPr>
        <p:spPr bwMode="auto">
          <a:xfrm rot="1800000">
            <a:off x="6829425" y="3810000"/>
            <a:ext cx="266700" cy="1376363"/>
          </a:xfrm>
          <a:prstGeom prst="curvedLeftArrow">
            <a:avLst>
              <a:gd name="adj1" fmla="val 103214"/>
              <a:gd name="adj2" fmla="val 206429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35888" name="AutoShape 157"/>
          <p:cNvSpPr>
            <a:spLocks noChangeArrowheads="1"/>
          </p:cNvSpPr>
          <p:nvPr/>
        </p:nvSpPr>
        <p:spPr bwMode="auto">
          <a:xfrm rot="10800000">
            <a:off x="123825" y="2524125"/>
            <a:ext cx="538163" cy="485775"/>
          </a:xfrm>
          <a:prstGeom prst="leftArrow">
            <a:avLst>
              <a:gd name="adj1" fmla="val 33991"/>
              <a:gd name="adj2" fmla="val 3268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91FA56-6212-4FF5-B675-D8ED0D97F8E8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D90098-E88F-4848-A2D4-8D16128DB55C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tr-TR" sz="1400" smtClean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Depth-First Search (DFS)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Unlike in BFS, </a:t>
            </a:r>
            <a:r>
              <a:rPr lang="tr-TR" altLang="tr-TR" i="1" smtClean="0">
                <a:solidFill>
                  <a:srgbClr val="FF0000"/>
                </a:solidFill>
              </a:rPr>
              <a:t>depth-first search</a:t>
            </a:r>
            <a:r>
              <a:rPr lang="tr-TR" altLang="tr-TR" smtClean="0"/>
              <a:t> (DFS), performs a search going deeper in the graph.</a:t>
            </a:r>
          </a:p>
          <a:p>
            <a:pPr eaLnBrk="1" hangingPunct="1"/>
            <a:r>
              <a:rPr lang="tr-TR" altLang="tr-TR" smtClean="0"/>
              <a:t>The search proceeds discovering vertices that are deeper on a path and looks for any left edges of the most recently discovered vertex </a:t>
            </a:r>
            <a:r>
              <a:rPr lang="tr-TR" altLang="tr-TR" i="1" smtClean="0"/>
              <a:t>u</a:t>
            </a:r>
            <a:r>
              <a:rPr lang="tr-TR" altLang="tr-TR" smtClean="0"/>
              <a:t>.</a:t>
            </a:r>
          </a:p>
          <a:p>
            <a:pPr eaLnBrk="1" hangingPunct="1"/>
            <a:r>
              <a:rPr lang="tr-TR" altLang="tr-TR" smtClean="0"/>
              <a:t>If all edges of </a:t>
            </a:r>
            <a:r>
              <a:rPr lang="tr-TR" altLang="tr-TR" i="1" smtClean="0"/>
              <a:t>u</a:t>
            </a:r>
            <a:r>
              <a:rPr lang="tr-TR" altLang="tr-TR" smtClean="0"/>
              <a:t> are found, DFS backtracks to the vertex </a:t>
            </a:r>
            <a:r>
              <a:rPr lang="tr-TR" altLang="tr-TR" i="1" smtClean="0"/>
              <a:t>t</a:t>
            </a:r>
            <a:r>
              <a:rPr lang="en-US" altLang="tr-TR" i="1" smtClean="0"/>
              <a:t> </a:t>
            </a:r>
            <a:r>
              <a:rPr lang="en-US" altLang="tr-TR" smtClean="0"/>
              <a:t>which</a:t>
            </a:r>
            <a:r>
              <a:rPr lang="tr-TR" altLang="tr-TR" i="1" smtClean="0"/>
              <a:t> u</a:t>
            </a:r>
            <a:r>
              <a:rPr lang="tr-TR" altLang="tr-TR" smtClean="0"/>
              <a:t> was discovered from to find the remaining edges.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B44017-9E90-4BB3-AFA9-BD23E2829368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DD3708-AD28-4BA3-91B4-A1DEB923028F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tr-TR" sz="1400" smtClean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Algorithm for Depth-First Search</a:t>
            </a:r>
            <a:r>
              <a:rPr lang="tr-TR" altLang="tr-TR" baseline="30000" smtClean="0"/>
              <a:t>*</a:t>
            </a:r>
            <a:endParaRPr lang="en-US" altLang="tr-TR" smtClean="0"/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9624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</a:rPr>
              <a:t>DFS(Graph G, Vertex 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</a:rPr>
              <a:t>// initialize all vertices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</a:rPr>
              <a:t>   	for each vertex u</a:t>
            </a:r>
            <a:r>
              <a:rPr lang="tr-TR" altLang="tr-TR" sz="2000" smtClean="0">
                <a:latin typeface="Tahoma" panose="020B0604030504040204" pitchFamily="34" charset="0"/>
                <a:sym typeface="Symbol" panose="05050102010706020507" pitchFamily="18" charset="2"/>
              </a:rPr>
              <a:t>V[G]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  <a:sym typeface="Symbol" panose="05050102010706020507" pitchFamily="18" charset="2"/>
              </a:rPr>
              <a:t>	   color [u]=white;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  <a:sym typeface="Symbol" panose="05050102010706020507" pitchFamily="18" charset="2"/>
              </a:rPr>
              <a:t>	</a:t>
            </a:r>
            <a:r>
              <a:rPr lang="tr-TR" altLang="tr-TR" sz="2000" smtClean="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from[u]=NULL;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time=0;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tr-TR" altLang="tr-TR" sz="2000" smtClean="0">
                <a:latin typeface="Tahoma" panose="020B0604030504040204" pitchFamily="34" charset="0"/>
              </a:rPr>
              <a:t>for each vertex u</a:t>
            </a:r>
            <a:r>
              <a:rPr lang="tr-TR" altLang="tr-TR" sz="2000" smtClean="0">
                <a:latin typeface="Tahoma" panose="020B0604030504040204" pitchFamily="34" charset="0"/>
                <a:sym typeface="Symbol" panose="05050102010706020507" pitchFamily="18" charset="2"/>
              </a:rPr>
              <a:t>V[G]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  <a:sym typeface="Symbol" panose="05050102010706020507" pitchFamily="18" charset="2"/>
              </a:rPr>
              <a:t>	   if (color [u]==white)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  <a:sym typeface="Symbol" panose="05050102010706020507" pitchFamily="18" charset="2"/>
              </a:rPr>
              <a:t>	</a:t>
            </a:r>
            <a:r>
              <a:rPr lang="tr-TR" altLang="tr-TR" sz="2000" smtClean="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	DFS-visit(u);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tr-TR" altLang="tr-TR" sz="2000" smtClean="0">
              <a:latin typeface="Tahoma" panose="020B060403050404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tr-TR" sz="2000" smtClean="0">
              <a:latin typeface="Tahoma" panose="020B0604030504040204" pitchFamily="34" charset="0"/>
            </a:endParaRPr>
          </a:p>
        </p:txBody>
      </p:sp>
      <p:sp>
        <p:nvSpPr>
          <p:cNvPr id="37895" name="Text Box 4"/>
          <p:cNvSpPr txBox="1">
            <a:spLocks noChangeArrowheads="1"/>
          </p:cNvSpPr>
          <p:nvPr/>
        </p:nvSpPr>
        <p:spPr bwMode="auto">
          <a:xfrm>
            <a:off x="3768725" y="1506538"/>
            <a:ext cx="525145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 b="0">
                <a:latin typeface="Tahoma" panose="020B0604030504040204" pitchFamily="34" charset="0"/>
                <a:sym typeface="Symbol" panose="05050102010706020507" pitchFamily="18" charset="2"/>
              </a:rPr>
              <a:t>DFS-visit(u)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 b="0">
                <a:latin typeface="Tahoma" panose="020B0604030504040204" pitchFamily="34" charset="0"/>
                <a:sym typeface="Symbol" panose="05050102010706020507" pitchFamily="18" charset="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 b="0">
                <a:latin typeface="Tahoma" panose="020B0604030504040204" pitchFamily="34" charset="0"/>
                <a:sym typeface="Symbol" panose="05050102010706020507" pitchFamily="18" charset="2"/>
              </a:rPr>
              <a:t>     color[u]=gray; //u just discovered</a:t>
            </a:r>
            <a:endParaRPr lang="tr-TR" altLang="tr-TR" sz="2000">
              <a:latin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>
                <a:latin typeface="Tahoma" panose="020B0604030504040204" pitchFamily="34" charset="0"/>
                <a:sym typeface="Symbol" panose="05050102010706020507" pitchFamily="18" charset="2"/>
              </a:rPr>
              <a:t>     </a:t>
            </a:r>
            <a:r>
              <a:rPr lang="tr-TR" altLang="tr-TR" sz="2000" b="0">
                <a:latin typeface="Tahoma" panose="020B0604030504040204" pitchFamily="34" charset="0"/>
                <a:sym typeface="Symbol" panose="05050102010706020507" pitchFamily="18" charset="2"/>
              </a:rPr>
              <a:t>time++;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 b="0">
                <a:latin typeface="Tahoma" panose="020B0604030504040204" pitchFamily="34" charset="0"/>
                <a:sym typeface="Symbol" panose="05050102010706020507" pitchFamily="18" charset="2"/>
              </a:rPr>
              <a:t>     d[u]=time;</a:t>
            </a:r>
            <a:r>
              <a:rPr lang="tr-TR" altLang="tr-TR" sz="2000">
                <a:latin typeface="Tahoma" panose="020B0604030504040204" pitchFamily="34" charset="0"/>
                <a:sym typeface="Symbol" panose="05050102010706020507" pitchFamily="18" charset="2"/>
              </a:rPr>
              <a:t>   </a:t>
            </a:r>
            <a:r>
              <a:rPr lang="tr-TR" altLang="tr-TR" sz="2000" b="0">
                <a:latin typeface="Tahoma" panose="020B0604030504040204" pitchFamily="34" charset="0"/>
                <a:sym typeface="Symbol" panose="05050102010706020507" pitchFamily="18" charset="2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 b="0">
                <a:latin typeface="Tahoma" panose="020B0604030504040204" pitchFamily="34" charset="0"/>
                <a:sym typeface="Symbol" panose="05050102010706020507" pitchFamily="18" charset="2"/>
              </a:rPr>
              <a:t>     for each v  Adj[u] //check edge (u,v)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 b="0">
                <a:latin typeface="Tahoma" panose="020B0604030504040204" pitchFamily="34" charset="0"/>
                <a:sym typeface="Symbol" panose="05050102010706020507" pitchFamily="18" charset="2"/>
              </a:rPr>
              <a:t>	if (color[v] == white)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 b="0">
                <a:latin typeface="Tahoma" panose="020B0604030504040204" pitchFamily="34" charset="0"/>
                <a:sym typeface="Symbol" panose="05050102010706020507" pitchFamily="18" charset="2"/>
              </a:rPr>
              <a:t>		from[v]=u;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 b="0">
                <a:latin typeface="Tahoma" panose="020B0604030504040204" pitchFamily="34" charset="0"/>
                <a:sym typeface="Symbol" panose="05050102010706020507" pitchFamily="18" charset="2"/>
              </a:rPr>
              <a:t>		DFS-visit(v); //recursive call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 b="0">
                <a:latin typeface="Tahoma" panose="020B0604030504040204" pitchFamily="34" charset="0"/>
                <a:sym typeface="Symbol" panose="05050102010706020507" pitchFamily="18" charset="2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 b="0">
                <a:latin typeface="Tahoma" panose="020B0604030504040204" pitchFamily="34" charset="0"/>
                <a:sym typeface="Symbol" panose="05050102010706020507" pitchFamily="18" charset="2"/>
              </a:rPr>
              <a:t>     color[u]=black; // u is done processing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 b="0">
                <a:latin typeface="Tahoma" panose="020B0604030504040204" pitchFamily="34" charset="0"/>
                <a:sym typeface="Symbol" panose="05050102010706020507" pitchFamily="18" charset="2"/>
              </a:rPr>
              <a:t>     f[u] = time++;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 b="0">
                <a:latin typeface="Tahoma" panose="020B0604030504040204" pitchFamily="34" charset="0"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37896" name="Line 6"/>
          <p:cNvSpPr>
            <a:spLocks noChangeShapeType="1"/>
          </p:cNvSpPr>
          <p:nvPr/>
        </p:nvSpPr>
        <p:spPr bwMode="auto">
          <a:xfrm>
            <a:off x="3762375" y="1266825"/>
            <a:ext cx="0" cy="454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7897" name="Rectangle 7"/>
          <p:cNvSpPr>
            <a:spLocks noChangeArrowheads="1"/>
          </p:cNvSpPr>
          <p:nvPr/>
        </p:nvSpPr>
        <p:spPr bwMode="auto">
          <a:xfrm>
            <a:off x="536575" y="5876925"/>
            <a:ext cx="947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*From [1]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101BB4-FA9E-4253-A666-0205E5DC5111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D14AF3-BB54-4DC2-BFA3-56BBC9323908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tr-TR" sz="1400" smtClean="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Depth-First</a:t>
            </a:r>
            <a:r>
              <a:rPr lang="tr-TR" altLang="tr-TR" smtClean="0"/>
              <a:t> Search</a:t>
            </a:r>
            <a:endParaRPr lang="en-US" altLang="tr-TR" smtClean="0"/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SzPct val="90000"/>
            </a:pPr>
            <a:r>
              <a:rPr lang="tr-TR" altLang="tr-TR" sz="2800" smtClean="0">
                <a:cs typeface="Times New Roman" panose="02020603050405020304" pitchFamily="18" charset="0"/>
              </a:rPr>
              <a:t>The function </a:t>
            </a:r>
            <a:r>
              <a:rPr lang="tr-TR" altLang="tr-TR" sz="2800" smtClean="0">
                <a:latin typeface="Tahoma" panose="020B0604030504040204" pitchFamily="34" charset="0"/>
                <a:cs typeface="Times New Roman" panose="02020603050405020304" pitchFamily="18" charset="0"/>
              </a:rPr>
              <a:t>DFS()</a:t>
            </a:r>
            <a:r>
              <a:rPr lang="tr-TR" altLang="tr-TR" sz="2800" smtClean="0">
                <a:cs typeface="Times New Roman" panose="02020603050405020304" pitchFamily="18" charset="0"/>
              </a:rPr>
              <a:t> is a “manager” function calling the recursive function </a:t>
            </a:r>
            <a:r>
              <a:rPr lang="tr-TR" altLang="tr-TR" sz="2800" smtClean="0">
                <a:latin typeface="Tahoma" panose="020B0604030504040204" pitchFamily="34" charset="0"/>
                <a:cs typeface="Times New Roman" panose="02020603050405020304" pitchFamily="18" charset="0"/>
              </a:rPr>
              <a:t>DFS-visit(u)</a:t>
            </a:r>
            <a:r>
              <a:rPr lang="tr-TR" altLang="tr-TR" sz="2800" smtClean="0">
                <a:cs typeface="Times New Roman" panose="02020603050405020304" pitchFamily="18" charset="0"/>
              </a:rPr>
              <a:t> for each vertex in the graph.</a:t>
            </a:r>
          </a:p>
          <a:p>
            <a:pPr algn="just" eaLnBrk="1" hangingPunct="1">
              <a:lnSpc>
                <a:spcPct val="90000"/>
              </a:lnSpc>
              <a:buSzPct val="90000"/>
            </a:pPr>
            <a:r>
              <a:rPr lang="tr-TR" altLang="tr-TR" sz="2800" smtClean="0">
                <a:latin typeface="Tahoma" panose="020B0604030504040204" pitchFamily="34" charset="0"/>
                <a:cs typeface="Times New Roman" panose="02020603050405020304" pitchFamily="18" charset="0"/>
              </a:rPr>
              <a:t>DFS-visit(u)</a:t>
            </a:r>
            <a:r>
              <a:rPr lang="tr-TR" altLang="tr-TR" sz="2800" smtClean="0">
                <a:cs typeface="Times New Roman" panose="02020603050405020304" pitchFamily="18" charset="0"/>
              </a:rPr>
              <a:t> starts by </a:t>
            </a:r>
            <a:r>
              <a:rPr lang="tr-TR" altLang="tr-TR" sz="2800" b="1" smtClean="0">
                <a:solidFill>
                  <a:schemeClr val="bg2"/>
                </a:solidFill>
                <a:cs typeface="Times New Roman" panose="02020603050405020304" pitchFamily="18" charset="0"/>
              </a:rPr>
              <a:t>graying</a:t>
            </a:r>
            <a:r>
              <a:rPr lang="tr-TR" altLang="tr-TR" sz="2800" smtClean="0">
                <a:cs typeface="Times New Roman" panose="02020603050405020304" pitchFamily="18" charset="0"/>
              </a:rPr>
              <a:t> the vertex </a:t>
            </a:r>
            <a:r>
              <a:rPr lang="tr-TR" altLang="tr-TR" sz="2800" i="1" smtClean="0">
                <a:cs typeface="Times New Roman" panose="02020603050405020304" pitchFamily="18" charset="0"/>
              </a:rPr>
              <a:t>u</a:t>
            </a:r>
            <a:r>
              <a:rPr lang="tr-TR" altLang="tr-TR" sz="2800" smtClean="0">
                <a:cs typeface="Times New Roman" panose="02020603050405020304" pitchFamily="18" charset="0"/>
              </a:rPr>
              <a:t> just discovered.  Then it recursively visits and discovers (and hence grays) all those nodes </a:t>
            </a:r>
            <a:r>
              <a:rPr lang="tr-TR" altLang="tr-TR" sz="2800" i="1" smtClean="0">
                <a:cs typeface="Times New Roman" panose="02020603050405020304" pitchFamily="18" charset="0"/>
              </a:rPr>
              <a:t>v</a:t>
            </a:r>
            <a:r>
              <a:rPr lang="tr-TR" altLang="tr-TR" sz="2800" smtClean="0">
                <a:cs typeface="Times New Roman" panose="02020603050405020304" pitchFamily="18" charset="0"/>
              </a:rPr>
              <a:t> in the adjacency set of </a:t>
            </a:r>
            <a:r>
              <a:rPr lang="tr-TR" altLang="tr-TR" sz="2800" i="1" smtClean="0">
                <a:cs typeface="Times New Roman" panose="02020603050405020304" pitchFamily="18" charset="0"/>
              </a:rPr>
              <a:t>u</a:t>
            </a:r>
            <a:r>
              <a:rPr lang="tr-TR" altLang="tr-TR" sz="2800" smtClean="0">
                <a:cs typeface="Times New Roman" panose="02020603050405020304" pitchFamily="18" charset="0"/>
              </a:rPr>
              <a:t>, </a:t>
            </a:r>
            <a:r>
              <a:rPr lang="tr-TR" altLang="tr-TR" sz="2800" i="1" smtClean="0">
                <a:cs typeface="Times New Roman" panose="02020603050405020304" pitchFamily="18" charset="0"/>
              </a:rPr>
              <a:t>Adj[u].</a:t>
            </a:r>
            <a:r>
              <a:rPr lang="tr-TR" altLang="tr-TR" sz="2800" smtClean="0">
                <a:cs typeface="Times New Roman" panose="02020603050405020304" pitchFamily="18" charset="0"/>
              </a:rPr>
              <a:t>  At the end, </a:t>
            </a:r>
            <a:r>
              <a:rPr lang="tr-TR" altLang="tr-TR" sz="2800" i="1" smtClean="0">
                <a:cs typeface="Times New Roman" panose="02020603050405020304" pitchFamily="18" charset="0"/>
              </a:rPr>
              <a:t>u</a:t>
            </a:r>
            <a:r>
              <a:rPr lang="tr-TR" altLang="tr-TR" sz="2800" smtClean="0">
                <a:cs typeface="Times New Roman" panose="02020603050405020304" pitchFamily="18" charset="0"/>
              </a:rPr>
              <a:t> is finished processing and turns to </a:t>
            </a:r>
            <a:r>
              <a:rPr lang="tr-TR" altLang="tr-TR" sz="2800" b="1" smtClean="0">
                <a:cs typeface="Times New Roman" panose="02020603050405020304" pitchFamily="18" charset="0"/>
              </a:rPr>
              <a:t>black</a:t>
            </a:r>
            <a:r>
              <a:rPr lang="tr-TR" altLang="tr-TR" sz="2800" smtClean="0">
                <a:cs typeface="Times New Roman" panose="02020603050405020304" pitchFamily="18" charset="0"/>
              </a:rPr>
              <a:t>.</a:t>
            </a:r>
            <a:endParaRPr lang="tr-TR" altLang="tr-TR" sz="2800" smtClean="0">
              <a:solidFill>
                <a:schemeClr val="bg2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SzPct val="90000"/>
            </a:pPr>
            <a:r>
              <a:rPr lang="tr-TR" altLang="tr-TR" sz="2800" smtClean="0">
                <a:latin typeface="Tahoma" panose="020B0604030504040204" pitchFamily="34" charset="0"/>
                <a:cs typeface="Times New Roman" panose="02020603050405020304" pitchFamily="18" charset="0"/>
              </a:rPr>
              <a:t>time</a:t>
            </a:r>
            <a:r>
              <a:rPr lang="tr-TR" altLang="tr-TR" sz="2800" smtClean="0">
                <a:cs typeface="Times New Roman" panose="02020603050405020304" pitchFamily="18" charset="0"/>
              </a:rPr>
              <a:t> in </a:t>
            </a:r>
            <a:r>
              <a:rPr lang="tr-TR" altLang="tr-TR" sz="2800" smtClean="0">
                <a:latin typeface="Tahoma" panose="020B0604030504040204" pitchFamily="34" charset="0"/>
                <a:cs typeface="Times New Roman" panose="02020603050405020304" pitchFamily="18" charset="0"/>
              </a:rPr>
              <a:t>DFS-visit(u)</a:t>
            </a:r>
            <a:r>
              <a:rPr lang="tr-TR" altLang="tr-TR" sz="2800" smtClean="0">
                <a:cs typeface="Times New Roman" panose="02020603050405020304" pitchFamily="18" charset="0"/>
              </a:rPr>
              <a:t> time-stamps each vertex </a:t>
            </a:r>
            <a:r>
              <a:rPr lang="tr-TR" altLang="tr-TR" sz="2800" i="1" smtClean="0">
                <a:cs typeface="Times New Roman" panose="02020603050405020304" pitchFamily="18" charset="0"/>
              </a:rPr>
              <a:t>u</a:t>
            </a:r>
            <a:r>
              <a:rPr lang="tr-TR" altLang="tr-TR" sz="2800" smtClean="0">
                <a:cs typeface="Times New Roman" panose="02020603050405020304" pitchFamily="18" charset="0"/>
              </a:rPr>
              <a:t> when </a:t>
            </a:r>
          </a:p>
          <a:p>
            <a:pPr lvl="1" algn="just" eaLnBrk="1" hangingPunct="1">
              <a:lnSpc>
                <a:spcPct val="90000"/>
              </a:lnSpc>
              <a:buSzPct val="90000"/>
            </a:pPr>
            <a:r>
              <a:rPr lang="tr-TR" altLang="tr-TR" sz="2400" i="1" smtClean="0">
                <a:cs typeface="Times New Roman" panose="02020603050405020304" pitchFamily="18" charset="0"/>
              </a:rPr>
              <a:t>u</a:t>
            </a:r>
            <a:r>
              <a:rPr lang="tr-TR" altLang="tr-TR" sz="2400" smtClean="0">
                <a:cs typeface="Times New Roman" panose="02020603050405020304" pitchFamily="18" charset="0"/>
              </a:rPr>
              <a:t> is discovered using </a:t>
            </a:r>
            <a:r>
              <a:rPr lang="tr-TR" altLang="tr-TR" sz="2400" smtClean="0">
                <a:latin typeface="Tahoma" panose="020B0604030504040204" pitchFamily="34" charset="0"/>
                <a:cs typeface="Times New Roman" panose="02020603050405020304" pitchFamily="18" charset="0"/>
              </a:rPr>
              <a:t>d[u]</a:t>
            </a:r>
            <a:endParaRPr lang="tr-TR" altLang="tr-TR" sz="2400" smtClean="0"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buSzPct val="90000"/>
            </a:pPr>
            <a:r>
              <a:rPr lang="tr-TR" altLang="tr-TR" sz="2400" i="1" smtClean="0">
                <a:cs typeface="Times New Roman" panose="02020603050405020304" pitchFamily="18" charset="0"/>
              </a:rPr>
              <a:t>u</a:t>
            </a:r>
            <a:r>
              <a:rPr lang="tr-TR" altLang="tr-TR" sz="2400" smtClean="0">
                <a:cs typeface="Times New Roman" panose="02020603050405020304" pitchFamily="18" charset="0"/>
              </a:rPr>
              <a:t> is done processing using </a:t>
            </a:r>
            <a:r>
              <a:rPr lang="tr-TR" altLang="tr-TR" sz="2400" smtClean="0">
                <a:latin typeface="Tahoma" panose="020B0604030504040204" pitchFamily="34" charset="0"/>
                <a:cs typeface="Times New Roman" panose="02020603050405020304" pitchFamily="18" charset="0"/>
              </a:rPr>
              <a:t>f[u]</a:t>
            </a:r>
            <a:r>
              <a:rPr lang="tr-TR" altLang="tr-TR" sz="2400" smtClean="0">
                <a:cs typeface="Times New Roman" panose="02020603050405020304" pitchFamily="18" charset="0"/>
              </a:rPr>
              <a:t>.</a:t>
            </a:r>
            <a:endParaRPr lang="en-US" altLang="tr-TR" sz="2400" smtClean="0"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A5386D-279F-473B-BAC8-F2AF0439CCA1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965076-561A-49BD-BC0F-E9C8122F7DE3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tr-TR" sz="1400" smtClean="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141288"/>
            <a:ext cx="82296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An example to DFS </a:t>
            </a:r>
          </a:p>
        </p:txBody>
      </p:sp>
      <p:sp>
        <p:nvSpPr>
          <p:cNvPr id="39942" name="Text Box 3"/>
          <p:cNvSpPr txBox="1">
            <a:spLocks noChangeArrowheads="1"/>
          </p:cNvSpPr>
          <p:nvPr/>
        </p:nvSpPr>
        <p:spPr bwMode="auto">
          <a:xfrm>
            <a:off x="319088" y="19462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u</a:t>
            </a:r>
          </a:p>
        </p:txBody>
      </p:sp>
      <p:sp>
        <p:nvSpPr>
          <p:cNvPr id="39943" name="Text Box 4"/>
          <p:cNvSpPr txBox="1">
            <a:spLocks noChangeArrowheads="1"/>
          </p:cNvSpPr>
          <p:nvPr/>
        </p:nvSpPr>
        <p:spPr bwMode="auto">
          <a:xfrm>
            <a:off x="2767013" y="1936750"/>
            <a:ext cx="312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w</a:t>
            </a:r>
          </a:p>
        </p:txBody>
      </p:sp>
      <p:sp>
        <p:nvSpPr>
          <p:cNvPr id="39944" name="Text Box 5"/>
          <p:cNvSpPr txBox="1">
            <a:spLocks noChangeArrowheads="1"/>
          </p:cNvSpPr>
          <p:nvPr/>
        </p:nvSpPr>
        <p:spPr bwMode="auto">
          <a:xfrm>
            <a:off x="328613" y="25082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x</a:t>
            </a:r>
          </a:p>
        </p:txBody>
      </p:sp>
      <p:sp>
        <p:nvSpPr>
          <p:cNvPr id="39945" name="Oval 7"/>
          <p:cNvSpPr>
            <a:spLocks noChangeArrowheads="1"/>
          </p:cNvSpPr>
          <p:nvPr/>
        </p:nvSpPr>
        <p:spPr bwMode="auto">
          <a:xfrm>
            <a:off x="539750" y="1438275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>
              <a:cs typeface="Times New Roman" panose="02020603050405020304" pitchFamily="18" charset="0"/>
            </a:endParaRPr>
          </a:p>
        </p:txBody>
      </p:sp>
      <p:sp>
        <p:nvSpPr>
          <p:cNvPr id="39946" name="Oval 8"/>
          <p:cNvSpPr>
            <a:spLocks noChangeArrowheads="1"/>
          </p:cNvSpPr>
          <p:nvPr/>
        </p:nvSpPr>
        <p:spPr bwMode="auto">
          <a:xfrm>
            <a:off x="2568575" y="2008188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39947" name="Oval 9"/>
          <p:cNvSpPr>
            <a:spLocks noChangeArrowheads="1"/>
          </p:cNvSpPr>
          <p:nvPr/>
        </p:nvSpPr>
        <p:spPr bwMode="auto">
          <a:xfrm>
            <a:off x="1554163" y="2008188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39948" name="Oval 10"/>
          <p:cNvSpPr>
            <a:spLocks noChangeArrowheads="1"/>
          </p:cNvSpPr>
          <p:nvPr/>
        </p:nvSpPr>
        <p:spPr bwMode="auto">
          <a:xfrm>
            <a:off x="539750" y="2008188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>
              <a:cs typeface="Times New Roman" panose="02020603050405020304" pitchFamily="18" charset="0"/>
            </a:endParaRPr>
          </a:p>
        </p:txBody>
      </p:sp>
      <p:sp>
        <p:nvSpPr>
          <p:cNvPr id="39949" name="Oval 11"/>
          <p:cNvSpPr>
            <a:spLocks noChangeArrowheads="1"/>
          </p:cNvSpPr>
          <p:nvPr/>
        </p:nvSpPr>
        <p:spPr bwMode="auto">
          <a:xfrm>
            <a:off x="2568575" y="1438275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39950" name="Oval 12"/>
          <p:cNvSpPr>
            <a:spLocks noChangeArrowheads="1"/>
          </p:cNvSpPr>
          <p:nvPr/>
        </p:nvSpPr>
        <p:spPr bwMode="auto">
          <a:xfrm>
            <a:off x="539750" y="2578100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>
              <a:cs typeface="Times New Roman" panose="02020603050405020304" pitchFamily="18" charset="0"/>
            </a:endParaRPr>
          </a:p>
        </p:txBody>
      </p:sp>
      <p:sp>
        <p:nvSpPr>
          <p:cNvPr id="39951" name="Oval 13"/>
          <p:cNvSpPr>
            <a:spLocks noChangeArrowheads="1"/>
          </p:cNvSpPr>
          <p:nvPr/>
        </p:nvSpPr>
        <p:spPr bwMode="auto">
          <a:xfrm>
            <a:off x="1554163" y="2578100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39952" name="Oval 14"/>
          <p:cNvSpPr>
            <a:spLocks noChangeArrowheads="1"/>
          </p:cNvSpPr>
          <p:nvPr/>
        </p:nvSpPr>
        <p:spPr bwMode="auto">
          <a:xfrm>
            <a:off x="1554163" y="1438275"/>
            <a:ext cx="254000" cy="1905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/>
              <a:t>1/</a:t>
            </a:r>
            <a:endParaRPr lang="en-US" altLang="tr-TR" sz="1200"/>
          </a:p>
        </p:txBody>
      </p:sp>
      <p:sp>
        <p:nvSpPr>
          <p:cNvPr id="39953" name="Oval 15"/>
          <p:cNvSpPr>
            <a:spLocks noChangeArrowheads="1"/>
          </p:cNvSpPr>
          <p:nvPr/>
        </p:nvSpPr>
        <p:spPr bwMode="auto">
          <a:xfrm>
            <a:off x="2568575" y="2578100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cxnSp>
        <p:nvCxnSpPr>
          <p:cNvPr id="39954" name="AutoShape 16"/>
          <p:cNvCxnSpPr>
            <a:cxnSpLocks noChangeShapeType="1"/>
            <a:stCxn id="39945" idx="6"/>
            <a:endCxn id="39952" idx="2"/>
          </p:cNvCxnSpPr>
          <p:nvPr/>
        </p:nvCxnSpPr>
        <p:spPr bwMode="auto">
          <a:xfrm>
            <a:off x="793750" y="1533525"/>
            <a:ext cx="760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5" name="AutoShape 17"/>
          <p:cNvCxnSpPr>
            <a:cxnSpLocks noChangeShapeType="1"/>
            <a:stCxn id="39945" idx="5"/>
            <a:endCxn id="39947" idx="2"/>
          </p:cNvCxnSpPr>
          <p:nvPr/>
        </p:nvCxnSpPr>
        <p:spPr bwMode="auto">
          <a:xfrm>
            <a:off x="757238" y="1600200"/>
            <a:ext cx="796925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6" name="AutoShape 18"/>
          <p:cNvCxnSpPr>
            <a:cxnSpLocks noChangeShapeType="1"/>
            <a:stCxn id="39952" idx="5"/>
            <a:endCxn id="39946" idx="2"/>
          </p:cNvCxnSpPr>
          <p:nvPr/>
        </p:nvCxnSpPr>
        <p:spPr bwMode="auto">
          <a:xfrm>
            <a:off x="1771650" y="1600200"/>
            <a:ext cx="796925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7" name="AutoShape 19"/>
          <p:cNvCxnSpPr>
            <a:cxnSpLocks noChangeShapeType="1"/>
            <a:stCxn id="39952" idx="6"/>
            <a:endCxn id="39949" idx="2"/>
          </p:cNvCxnSpPr>
          <p:nvPr/>
        </p:nvCxnSpPr>
        <p:spPr bwMode="auto">
          <a:xfrm>
            <a:off x="1808163" y="1533525"/>
            <a:ext cx="760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8" name="AutoShape 20"/>
          <p:cNvCxnSpPr>
            <a:cxnSpLocks noChangeShapeType="1"/>
            <a:stCxn id="39947" idx="6"/>
            <a:endCxn id="39946" idx="2"/>
          </p:cNvCxnSpPr>
          <p:nvPr/>
        </p:nvCxnSpPr>
        <p:spPr bwMode="auto">
          <a:xfrm>
            <a:off x="1808163" y="2103438"/>
            <a:ext cx="760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9" name="AutoShape 21"/>
          <p:cNvCxnSpPr>
            <a:cxnSpLocks noChangeShapeType="1"/>
            <a:stCxn id="39950" idx="6"/>
            <a:endCxn id="39951" idx="2"/>
          </p:cNvCxnSpPr>
          <p:nvPr/>
        </p:nvCxnSpPr>
        <p:spPr bwMode="auto">
          <a:xfrm>
            <a:off x="793750" y="2673350"/>
            <a:ext cx="760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60" name="AutoShape 22"/>
          <p:cNvCxnSpPr>
            <a:cxnSpLocks noChangeShapeType="1"/>
            <a:stCxn id="39951" idx="6"/>
            <a:endCxn id="39953" idx="2"/>
          </p:cNvCxnSpPr>
          <p:nvPr/>
        </p:nvCxnSpPr>
        <p:spPr bwMode="auto">
          <a:xfrm>
            <a:off x="1808163" y="2673350"/>
            <a:ext cx="760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61" name="AutoShape 23"/>
          <p:cNvCxnSpPr>
            <a:cxnSpLocks noChangeShapeType="1"/>
            <a:stCxn id="39949" idx="3"/>
            <a:endCxn id="39948" idx="6"/>
          </p:cNvCxnSpPr>
          <p:nvPr/>
        </p:nvCxnSpPr>
        <p:spPr bwMode="auto">
          <a:xfrm flipH="1">
            <a:off x="793750" y="1600200"/>
            <a:ext cx="1811338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62" name="AutoShape 26"/>
          <p:cNvCxnSpPr>
            <a:cxnSpLocks noChangeShapeType="1"/>
            <a:stCxn id="39948" idx="4"/>
            <a:endCxn id="39953" idx="1"/>
          </p:cNvCxnSpPr>
          <p:nvPr/>
        </p:nvCxnSpPr>
        <p:spPr bwMode="auto">
          <a:xfrm>
            <a:off x="666750" y="2198688"/>
            <a:ext cx="1938338" cy="407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63" name="AutoShape 27"/>
          <p:cNvCxnSpPr>
            <a:cxnSpLocks noChangeShapeType="1"/>
            <a:stCxn id="39947" idx="3"/>
            <a:endCxn id="39950" idx="7"/>
          </p:cNvCxnSpPr>
          <p:nvPr/>
        </p:nvCxnSpPr>
        <p:spPr bwMode="auto">
          <a:xfrm flipH="1">
            <a:off x="757238" y="2170113"/>
            <a:ext cx="833437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64" name="AutoShape 28"/>
          <p:cNvCxnSpPr>
            <a:cxnSpLocks noChangeShapeType="1"/>
            <a:stCxn id="39946" idx="4"/>
            <a:endCxn id="39953" idx="0"/>
          </p:cNvCxnSpPr>
          <p:nvPr/>
        </p:nvCxnSpPr>
        <p:spPr bwMode="auto">
          <a:xfrm>
            <a:off x="2695575" y="2198688"/>
            <a:ext cx="0" cy="379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65" name="AutoShape 29"/>
          <p:cNvCxnSpPr>
            <a:cxnSpLocks noChangeShapeType="1"/>
            <a:stCxn id="39947" idx="4"/>
            <a:endCxn id="39951" idx="0"/>
          </p:cNvCxnSpPr>
          <p:nvPr/>
        </p:nvCxnSpPr>
        <p:spPr bwMode="auto">
          <a:xfrm>
            <a:off x="1681163" y="2198688"/>
            <a:ext cx="0" cy="379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66" name="AutoShape 30"/>
          <p:cNvCxnSpPr>
            <a:cxnSpLocks noChangeShapeType="1"/>
            <a:stCxn id="39947" idx="0"/>
            <a:endCxn id="39952" idx="4"/>
          </p:cNvCxnSpPr>
          <p:nvPr/>
        </p:nvCxnSpPr>
        <p:spPr bwMode="auto">
          <a:xfrm flipV="1">
            <a:off x="1681163" y="1628775"/>
            <a:ext cx="0" cy="379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67" name="AutoShape 31"/>
          <p:cNvCxnSpPr>
            <a:cxnSpLocks noChangeShapeType="1"/>
            <a:stCxn id="39947" idx="7"/>
            <a:endCxn id="39949" idx="3"/>
          </p:cNvCxnSpPr>
          <p:nvPr/>
        </p:nvCxnSpPr>
        <p:spPr bwMode="auto">
          <a:xfrm flipV="1">
            <a:off x="1771650" y="1600200"/>
            <a:ext cx="83343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68" name="AutoShape 32"/>
          <p:cNvCxnSpPr>
            <a:cxnSpLocks noChangeShapeType="1"/>
            <a:stCxn id="39950" idx="4"/>
            <a:endCxn id="39953" idx="4"/>
          </p:cNvCxnSpPr>
          <p:nvPr/>
        </p:nvCxnSpPr>
        <p:spPr bwMode="auto">
          <a:xfrm rot="16200000" flipH="1">
            <a:off x="1680369" y="1754981"/>
            <a:ext cx="1588" cy="202882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69" name="AutoShape 33"/>
          <p:cNvCxnSpPr>
            <a:cxnSpLocks noChangeShapeType="1"/>
            <a:stCxn id="39953" idx="6"/>
            <a:endCxn id="39953" idx="5"/>
          </p:cNvCxnSpPr>
          <p:nvPr/>
        </p:nvCxnSpPr>
        <p:spPr bwMode="auto">
          <a:xfrm flipH="1">
            <a:off x="2786063" y="2673350"/>
            <a:ext cx="36512" cy="66675"/>
          </a:xfrm>
          <a:prstGeom prst="curvedConnector4">
            <a:avLst>
              <a:gd name="adj1" fmla="val -626088"/>
              <a:gd name="adj2" fmla="val 485713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70" name="Text Box 34"/>
          <p:cNvSpPr txBox="1">
            <a:spLocks noChangeArrowheads="1"/>
          </p:cNvSpPr>
          <p:nvPr/>
        </p:nvSpPr>
        <p:spPr bwMode="auto">
          <a:xfrm>
            <a:off x="546100" y="1192213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r</a:t>
            </a:r>
          </a:p>
        </p:txBody>
      </p:sp>
      <p:sp>
        <p:nvSpPr>
          <p:cNvPr id="39971" name="Text Box 35"/>
          <p:cNvSpPr txBox="1">
            <a:spLocks noChangeArrowheads="1"/>
          </p:cNvSpPr>
          <p:nvPr/>
        </p:nvSpPr>
        <p:spPr bwMode="auto">
          <a:xfrm>
            <a:off x="1547813" y="117475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s</a:t>
            </a:r>
          </a:p>
        </p:txBody>
      </p:sp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2576513" y="1184275"/>
            <a:ext cx="24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t</a:t>
            </a:r>
          </a:p>
        </p:txBody>
      </p:sp>
      <p:sp>
        <p:nvSpPr>
          <p:cNvPr id="39973" name="Text Box 37"/>
          <p:cNvSpPr txBox="1">
            <a:spLocks noChangeArrowheads="1"/>
          </p:cNvSpPr>
          <p:nvPr/>
        </p:nvSpPr>
        <p:spPr bwMode="auto">
          <a:xfrm>
            <a:off x="1320800" y="195738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v</a:t>
            </a:r>
          </a:p>
        </p:txBody>
      </p:sp>
      <p:sp>
        <p:nvSpPr>
          <p:cNvPr id="39974" name="Text Box 38"/>
          <p:cNvSpPr txBox="1">
            <a:spLocks noChangeArrowheads="1"/>
          </p:cNvSpPr>
          <p:nvPr/>
        </p:nvSpPr>
        <p:spPr bwMode="auto">
          <a:xfrm>
            <a:off x="1547813" y="26987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y</a:t>
            </a:r>
          </a:p>
        </p:txBody>
      </p:sp>
      <p:sp>
        <p:nvSpPr>
          <p:cNvPr id="39975" name="Text Box 39"/>
          <p:cNvSpPr txBox="1">
            <a:spLocks noChangeArrowheads="1"/>
          </p:cNvSpPr>
          <p:nvPr/>
        </p:nvSpPr>
        <p:spPr bwMode="auto">
          <a:xfrm>
            <a:off x="2566988" y="26797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z</a:t>
            </a:r>
          </a:p>
        </p:txBody>
      </p:sp>
      <p:sp>
        <p:nvSpPr>
          <p:cNvPr id="39976" name="Text Box 40"/>
          <p:cNvSpPr txBox="1">
            <a:spLocks noChangeArrowheads="1"/>
          </p:cNvSpPr>
          <p:nvPr/>
        </p:nvSpPr>
        <p:spPr bwMode="auto">
          <a:xfrm>
            <a:off x="3025775" y="250983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x</a:t>
            </a:r>
          </a:p>
        </p:txBody>
      </p:sp>
      <p:sp>
        <p:nvSpPr>
          <p:cNvPr id="39977" name="Text Box 41"/>
          <p:cNvSpPr txBox="1">
            <a:spLocks noChangeArrowheads="1"/>
          </p:cNvSpPr>
          <p:nvPr/>
        </p:nvSpPr>
        <p:spPr bwMode="auto">
          <a:xfrm>
            <a:off x="5473700" y="1900238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w</a:t>
            </a:r>
          </a:p>
        </p:txBody>
      </p:sp>
      <p:grpSp>
        <p:nvGrpSpPr>
          <p:cNvPr id="39978" name="Group 42"/>
          <p:cNvGrpSpPr>
            <a:grpSpLocks/>
          </p:cNvGrpSpPr>
          <p:nvPr/>
        </p:nvGrpSpPr>
        <p:grpSpPr bwMode="auto">
          <a:xfrm>
            <a:off x="3216275" y="1166813"/>
            <a:ext cx="2339975" cy="1847850"/>
            <a:chOff x="2026" y="735"/>
            <a:chExt cx="1474" cy="1164"/>
          </a:xfrm>
        </p:grpSpPr>
        <p:sp>
          <p:nvSpPr>
            <p:cNvPr id="40127" name="Text Box 43"/>
            <p:cNvSpPr txBox="1">
              <a:spLocks noChangeArrowheads="1"/>
            </p:cNvSpPr>
            <p:nvPr/>
          </p:nvSpPr>
          <p:spPr bwMode="auto">
            <a:xfrm>
              <a:off x="2680" y="735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s</a:t>
              </a:r>
            </a:p>
          </p:txBody>
        </p:sp>
        <p:sp>
          <p:nvSpPr>
            <p:cNvPr id="40128" name="Text Box 44"/>
            <p:cNvSpPr txBox="1">
              <a:spLocks noChangeArrowheads="1"/>
            </p:cNvSpPr>
            <p:nvPr/>
          </p:nvSpPr>
          <p:spPr bwMode="auto">
            <a:xfrm>
              <a:off x="3316" y="741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t</a:t>
              </a:r>
            </a:p>
          </p:txBody>
        </p:sp>
        <p:sp>
          <p:nvSpPr>
            <p:cNvPr id="40129" name="Text Box 45"/>
            <p:cNvSpPr txBox="1">
              <a:spLocks noChangeArrowheads="1"/>
            </p:cNvSpPr>
            <p:nvPr/>
          </p:nvSpPr>
          <p:spPr bwMode="auto">
            <a:xfrm>
              <a:off x="2674" y="170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y</a:t>
              </a:r>
            </a:p>
          </p:txBody>
        </p:sp>
        <p:sp>
          <p:nvSpPr>
            <p:cNvPr id="40130" name="Text Box 46"/>
            <p:cNvSpPr txBox="1">
              <a:spLocks noChangeArrowheads="1"/>
            </p:cNvSpPr>
            <p:nvPr/>
          </p:nvSpPr>
          <p:spPr bwMode="auto">
            <a:xfrm>
              <a:off x="2037" y="752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r</a:t>
              </a:r>
            </a:p>
          </p:txBody>
        </p:sp>
        <p:sp>
          <p:nvSpPr>
            <p:cNvPr id="40131" name="Oval 47"/>
            <p:cNvSpPr>
              <a:spLocks noChangeArrowheads="1"/>
            </p:cNvSpPr>
            <p:nvPr/>
          </p:nvSpPr>
          <p:spPr bwMode="auto">
            <a:xfrm>
              <a:off x="2040" y="906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>
                <a:cs typeface="Times New Roman" panose="02020603050405020304" pitchFamily="18" charset="0"/>
              </a:endParaRPr>
            </a:p>
          </p:txBody>
        </p:sp>
        <p:sp>
          <p:nvSpPr>
            <p:cNvPr id="40132" name="Oval 48"/>
            <p:cNvSpPr>
              <a:spLocks noChangeArrowheads="1"/>
            </p:cNvSpPr>
            <p:nvPr/>
          </p:nvSpPr>
          <p:spPr bwMode="auto">
            <a:xfrm>
              <a:off x="3318" y="1265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200"/>
            </a:p>
          </p:txBody>
        </p:sp>
        <p:sp>
          <p:nvSpPr>
            <p:cNvPr id="40133" name="Oval 49"/>
            <p:cNvSpPr>
              <a:spLocks noChangeArrowheads="1"/>
            </p:cNvSpPr>
            <p:nvPr/>
          </p:nvSpPr>
          <p:spPr bwMode="auto">
            <a:xfrm>
              <a:off x="2679" y="1265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40134" name="Oval 50"/>
            <p:cNvSpPr>
              <a:spLocks noChangeArrowheads="1"/>
            </p:cNvSpPr>
            <p:nvPr/>
          </p:nvSpPr>
          <p:spPr bwMode="auto">
            <a:xfrm>
              <a:off x="2040" y="1265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>
                <a:cs typeface="Times New Roman" panose="02020603050405020304" pitchFamily="18" charset="0"/>
              </a:endParaRPr>
            </a:p>
          </p:txBody>
        </p:sp>
        <p:sp>
          <p:nvSpPr>
            <p:cNvPr id="40135" name="Oval 51"/>
            <p:cNvSpPr>
              <a:spLocks noChangeArrowheads="1"/>
            </p:cNvSpPr>
            <p:nvPr/>
          </p:nvSpPr>
          <p:spPr bwMode="auto">
            <a:xfrm>
              <a:off x="3318" y="906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/>
                <a:t>2/</a:t>
              </a:r>
              <a:endParaRPr lang="en-US" altLang="tr-TR" sz="1200"/>
            </a:p>
          </p:txBody>
        </p:sp>
        <p:sp>
          <p:nvSpPr>
            <p:cNvPr id="40136" name="Oval 52"/>
            <p:cNvSpPr>
              <a:spLocks noChangeArrowheads="1"/>
            </p:cNvSpPr>
            <p:nvPr/>
          </p:nvSpPr>
          <p:spPr bwMode="auto">
            <a:xfrm>
              <a:off x="2040" y="1624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>
                <a:cs typeface="Times New Roman" panose="02020603050405020304" pitchFamily="18" charset="0"/>
              </a:endParaRPr>
            </a:p>
          </p:txBody>
        </p:sp>
        <p:sp>
          <p:nvSpPr>
            <p:cNvPr id="40137" name="Oval 53"/>
            <p:cNvSpPr>
              <a:spLocks noChangeArrowheads="1"/>
            </p:cNvSpPr>
            <p:nvPr/>
          </p:nvSpPr>
          <p:spPr bwMode="auto">
            <a:xfrm>
              <a:off x="2679" y="1624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40138" name="Oval 54"/>
            <p:cNvSpPr>
              <a:spLocks noChangeArrowheads="1"/>
            </p:cNvSpPr>
            <p:nvPr/>
          </p:nvSpPr>
          <p:spPr bwMode="auto">
            <a:xfrm>
              <a:off x="2679" y="906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/>
                <a:t>1/</a:t>
              </a:r>
              <a:endParaRPr lang="en-US" altLang="tr-TR" sz="1200"/>
            </a:p>
          </p:txBody>
        </p:sp>
        <p:sp>
          <p:nvSpPr>
            <p:cNvPr id="40139" name="Oval 55"/>
            <p:cNvSpPr>
              <a:spLocks noChangeArrowheads="1"/>
            </p:cNvSpPr>
            <p:nvPr/>
          </p:nvSpPr>
          <p:spPr bwMode="auto">
            <a:xfrm>
              <a:off x="3318" y="1624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cxnSp>
          <p:nvCxnSpPr>
            <p:cNvPr id="40140" name="AutoShape 56"/>
            <p:cNvCxnSpPr>
              <a:cxnSpLocks noChangeShapeType="1"/>
              <a:stCxn id="40131" idx="6"/>
              <a:endCxn id="40138" idx="2"/>
            </p:cNvCxnSpPr>
            <p:nvPr/>
          </p:nvCxnSpPr>
          <p:spPr bwMode="auto">
            <a:xfrm>
              <a:off x="2200" y="966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141" name="AutoShape 57"/>
            <p:cNvCxnSpPr>
              <a:cxnSpLocks noChangeShapeType="1"/>
              <a:stCxn id="40131" idx="5"/>
              <a:endCxn id="40133" idx="2"/>
            </p:cNvCxnSpPr>
            <p:nvPr/>
          </p:nvCxnSpPr>
          <p:spPr bwMode="auto">
            <a:xfrm>
              <a:off x="2176" y="1008"/>
              <a:ext cx="503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142" name="AutoShape 58"/>
            <p:cNvCxnSpPr>
              <a:cxnSpLocks noChangeShapeType="1"/>
              <a:stCxn id="40138" idx="5"/>
              <a:endCxn id="40132" idx="2"/>
            </p:cNvCxnSpPr>
            <p:nvPr/>
          </p:nvCxnSpPr>
          <p:spPr bwMode="auto">
            <a:xfrm>
              <a:off x="2816" y="1008"/>
              <a:ext cx="502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143" name="AutoShape 59"/>
            <p:cNvCxnSpPr>
              <a:cxnSpLocks noChangeShapeType="1"/>
              <a:stCxn id="40138" idx="6"/>
              <a:endCxn id="40135" idx="2"/>
            </p:cNvCxnSpPr>
            <p:nvPr/>
          </p:nvCxnSpPr>
          <p:spPr bwMode="auto">
            <a:xfrm>
              <a:off x="2839" y="966"/>
              <a:ext cx="47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144" name="AutoShape 60"/>
            <p:cNvCxnSpPr>
              <a:cxnSpLocks noChangeShapeType="1"/>
              <a:stCxn id="40133" idx="6"/>
              <a:endCxn id="40132" idx="2"/>
            </p:cNvCxnSpPr>
            <p:nvPr/>
          </p:nvCxnSpPr>
          <p:spPr bwMode="auto">
            <a:xfrm>
              <a:off x="2839" y="1325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145" name="AutoShape 61"/>
            <p:cNvCxnSpPr>
              <a:cxnSpLocks noChangeShapeType="1"/>
              <a:stCxn id="40136" idx="6"/>
              <a:endCxn id="40137" idx="2"/>
            </p:cNvCxnSpPr>
            <p:nvPr/>
          </p:nvCxnSpPr>
          <p:spPr bwMode="auto">
            <a:xfrm>
              <a:off x="2200" y="1684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146" name="AutoShape 62"/>
            <p:cNvCxnSpPr>
              <a:cxnSpLocks noChangeShapeType="1"/>
              <a:stCxn id="40137" idx="6"/>
              <a:endCxn id="40139" idx="2"/>
            </p:cNvCxnSpPr>
            <p:nvPr/>
          </p:nvCxnSpPr>
          <p:spPr bwMode="auto">
            <a:xfrm>
              <a:off x="2839" y="1684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147" name="AutoShape 63"/>
            <p:cNvCxnSpPr>
              <a:cxnSpLocks noChangeShapeType="1"/>
              <a:stCxn id="40135" idx="3"/>
              <a:endCxn id="40134" idx="6"/>
            </p:cNvCxnSpPr>
            <p:nvPr/>
          </p:nvCxnSpPr>
          <p:spPr bwMode="auto">
            <a:xfrm flipH="1">
              <a:off x="2200" y="1008"/>
              <a:ext cx="1141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148" name="AutoShape 64"/>
            <p:cNvCxnSpPr>
              <a:cxnSpLocks noChangeShapeType="1"/>
              <a:stCxn id="40134" idx="4"/>
              <a:endCxn id="40139" idx="1"/>
            </p:cNvCxnSpPr>
            <p:nvPr/>
          </p:nvCxnSpPr>
          <p:spPr bwMode="auto">
            <a:xfrm>
              <a:off x="2120" y="1385"/>
              <a:ext cx="1221" cy="2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149" name="AutoShape 65"/>
            <p:cNvCxnSpPr>
              <a:cxnSpLocks noChangeShapeType="1"/>
              <a:stCxn id="40133" idx="3"/>
              <a:endCxn id="40136" idx="7"/>
            </p:cNvCxnSpPr>
            <p:nvPr/>
          </p:nvCxnSpPr>
          <p:spPr bwMode="auto">
            <a:xfrm flipH="1">
              <a:off x="2176" y="1368"/>
              <a:ext cx="526" cy="2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150" name="AutoShape 66"/>
            <p:cNvCxnSpPr>
              <a:cxnSpLocks noChangeShapeType="1"/>
              <a:stCxn id="40132" idx="4"/>
              <a:endCxn id="40139" idx="0"/>
            </p:cNvCxnSpPr>
            <p:nvPr/>
          </p:nvCxnSpPr>
          <p:spPr bwMode="auto">
            <a:xfrm>
              <a:off x="3399" y="1385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151" name="AutoShape 67"/>
            <p:cNvCxnSpPr>
              <a:cxnSpLocks noChangeShapeType="1"/>
              <a:stCxn id="40133" idx="4"/>
              <a:endCxn id="40137" idx="0"/>
            </p:cNvCxnSpPr>
            <p:nvPr/>
          </p:nvCxnSpPr>
          <p:spPr bwMode="auto">
            <a:xfrm>
              <a:off x="2759" y="1385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152" name="AutoShape 68"/>
            <p:cNvCxnSpPr>
              <a:cxnSpLocks noChangeShapeType="1"/>
              <a:stCxn id="40133" idx="0"/>
              <a:endCxn id="40138" idx="4"/>
            </p:cNvCxnSpPr>
            <p:nvPr/>
          </p:nvCxnSpPr>
          <p:spPr bwMode="auto">
            <a:xfrm flipV="1">
              <a:off x="2759" y="1026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153" name="AutoShape 69"/>
            <p:cNvCxnSpPr>
              <a:cxnSpLocks noChangeShapeType="1"/>
              <a:stCxn id="40133" idx="7"/>
              <a:endCxn id="40135" idx="3"/>
            </p:cNvCxnSpPr>
            <p:nvPr/>
          </p:nvCxnSpPr>
          <p:spPr bwMode="auto">
            <a:xfrm flipV="1">
              <a:off x="2816" y="1008"/>
              <a:ext cx="525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154" name="AutoShape 70"/>
            <p:cNvCxnSpPr>
              <a:cxnSpLocks noChangeShapeType="1"/>
              <a:stCxn id="40136" idx="4"/>
              <a:endCxn id="40139" idx="4"/>
            </p:cNvCxnSpPr>
            <p:nvPr/>
          </p:nvCxnSpPr>
          <p:spPr bwMode="auto">
            <a:xfrm rot="16200000" flipH="1">
              <a:off x="2759" y="1105"/>
              <a:ext cx="1" cy="1279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155" name="AutoShape 71"/>
            <p:cNvCxnSpPr>
              <a:cxnSpLocks noChangeShapeType="1"/>
              <a:stCxn id="40139" idx="6"/>
              <a:endCxn id="40139" idx="5"/>
            </p:cNvCxnSpPr>
            <p:nvPr/>
          </p:nvCxnSpPr>
          <p:spPr bwMode="auto">
            <a:xfrm flipH="1">
              <a:off x="3455" y="1685"/>
              <a:ext cx="23" cy="42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156" name="Text Box 72"/>
            <p:cNvSpPr txBox="1">
              <a:spLocks noChangeArrowheads="1"/>
            </p:cNvSpPr>
            <p:nvPr/>
          </p:nvSpPr>
          <p:spPr bwMode="auto">
            <a:xfrm>
              <a:off x="2026" y="110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u</a:t>
              </a:r>
            </a:p>
          </p:txBody>
        </p:sp>
        <p:sp>
          <p:nvSpPr>
            <p:cNvPr id="40157" name="Text Box 73"/>
            <p:cNvSpPr txBox="1">
              <a:spLocks noChangeArrowheads="1"/>
            </p:cNvSpPr>
            <p:nvPr/>
          </p:nvSpPr>
          <p:spPr bwMode="auto">
            <a:xfrm>
              <a:off x="2603" y="112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v</a:t>
              </a:r>
            </a:p>
          </p:txBody>
        </p:sp>
        <p:sp>
          <p:nvSpPr>
            <p:cNvPr id="40158" name="Text Box 74"/>
            <p:cNvSpPr txBox="1">
              <a:spLocks noChangeArrowheads="1"/>
            </p:cNvSpPr>
            <p:nvPr/>
          </p:nvSpPr>
          <p:spPr bwMode="auto">
            <a:xfrm>
              <a:off x="3334" y="1683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z</a:t>
              </a:r>
            </a:p>
          </p:txBody>
        </p:sp>
      </p:grpSp>
      <p:sp>
        <p:nvSpPr>
          <p:cNvPr id="39979" name="AutoShape 75"/>
          <p:cNvSpPr>
            <a:spLocks noChangeArrowheads="1"/>
          </p:cNvSpPr>
          <p:nvPr/>
        </p:nvSpPr>
        <p:spPr bwMode="auto">
          <a:xfrm>
            <a:off x="2276475" y="1162050"/>
            <a:ext cx="1733550" cy="190500"/>
          </a:xfrm>
          <a:prstGeom prst="curvedDownArrow">
            <a:avLst>
              <a:gd name="adj1" fmla="val 182000"/>
              <a:gd name="adj2" fmla="val 3640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39980" name="AutoShape 76"/>
          <p:cNvSpPr>
            <a:spLocks noChangeArrowheads="1"/>
          </p:cNvSpPr>
          <p:nvPr/>
        </p:nvSpPr>
        <p:spPr bwMode="auto">
          <a:xfrm>
            <a:off x="5002213" y="1135063"/>
            <a:ext cx="1733550" cy="190500"/>
          </a:xfrm>
          <a:prstGeom prst="curvedDownArrow">
            <a:avLst>
              <a:gd name="adj1" fmla="val 182000"/>
              <a:gd name="adj2" fmla="val 3640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39981" name="AutoShape 77"/>
          <p:cNvSpPr>
            <a:spLocks noChangeArrowheads="1"/>
          </p:cNvSpPr>
          <p:nvPr/>
        </p:nvSpPr>
        <p:spPr bwMode="auto">
          <a:xfrm rot="5400000">
            <a:off x="7994650" y="3508375"/>
            <a:ext cx="1733550" cy="190500"/>
          </a:xfrm>
          <a:prstGeom prst="curvedDownArrow">
            <a:avLst>
              <a:gd name="adj1" fmla="val 182000"/>
              <a:gd name="adj2" fmla="val 3640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39982" name="AutoShape 78"/>
          <p:cNvSpPr>
            <a:spLocks noChangeArrowheads="1"/>
          </p:cNvSpPr>
          <p:nvPr/>
        </p:nvSpPr>
        <p:spPr bwMode="auto">
          <a:xfrm rot="10800000">
            <a:off x="4703763" y="3629025"/>
            <a:ext cx="2062162" cy="238125"/>
          </a:xfrm>
          <a:prstGeom prst="curvedUpArrow">
            <a:avLst>
              <a:gd name="adj1" fmla="val 173200"/>
              <a:gd name="adj2" fmla="val 3464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39983" name="AutoShape 79"/>
          <p:cNvSpPr>
            <a:spLocks noChangeArrowheads="1"/>
          </p:cNvSpPr>
          <p:nvPr/>
        </p:nvSpPr>
        <p:spPr bwMode="auto">
          <a:xfrm rot="10800000">
            <a:off x="1866900" y="3630613"/>
            <a:ext cx="2062163" cy="238125"/>
          </a:xfrm>
          <a:prstGeom prst="curvedUpArrow">
            <a:avLst>
              <a:gd name="adj1" fmla="val 173200"/>
              <a:gd name="adj2" fmla="val 3464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39984" name="AutoShape 80"/>
          <p:cNvSpPr>
            <a:spLocks noChangeArrowheads="1"/>
          </p:cNvSpPr>
          <p:nvPr/>
        </p:nvSpPr>
        <p:spPr bwMode="auto">
          <a:xfrm>
            <a:off x="123825" y="4657725"/>
            <a:ext cx="538163" cy="485775"/>
          </a:xfrm>
          <a:prstGeom prst="leftArrow">
            <a:avLst>
              <a:gd name="adj1" fmla="val 33991"/>
              <a:gd name="adj2" fmla="val 3268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grpSp>
        <p:nvGrpSpPr>
          <p:cNvPr id="39985" name="Group 81"/>
          <p:cNvGrpSpPr>
            <a:grpSpLocks/>
          </p:cNvGrpSpPr>
          <p:nvPr/>
        </p:nvGrpSpPr>
        <p:grpSpPr bwMode="auto">
          <a:xfrm>
            <a:off x="5969000" y="3727450"/>
            <a:ext cx="2760663" cy="1847850"/>
            <a:chOff x="3760" y="2348"/>
            <a:chExt cx="1739" cy="1164"/>
          </a:xfrm>
        </p:grpSpPr>
        <p:sp>
          <p:nvSpPr>
            <p:cNvPr id="40093" name="Text Box 82"/>
            <p:cNvSpPr txBox="1">
              <a:spLocks noChangeArrowheads="1"/>
            </p:cNvSpPr>
            <p:nvPr/>
          </p:nvSpPr>
          <p:spPr bwMode="auto">
            <a:xfrm>
              <a:off x="3760" y="319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x</a:t>
              </a:r>
            </a:p>
          </p:txBody>
        </p:sp>
        <p:sp>
          <p:nvSpPr>
            <p:cNvPr id="40094" name="Text Box 83"/>
            <p:cNvSpPr txBox="1">
              <a:spLocks noChangeArrowheads="1"/>
            </p:cNvSpPr>
            <p:nvPr/>
          </p:nvSpPr>
          <p:spPr bwMode="auto">
            <a:xfrm>
              <a:off x="4534" y="2348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s</a:t>
              </a:r>
            </a:p>
          </p:txBody>
        </p:sp>
        <p:sp>
          <p:nvSpPr>
            <p:cNvPr id="40095" name="Text Box 84"/>
            <p:cNvSpPr txBox="1">
              <a:spLocks noChangeArrowheads="1"/>
            </p:cNvSpPr>
            <p:nvPr/>
          </p:nvSpPr>
          <p:spPr bwMode="auto">
            <a:xfrm>
              <a:off x="5170" y="2354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t</a:t>
              </a:r>
            </a:p>
          </p:txBody>
        </p:sp>
        <p:sp>
          <p:nvSpPr>
            <p:cNvPr id="40096" name="Text Box 85"/>
            <p:cNvSpPr txBox="1">
              <a:spLocks noChangeArrowheads="1"/>
            </p:cNvSpPr>
            <p:nvPr/>
          </p:nvSpPr>
          <p:spPr bwMode="auto">
            <a:xfrm>
              <a:off x="3891" y="2365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r</a:t>
              </a:r>
            </a:p>
          </p:txBody>
        </p:sp>
        <p:sp>
          <p:nvSpPr>
            <p:cNvPr id="40097" name="Text Box 86"/>
            <p:cNvSpPr txBox="1">
              <a:spLocks noChangeArrowheads="1"/>
            </p:cNvSpPr>
            <p:nvPr/>
          </p:nvSpPr>
          <p:spPr bwMode="auto">
            <a:xfrm>
              <a:off x="4528" y="332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y</a:t>
              </a:r>
            </a:p>
          </p:txBody>
        </p:sp>
        <p:sp>
          <p:nvSpPr>
            <p:cNvPr id="40098" name="Oval 87"/>
            <p:cNvSpPr>
              <a:spLocks noChangeArrowheads="1"/>
            </p:cNvSpPr>
            <p:nvPr/>
          </p:nvSpPr>
          <p:spPr bwMode="auto">
            <a:xfrm>
              <a:off x="3894" y="2519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>
                <a:cs typeface="Times New Roman" panose="02020603050405020304" pitchFamily="18" charset="0"/>
              </a:endParaRPr>
            </a:p>
          </p:txBody>
        </p:sp>
        <p:sp>
          <p:nvSpPr>
            <p:cNvPr id="40099" name="Oval 88"/>
            <p:cNvSpPr>
              <a:spLocks noChangeArrowheads="1"/>
            </p:cNvSpPr>
            <p:nvPr/>
          </p:nvSpPr>
          <p:spPr bwMode="auto">
            <a:xfrm>
              <a:off x="5172" y="2878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200"/>
            </a:p>
          </p:txBody>
        </p:sp>
        <p:sp>
          <p:nvSpPr>
            <p:cNvPr id="40100" name="Oval 89"/>
            <p:cNvSpPr>
              <a:spLocks noChangeArrowheads="1"/>
            </p:cNvSpPr>
            <p:nvPr/>
          </p:nvSpPr>
          <p:spPr bwMode="auto">
            <a:xfrm>
              <a:off x="4533" y="2878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40101" name="Oval 90"/>
            <p:cNvSpPr>
              <a:spLocks noChangeArrowheads="1"/>
            </p:cNvSpPr>
            <p:nvPr/>
          </p:nvSpPr>
          <p:spPr bwMode="auto">
            <a:xfrm>
              <a:off x="3894" y="2878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>
                  <a:cs typeface="Times New Roman" panose="02020603050405020304" pitchFamily="18" charset="0"/>
                </a:rPr>
                <a:t>3/</a:t>
              </a:r>
              <a:endParaRPr lang="en-US" altLang="tr-TR" sz="1200">
                <a:cs typeface="Times New Roman" panose="02020603050405020304" pitchFamily="18" charset="0"/>
              </a:endParaRPr>
            </a:p>
          </p:txBody>
        </p:sp>
        <p:sp>
          <p:nvSpPr>
            <p:cNvPr id="40102" name="Oval 91"/>
            <p:cNvSpPr>
              <a:spLocks noChangeArrowheads="1"/>
            </p:cNvSpPr>
            <p:nvPr/>
          </p:nvSpPr>
          <p:spPr bwMode="auto">
            <a:xfrm>
              <a:off x="5172" y="2519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/>
                <a:t>2/</a:t>
              </a:r>
              <a:endParaRPr lang="en-US" altLang="tr-TR" sz="1200"/>
            </a:p>
          </p:txBody>
        </p:sp>
        <p:sp>
          <p:nvSpPr>
            <p:cNvPr id="40103" name="Oval 92"/>
            <p:cNvSpPr>
              <a:spLocks noChangeArrowheads="1"/>
            </p:cNvSpPr>
            <p:nvPr/>
          </p:nvSpPr>
          <p:spPr bwMode="auto">
            <a:xfrm>
              <a:off x="3894" y="3237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>
                <a:cs typeface="Times New Roman" panose="02020603050405020304" pitchFamily="18" charset="0"/>
              </a:endParaRPr>
            </a:p>
          </p:txBody>
        </p:sp>
        <p:sp>
          <p:nvSpPr>
            <p:cNvPr id="40104" name="Oval 93"/>
            <p:cNvSpPr>
              <a:spLocks noChangeArrowheads="1"/>
            </p:cNvSpPr>
            <p:nvPr/>
          </p:nvSpPr>
          <p:spPr bwMode="auto">
            <a:xfrm>
              <a:off x="4533" y="3237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40105" name="Oval 94"/>
            <p:cNvSpPr>
              <a:spLocks noChangeArrowheads="1"/>
            </p:cNvSpPr>
            <p:nvPr/>
          </p:nvSpPr>
          <p:spPr bwMode="auto">
            <a:xfrm>
              <a:off x="4533" y="2519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/>
                <a:t>1/</a:t>
              </a:r>
              <a:endParaRPr lang="en-US" altLang="tr-TR" sz="1200"/>
            </a:p>
          </p:txBody>
        </p:sp>
        <p:sp>
          <p:nvSpPr>
            <p:cNvPr id="40106" name="Oval 95"/>
            <p:cNvSpPr>
              <a:spLocks noChangeArrowheads="1"/>
            </p:cNvSpPr>
            <p:nvPr/>
          </p:nvSpPr>
          <p:spPr bwMode="auto">
            <a:xfrm>
              <a:off x="5172" y="3237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/>
                <a:t>4/</a:t>
              </a:r>
              <a:endParaRPr lang="en-US" altLang="tr-TR" sz="1200"/>
            </a:p>
          </p:txBody>
        </p:sp>
        <p:cxnSp>
          <p:nvCxnSpPr>
            <p:cNvPr id="40107" name="AutoShape 96"/>
            <p:cNvCxnSpPr>
              <a:cxnSpLocks noChangeShapeType="1"/>
              <a:stCxn id="40098" idx="6"/>
              <a:endCxn id="40105" idx="2"/>
            </p:cNvCxnSpPr>
            <p:nvPr/>
          </p:nvCxnSpPr>
          <p:spPr bwMode="auto">
            <a:xfrm>
              <a:off x="4054" y="2579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108" name="AutoShape 97"/>
            <p:cNvCxnSpPr>
              <a:cxnSpLocks noChangeShapeType="1"/>
              <a:stCxn id="40098" idx="5"/>
              <a:endCxn id="40100" idx="2"/>
            </p:cNvCxnSpPr>
            <p:nvPr/>
          </p:nvCxnSpPr>
          <p:spPr bwMode="auto">
            <a:xfrm>
              <a:off x="4030" y="2621"/>
              <a:ext cx="503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109" name="AutoShape 98"/>
            <p:cNvCxnSpPr>
              <a:cxnSpLocks noChangeShapeType="1"/>
              <a:stCxn id="40105" idx="5"/>
              <a:endCxn id="40099" idx="2"/>
            </p:cNvCxnSpPr>
            <p:nvPr/>
          </p:nvCxnSpPr>
          <p:spPr bwMode="auto">
            <a:xfrm>
              <a:off x="4670" y="2621"/>
              <a:ext cx="502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110" name="AutoShape 99"/>
            <p:cNvCxnSpPr>
              <a:cxnSpLocks noChangeShapeType="1"/>
              <a:stCxn id="40105" idx="6"/>
              <a:endCxn id="40102" idx="2"/>
            </p:cNvCxnSpPr>
            <p:nvPr/>
          </p:nvCxnSpPr>
          <p:spPr bwMode="auto">
            <a:xfrm>
              <a:off x="4693" y="2579"/>
              <a:ext cx="47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111" name="AutoShape 100"/>
            <p:cNvCxnSpPr>
              <a:cxnSpLocks noChangeShapeType="1"/>
              <a:stCxn id="40100" idx="6"/>
              <a:endCxn id="40099" idx="2"/>
            </p:cNvCxnSpPr>
            <p:nvPr/>
          </p:nvCxnSpPr>
          <p:spPr bwMode="auto">
            <a:xfrm>
              <a:off x="4693" y="2938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112" name="AutoShape 101"/>
            <p:cNvCxnSpPr>
              <a:cxnSpLocks noChangeShapeType="1"/>
              <a:stCxn id="40103" idx="6"/>
              <a:endCxn id="40104" idx="2"/>
            </p:cNvCxnSpPr>
            <p:nvPr/>
          </p:nvCxnSpPr>
          <p:spPr bwMode="auto">
            <a:xfrm>
              <a:off x="4054" y="3297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113" name="AutoShape 102"/>
            <p:cNvCxnSpPr>
              <a:cxnSpLocks noChangeShapeType="1"/>
              <a:stCxn id="40104" idx="6"/>
              <a:endCxn id="40106" idx="2"/>
            </p:cNvCxnSpPr>
            <p:nvPr/>
          </p:nvCxnSpPr>
          <p:spPr bwMode="auto">
            <a:xfrm>
              <a:off x="4693" y="3297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114" name="AutoShape 103"/>
            <p:cNvCxnSpPr>
              <a:cxnSpLocks noChangeShapeType="1"/>
              <a:stCxn id="40102" idx="3"/>
              <a:endCxn id="40101" idx="6"/>
            </p:cNvCxnSpPr>
            <p:nvPr/>
          </p:nvCxnSpPr>
          <p:spPr bwMode="auto">
            <a:xfrm flipH="1">
              <a:off x="4054" y="2621"/>
              <a:ext cx="1141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115" name="AutoShape 104"/>
            <p:cNvCxnSpPr>
              <a:cxnSpLocks noChangeShapeType="1"/>
              <a:stCxn id="40101" idx="4"/>
              <a:endCxn id="40106" idx="1"/>
            </p:cNvCxnSpPr>
            <p:nvPr/>
          </p:nvCxnSpPr>
          <p:spPr bwMode="auto">
            <a:xfrm>
              <a:off x="3974" y="2998"/>
              <a:ext cx="1221" cy="2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116" name="AutoShape 105"/>
            <p:cNvCxnSpPr>
              <a:cxnSpLocks noChangeShapeType="1"/>
              <a:stCxn id="40100" idx="3"/>
              <a:endCxn id="40103" idx="7"/>
            </p:cNvCxnSpPr>
            <p:nvPr/>
          </p:nvCxnSpPr>
          <p:spPr bwMode="auto">
            <a:xfrm flipH="1">
              <a:off x="4030" y="2981"/>
              <a:ext cx="526" cy="2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117" name="AutoShape 106"/>
            <p:cNvCxnSpPr>
              <a:cxnSpLocks noChangeShapeType="1"/>
              <a:stCxn id="40099" idx="4"/>
              <a:endCxn id="40106" idx="0"/>
            </p:cNvCxnSpPr>
            <p:nvPr/>
          </p:nvCxnSpPr>
          <p:spPr bwMode="auto">
            <a:xfrm>
              <a:off x="5253" y="2998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118" name="AutoShape 107"/>
            <p:cNvCxnSpPr>
              <a:cxnSpLocks noChangeShapeType="1"/>
              <a:stCxn id="40100" idx="4"/>
              <a:endCxn id="40104" idx="0"/>
            </p:cNvCxnSpPr>
            <p:nvPr/>
          </p:nvCxnSpPr>
          <p:spPr bwMode="auto">
            <a:xfrm>
              <a:off x="4613" y="2998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119" name="AutoShape 108"/>
            <p:cNvCxnSpPr>
              <a:cxnSpLocks noChangeShapeType="1"/>
              <a:stCxn id="40100" idx="0"/>
              <a:endCxn id="40105" idx="4"/>
            </p:cNvCxnSpPr>
            <p:nvPr/>
          </p:nvCxnSpPr>
          <p:spPr bwMode="auto">
            <a:xfrm flipV="1">
              <a:off x="4613" y="2639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120" name="AutoShape 109"/>
            <p:cNvCxnSpPr>
              <a:cxnSpLocks noChangeShapeType="1"/>
              <a:stCxn id="40100" idx="7"/>
              <a:endCxn id="40102" idx="3"/>
            </p:cNvCxnSpPr>
            <p:nvPr/>
          </p:nvCxnSpPr>
          <p:spPr bwMode="auto">
            <a:xfrm flipV="1">
              <a:off x="4670" y="2621"/>
              <a:ext cx="525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121" name="AutoShape 110"/>
            <p:cNvCxnSpPr>
              <a:cxnSpLocks noChangeShapeType="1"/>
              <a:stCxn id="40103" idx="4"/>
              <a:endCxn id="40106" idx="4"/>
            </p:cNvCxnSpPr>
            <p:nvPr/>
          </p:nvCxnSpPr>
          <p:spPr bwMode="auto">
            <a:xfrm rot="16200000" flipH="1">
              <a:off x="4613" y="2718"/>
              <a:ext cx="1" cy="1279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122" name="AutoShape 111"/>
            <p:cNvCxnSpPr>
              <a:cxnSpLocks noChangeShapeType="1"/>
              <a:stCxn id="40106" idx="6"/>
              <a:endCxn id="40106" idx="5"/>
            </p:cNvCxnSpPr>
            <p:nvPr/>
          </p:nvCxnSpPr>
          <p:spPr bwMode="auto">
            <a:xfrm flipH="1">
              <a:off x="5309" y="3298"/>
              <a:ext cx="23" cy="42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123" name="Text Box 112"/>
            <p:cNvSpPr txBox="1">
              <a:spLocks noChangeArrowheads="1"/>
            </p:cNvSpPr>
            <p:nvPr/>
          </p:nvSpPr>
          <p:spPr bwMode="auto">
            <a:xfrm>
              <a:off x="3880" y="2714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u</a:t>
              </a:r>
            </a:p>
          </p:txBody>
        </p:sp>
        <p:sp>
          <p:nvSpPr>
            <p:cNvPr id="40124" name="Text Box 113"/>
            <p:cNvSpPr txBox="1">
              <a:spLocks noChangeArrowheads="1"/>
            </p:cNvSpPr>
            <p:nvPr/>
          </p:nvSpPr>
          <p:spPr bwMode="auto">
            <a:xfrm>
              <a:off x="4457" y="273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v</a:t>
              </a:r>
            </a:p>
          </p:txBody>
        </p:sp>
        <p:sp>
          <p:nvSpPr>
            <p:cNvPr id="40125" name="Text Box 114"/>
            <p:cNvSpPr txBox="1">
              <a:spLocks noChangeArrowheads="1"/>
            </p:cNvSpPr>
            <p:nvPr/>
          </p:nvSpPr>
          <p:spPr bwMode="auto">
            <a:xfrm>
              <a:off x="5302" y="2810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w</a:t>
              </a:r>
            </a:p>
          </p:txBody>
        </p:sp>
        <p:sp>
          <p:nvSpPr>
            <p:cNvPr id="40126" name="Text Box 115"/>
            <p:cNvSpPr txBox="1">
              <a:spLocks noChangeArrowheads="1"/>
            </p:cNvSpPr>
            <p:nvPr/>
          </p:nvSpPr>
          <p:spPr bwMode="auto">
            <a:xfrm>
              <a:off x="5188" y="3296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z</a:t>
              </a:r>
            </a:p>
          </p:txBody>
        </p:sp>
      </p:grpSp>
      <p:grpSp>
        <p:nvGrpSpPr>
          <p:cNvPr id="39986" name="Group 116"/>
          <p:cNvGrpSpPr>
            <a:grpSpLocks/>
          </p:cNvGrpSpPr>
          <p:nvPr/>
        </p:nvGrpSpPr>
        <p:grpSpPr bwMode="auto">
          <a:xfrm>
            <a:off x="5972175" y="1309688"/>
            <a:ext cx="2760663" cy="1847850"/>
            <a:chOff x="3762" y="825"/>
            <a:chExt cx="1739" cy="1164"/>
          </a:xfrm>
        </p:grpSpPr>
        <p:sp>
          <p:nvSpPr>
            <p:cNvPr id="40059" name="Text Box 117"/>
            <p:cNvSpPr txBox="1">
              <a:spLocks noChangeArrowheads="1"/>
            </p:cNvSpPr>
            <p:nvPr/>
          </p:nvSpPr>
          <p:spPr bwMode="auto">
            <a:xfrm>
              <a:off x="4536" y="825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s</a:t>
              </a:r>
            </a:p>
          </p:txBody>
        </p:sp>
        <p:sp>
          <p:nvSpPr>
            <p:cNvPr id="40060" name="Text Box 118"/>
            <p:cNvSpPr txBox="1">
              <a:spLocks noChangeArrowheads="1"/>
            </p:cNvSpPr>
            <p:nvPr/>
          </p:nvSpPr>
          <p:spPr bwMode="auto">
            <a:xfrm>
              <a:off x="5172" y="831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t</a:t>
              </a:r>
            </a:p>
          </p:txBody>
        </p:sp>
        <p:sp>
          <p:nvSpPr>
            <p:cNvPr id="40061" name="Text Box 119"/>
            <p:cNvSpPr txBox="1">
              <a:spLocks noChangeArrowheads="1"/>
            </p:cNvSpPr>
            <p:nvPr/>
          </p:nvSpPr>
          <p:spPr bwMode="auto">
            <a:xfrm>
              <a:off x="3893" y="842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r</a:t>
              </a:r>
            </a:p>
          </p:txBody>
        </p:sp>
        <p:sp>
          <p:nvSpPr>
            <p:cNvPr id="40062" name="Text Box 120"/>
            <p:cNvSpPr txBox="1">
              <a:spLocks noChangeArrowheads="1"/>
            </p:cNvSpPr>
            <p:nvPr/>
          </p:nvSpPr>
          <p:spPr bwMode="auto">
            <a:xfrm>
              <a:off x="4530" y="179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y</a:t>
              </a:r>
            </a:p>
          </p:txBody>
        </p:sp>
        <p:sp>
          <p:nvSpPr>
            <p:cNvPr id="40063" name="Text Box 121"/>
            <p:cNvSpPr txBox="1">
              <a:spLocks noChangeArrowheads="1"/>
            </p:cNvSpPr>
            <p:nvPr/>
          </p:nvSpPr>
          <p:spPr bwMode="auto">
            <a:xfrm>
              <a:off x="3762" y="167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x</a:t>
              </a:r>
            </a:p>
          </p:txBody>
        </p:sp>
        <p:sp>
          <p:nvSpPr>
            <p:cNvPr id="40064" name="Oval 122"/>
            <p:cNvSpPr>
              <a:spLocks noChangeArrowheads="1"/>
            </p:cNvSpPr>
            <p:nvPr/>
          </p:nvSpPr>
          <p:spPr bwMode="auto">
            <a:xfrm>
              <a:off x="3896" y="996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>
                <a:cs typeface="Times New Roman" panose="02020603050405020304" pitchFamily="18" charset="0"/>
              </a:endParaRPr>
            </a:p>
          </p:txBody>
        </p:sp>
        <p:sp>
          <p:nvSpPr>
            <p:cNvPr id="40065" name="Oval 123"/>
            <p:cNvSpPr>
              <a:spLocks noChangeArrowheads="1"/>
            </p:cNvSpPr>
            <p:nvPr/>
          </p:nvSpPr>
          <p:spPr bwMode="auto">
            <a:xfrm>
              <a:off x="5174" y="1355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200"/>
            </a:p>
          </p:txBody>
        </p:sp>
        <p:sp>
          <p:nvSpPr>
            <p:cNvPr id="40066" name="Oval 124"/>
            <p:cNvSpPr>
              <a:spLocks noChangeArrowheads="1"/>
            </p:cNvSpPr>
            <p:nvPr/>
          </p:nvSpPr>
          <p:spPr bwMode="auto">
            <a:xfrm>
              <a:off x="4535" y="1355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40067" name="Oval 125"/>
            <p:cNvSpPr>
              <a:spLocks noChangeArrowheads="1"/>
            </p:cNvSpPr>
            <p:nvPr/>
          </p:nvSpPr>
          <p:spPr bwMode="auto">
            <a:xfrm>
              <a:off x="3896" y="1355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>
                  <a:cs typeface="Times New Roman" panose="02020603050405020304" pitchFamily="18" charset="0"/>
                </a:rPr>
                <a:t>3/</a:t>
              </a:r>
              <a:endParaRPr lang="en-US" altLang="tr-TR" sz="1200">
                <a:cs typeface="Times New Roman" panose="02020603050405020304" pitchFamily="18" charset="0"/>
              </a:endParaRPr>
            </a:p>
          </p:txBody>
        </p:sp>
        <p:sp>
          <p:nvSpPr>
            <p:cNvPr id="40068" name="Oval 126"/>
            <p:cNvSpPr>
              <a:spLocks noChangeArrowheads="1"/>
            </p:cNvSpPr>
            <p:nvPr/>
          </p:nvSpPr>
          <p:spPr bwMode="auto">
            <a:xfrm>
              <a:off x="5174" y="996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/>
                <a:t>2/</a:t>
              </a:r>
              <a:endParaRPr lang="en-US" altLang="tr-TR" sz="1200"/>
            </a:p>
          </p:txBody>
        </p:sp>
        <p:sp>
          <p:nvSpPr>
            <p:cNvPr id="40069" name="Oval 127"/>
            <p:cNvSpPr>
              <a:spLocks noChangeArrowheads="1"/>
            </p:cNvSpPr>
            <p:nvPr/>
          </p:nvSpPr>
          <p:spPr bwMode="auto">
            <a:xfrm>
              <a:off x="3896" y="1714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>
                <a:cs typeface="Times New Roman" panose="02020603050405020304" pitchFamily="18" charset="0"/>
              </a:endParaRPr>
            </a:p>
          </p:txBody>
        </p:sp>
        <p:sp>
          <p:nvSpPr>
            <p:cNvPr id="40070" name="Oval 128"/>
            <p:cNvSpPr>
              <a:spLocks noChangeArrowheads="1"/>
            </p:cNvSpPr>
            <p:nvPr/>
          </p:nvSpPr>
          <p:spPr bwMode="auto">
            <a:xfrm>
              <a:off x="4535" y="1714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40071" name="Oval 129"/>
            <p:cNvSpPr>
              <a:spLocks noChangeArrowheads="1"/>
            </p:cNvSpPr>
            <p:nvPr/>
          </p:nvSpPr>
          <p:spPr bwMode="auto">
            <a:xfrm>
              <a:off x="4535" y="996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/>
                <a:t>1/</a:t>
              </a:r>
              <a:endParaRPr lang="en-US" altLang="tr-TR" sz="1200"/>
            </a:p>
          </p:txBody>
        </p:sp>
        <p:sp>
          <p:nvSpPr>
            <p:cNvPr id="40072" name="Oval 130"/>
            <p:cNvSpPr>
              <a:spLocks noChangeArrowheads="1"/>
            </p:cNvSpPr>
            <p:nvPr/>
          </p:nvSpPr>
          <p:spPr bwMode="auto">
            <a:xfrm>
              <a:off x="5174" y="1714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cxnSp>
          <p:nvCxnSpPr>
            <p:cNvPr id="40073" name="AutoShape 131"/>
            <p:cNvCxnSpPr>
              <a:cxnSpLocks noChangeShapeType="1"/>
              <a:stCxn id="40064" idx="6"/>
              <a:endCxn id="40071" idx="2"/>
            </p:cNvCxnSpPr>
            <p:nvPr/>
          </p:nvCxnSpPr>
          <p:spPr bwMode="auto">
            <a:xfrm>
              <a:off x="4056" y="1056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074" name="AutoShape 132"/>
            <p:cNvCxnSpPr>
              <a:cxnSpLocks noChangeShapeType="1"/>
              <a:stCxn id="40064" idx="5"/>
              <a:endCxn id="40066" idx="2"/>
            </p:cNvCxnSpPr>
            <p:nvPr/>
          </p:nvCxnSpPr>
          <p:spPr bwMode="auto">
            <a:xfrm>
              <a:off x="4032" y="1098"/>
              <a:ext cx="503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075" name="AutoShape 133"/>
            <p:cNvCxnSpPr>
              <a:cxnSpLocks noChangeShapeType="1"/>
              <a:stCxn id="40071" idx="5"/>
              <a:endCxn id="40065" idx="2"/>
            </p:cNvCxnSpPr>
            <p:nvPr/>
          </p:nvCxnSpPr>
          <p:spPr bwMode="auto">
            <a:xfrm>
              <a:off x="4672" y="1098"/>
              <a:ext cx="502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076" name="AutoShape 134"/>
            <p:cNvCxnSpPr>
              <a:cxnSpLocks noChangeShapeType="1"/>
              <a:stCxn id="40071" idx="6"/>
              <a:endCxn id="40068" idx="2"/>
            </p:cNvCxnSpPr>
            <p:nvPr/>
          </p:nvCxnSpPr>
          <p:spPr bwMode="auto">
            <a:xfrm>
              <a:off x="4695" y="1056"/>
              <a:ext cx="47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077" name="AutoShape 135"/>
            <p:cNvCxnSpPr>
              <a:cxnSpLocks noChangeShapeType="1"/>
              <a:stCxn id="40066" idx="6"/>
              <a:endCxn id="40065" idx="2"/>
            </p:cNvCxnSpPr>
            <p:nvPr/>
          </p:nvCxnSpPr>
          <p:spPr bwMode="auto">
            <a:xfrm>
              <a:off x="4695" y="1415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078" name="AutoShape 136"/>
            <p:cNvCxnSpPr>
              <a:cxnSpLocks noChangeShapeType="1"/>
              <a:stCxn id="40069" idx="6"/>
              <a:endCxn id="40070" idx="2"/>
            </p:cNvCxnSpPr>
            <p:nvPr/>
          </p:nvCxnSpPr>
          <p:spPr bwMode="auto">
            <a:xfrm>
              <a:off x="4056" y="1774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079" name="AutoShape 137"/>
            <p:cNvCxnSpPr>
              <a:cxnSpLocks noChangeShapeType="1"/>
              <a:stCxn id="40070" idx="6"/>
              <a:endCxn id="40072" idx="2"/>
            </p:cNvCxnSpPr>
            <p:nvPr/>
          </p:nvCxnSpPr>
          <p:spPr bwMode="auto">
            <a:xfrm>
              <a:off x="4695" y="1774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080" name="AutoShape 138"/>
            <p:cNvCxnSpPr>
              <a:cxnSpLocks noChangeShapeType="1"/>
              <a:stCxn id="40068" idx="3"/>
              <a:endCxn id="40067" idx="6"/>
            </p:cNvCxnSpPr>
            <p:nvPr/>
          </p:nvCxnSpPr>
          <p:spPr bwMode="auto">
            <a:xfrm flipH="1">
              <a:off x="4056" y="1098"/>
              <a:ext cx="1141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081" name="AutoShape 139"/>
            <p:cNvCxnSpPr>
              <a:cxnSpLocks noChangeShapeType="1"/>
              <a:stCxn id="40067" idx="4"/>
              <a:endCxn id="40072" idx="1"/>
            </p:cNvCxnSpPr>
            <p:nvPr/>
          </p:nvCxnSpPr>
          <p:spPr bwMode="auto">
            <a:xfrm>
              <a:off x="3976" y="1475"/>
              <a:ext cx="1221" cy="2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082" name="AutoShape 140"/>
            <p:cNvCxnSpPr>
              <a:cxnSpLocks noChangeShapeType="1"/>
              <a:stCxn id="40066" idx="3"/>
              <a:endCxn id="40069" idx="7"/>
            </p:cNvCxnSpPr>
            <p:nvPr/>
          </p:nvCxnSpPr>
          <p:spPr bwMode="auto">
            <a:xfrm flipH="1">
              <a:off x="4032" y="1458"/>
              <a:ext cx="526" cy="2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083" name="AutoShape 141"/>
            <p:cNvCxnSpPr>
              <a:cxnSpLocks noChangeShapeType="1"/>
              <a:stCxn id="40065" idx="4"/>
              <a:endCxn id="40072" idx="0"/>
            </p:cNvCxnSpPr>
            <p:nvPr/>
          </p:nvCxnSpPr>
          <p:spPr bwMode="auto">
            <a:xfrm>
              <a:off x="5255" y="1475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084" name="AutoShape 142"/>
            <p:cNvCxnSpPr>
              <a:cxnSpLocks noChangeShapeType="1"/>
              <a:stCxn id="40066" idx="4"/>
              <a:endCxn id="40070" idx="0"/>
            </p:cNvCxnSpPr>
            <p:nvPr/>
          </p:nvCxnSpPr>
          <p:spPr bwMode="auto">
            <a:xfrm>
              <a:off x="4615" y="1475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085" name="AutoShape 143"/>
            <p:cNvCxnSpPr>
              <a:cxnSpLocks noChangeShapeType="1"/>
              <a:stCxn id="40066" idx="0"/>
              <a:endCxn id="40071" idx="4"/>
            </p:cNvCxnSpPr>
            <p:nvPr/>
          </p:nvCxnSpPr>
          <p:spPr bwMode="auto">
            <a:xfrm flipV="1">
              <a:off x="4615" y="1116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086" name="AutoShape 144"/>
            <p:cNvCxnSpPr>
              <a:cxnSpLocks noChangeShapeType="1"/>
              <a:stCxn id="40066" idx="7"/>
              <a:endCxn id="40068" idx="3"/>
            </p:cNvCxnSpPr>
            <p:nvPr/>
          </p:nvCxnSpPr>
          <p:spPr bwMode="auto">
            <a:xfrm flipV="1">
              <a:off x="4672" y="1098"/>
              <a:ext cx="525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087" name="AutoShape 145"/>
            <p:cNvCxnSpPr>
              <a:cxnSpLocks noChangeShapeType="1"/>
              <a:stCxn id="40069" idx="4"/>
              <a:endCxn id="40072" idx="4"/>
            </p:cNvCxnSpPr>
            <p:nvPr/>
          </p:nvCxnSpPr>
          <p:spPr bwMode="auto">
            <a:xfrm rot="16200000" flipH="1">
              <a:off x="4615" y="1195"/>
              <a:ext cx="1" cy="1279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088" name="AutoShape 146"/>
            <p:cNvCxnSpPr>
              <a:cxnSpLocks noChangeShapeType="1"/>
              <a:stCxn id="40072" idx="6"/>
              <a:endCxn id="40072" idx="5"/>
            </p:cNvCxnSpPr>
            <p:nvPr/>
          </p:nvCxnSpPr>
          <p:spPr bwMode="auto">
            <a:xfrm flipH="1">
              <a:off x="5311" y="1775"/>
              <a:ext cx="23" cy="42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089" name="Text Box 147"/>
            <p:cNvSpPr txBox="1">
              <a:spLocks noChangeArrowheads="1"/>
            </p:cNvSpPr>
            <p:nvPr/>
          </p:nvSpPr>
          <p:spPr bwMode="auto">
            <a:xfrm>
              <a:off x="3882" y="119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u</a:t>
              </a:r>
            </a:p>
          </p:txBody>
        </p:sp>
        <p:sp>
          <p:nvSpPr>
            <p:cNvPr id="40090" name="Text Box 148"/>
            <p:cNvSpPr txBox="1">
              <a:spLocks noChangeArrowheads="1"/>
            </p:cNvSpPr>
            <p:nvPr/>
          </p:nvSpPr>
          <p:spPr bwMode="auto">
            <a:xfrm>
              <a:off x="4459" y="121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v</a:t>
              </a:r>
            </a:p>
          </p:txBody>
        </p:sp>
        <p:sp>
          <p:nvSpPr>
            <p:cNvPr id="40091" name="Text Box 149"/>
            <p:cNvSpPr txBox="1">
              <a:spLocks noChangeArrowheads="1"/>
            </p:cNvSpPr>
            <p:nvPr/>
          </p:nvSpPr>
          <p:spPr bwMode="auto">
            <a:xfrm>
              <a:off x="5304" y="1287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w</a:t>
              </a:r>
            </a:p>
          </p:txBody>
        </p:sp>
        <p:sp>
          <p:nvSpPr>
            <p:cNvPr id="40092" name="Text Box 150"/>
            <p:cNvSpPr txBox="1">
              <a:spLocks noChangeArrowheads="1"/>
            </p:cNvSpPr>
            <p:nvPr/>
          </p:nvSpPr>
          <p:spPr bwMode="auto">
            <a:xfrm>
              <a:off x="5190" y="1773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z</a:t>
              </a:r>
            </a:p>
          </p:txBody>
        </p:sp>
      </p:grpSp>
      <p:grpSp>
        <p:nvGrpSpPr>
          <p:cNvPr id="39987" name="Group 151"/>
          <p:cNvGrpSpPr>
            <a:grpSpLocks/>
          </p:cNvGrpSpPr>
          <p:nvPr/>
        </p:nvGrpSpPr>
        <p:grpSpPr bwMode="auto">
          <a:xfrm>
            <a:off x="3216275" y="3727450"/>
            <a:ext cx="2760663" cy="1847850"/>
            <a:chOff x="2026" y="2348"/>
            <a:chExt cx="1739" cy="1164"/>
          </a:xfrm>
        </p:grpSpPr>
        <p:sp>
          <p:nvSpPr>
            <p:cNvPr id="40025" name="Text Box 152"/>
            <p:cNvSpPr txBox="1">
              <a:spLocks noChangeArrowheads="1"/>
            </p:cNvSpPr>
            <p:nvPr/>
          </p:nvSpPr>
          <p:spPr bwMode="auto">
            <a:xfrm>
              <a:off x="2800" y="2348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s</a:t>
              </a:r>
            </a:p>
          </p:txBody>
        </p:sp>
        <p:sp>
          <p:nvSpPr>
            <p:cNvPr id="40026" name="Text Box 153"/>
            <p:cNvSpPr txBox="1">
              <a:spLocks noChangeArrowheads="1"/>
            </p:cNvSpPr>
            <p:nvPr/>
          </p:nvSpPr>
          <p:spPr bwMode="auto">
            <a:xfrm>
              <a:off x="3436" y="2354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t</a:t>
              </a:r>
            </a:p>
          </p:txBody>
        </p:sp>
        <p:sp>
          <p:nvSpPr>
            <p:cNvPr id="40027" name="Text Box 154"/>
            <p:cNvSpPr txBox="1">
              <a:spLocks noChangeArrowheads="1"/>
            </p:cNvSpPr>
            <p:nvPr/>
          </p:nvSpPr>
          <p:spPr bwMode="auto">
            <a:xfrm>
              <a:off x="2157" y="2365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r</a:t>
              </a:r>
            </a:p>
          </p:txBody>
        </p:sp>
        <p:sp>
          <p:nvSpPr>
            <p:cNvPr id="40028" name="Text Box 155"/>
            <p:cNvSpPr txBox="1">
              <a:spLocks noChangeArrowheads="1"/>
            </p:cNvSpPr>
            <p:nvPr/>
          </p:nvSpPr>
          <p:spPr bwMode="auto">
            <a:xfrm>
              <a:off x="2794" y="332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y</a:t>
              </a:r>
            </a:p>
          </p:txBody>
        </p:sp>
        <p:sp>
          <p:nvSpPr>
            <p:cNvPr id="40029" name="Text Box 156"/>
            <p:cNvSpPr txBox="1">
              <a:spLocks noChangeArrowheads="1"/>
            </p:cNvSpPr>
            <p:nvPr/>
          </p:nvSpPr>
          <p:spPr bwMode="auto">
            <a:xfrm>
              <a:off x="2026" y="319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x</a:t>
              </a:r>
            </a:p>
          </p:txBody>
        </p:sp>
        <p:sp>
          <p:nvSpPr>
            <p:cNvPr id="40030" name="Oval 157"/>
            <p:cNvSpPr>
              <a:spLocks noChangeArrowheads="1"/>
            </p:cNvSpPr>
            <p:nvPr/>
          </p:nvSpPr>
          <p:spPr bwMode="auto">
            <a:xfrm>
              <a:off x="2160" y="2519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>
                <a:cs typeface="Times New Roman" panose="02020603050405020304" pitchFamily="18" charset="0"/>
              </a:endParaRPr>
            </a:p>
          </p:txBody>
        </p:sp>
        <p:sp>
          <p:nvSpPr>
            <p:cNvPr id="40031" name="Oval 158"/>
            <p:cNvSpPr>
              <a:spLocks noChangeArrowheads="1"/>
            </p:cNvSpPr>
            <p:nvPr/>
          </p:nvSpPr>
          <p:spPr bwMode="auto">
            <a:xfrm>
              <a:off x="3438" y="2878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200"/>
            </a:p>
          </p:txBody>
        </p:sp>
        <p:sp>
          <p:nvSpPr>
            <p:cNvPr id="40032" name="Oval 159"/>
            <p:cNvSpPr>
              <a:spLocks noChangeArrowheads="1"/>
            </p:cNvSpPr>
            <p:nvPr/>
          </p:nvSpPr>
          <p:spPr bwMode="auto">
            <a:xfrm>
              <a:off x="2799" y="2878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40033" name="Oval 160"/>
            <p:cNvSpPr>
              <a:spLocks noChangeArrowheads="1"/>
            </p:cNvSpPr>
            <p:nvPr/>
          </p:nvSpPr>
          <p:spPr bwMode="auto">
            <a:xfrm>
              <a:off x="2160" y="2878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>
                  <a:cs typeface="Times New Roman" panose="02020603050405020304" pitchFamily="18" charset="0"/>
                </a:rPr>
                <a:t>3/</a:t>
              </a:r>
              <a:endParaRPr lang="en-US" altLang="tr-TR" sz="1200">
                <a:cs typeface="Times New Roman" panose="02020603050405020304" pitchFamily="18" charset="0"/>
              </a:endParaRPr>
            </a:p>
          </p:txBody>
        </p:sp>
        <p:sp>
          <p:nvSpPr>
            <p:cNvPr id="40034" name="Oval 161"/>
            <p:cNvSpPr>
              <a:spLocks noChangeArrowheads="1"/>
            </p:cNvSpPr>
            <p:nvPr/>
          </p:nvSpPr>
          <p:spPr bwMode="auto">
            <a:xfrm>
              <a:off x="3438" y="2519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/>
                <a:t>2/</a:t>
              </a:r>
              <a:endParaRPr lang="en-US" altLang="tr-TR" sz="1200"/>
            </a:p>
          </p:txBody>
        </p:sp>
        <p:sp>
          <p:nvSpPr>
            <p:cNvPr id="40035" name="Oval 162"/>
            <p:cNvSpPr>
              <a:spLocks noChangeArrowheads="1"/>
            </p:cNvSpPr>
            <p:nvPr/>
          </p:nvSpPr>
          <p:spPr bwMode="auto">
            <a:xfrm>
              <a:off x="2160" y="3237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>
                <a:cs typeface="Times New Roman" panose="02020603050405020304" pitchFamily="18" charset="0"/>
              </a:endParaRPr>
            </a:p>
          </p:txBody>
        </p:sp>
        <p:sp>
          <p:nvSpPr>
            <p:cNvPr id="40036" name="Oval 163"/>
            <p:cNvSpPr>
              <a:spLocks noChangeArrowheads="1"/>
            </p:cNvSpPr>
            <p:nvPr/>
          </p:nvSpPr>
          <p:spPr bwMode="auto">
            <a:xfrm>
              <a:off x="2799" y="3237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40037" name="Oval 164"/>
            <p:cNvSpPr>
              <a:spLocks noChangeArrowheads="1"/>
            </p:cNvSpPr>
            <p:nvPr/>
          </p:nvSpPr>
          <p:spPr bwMode="auto">
            <a:xfrm>
              <a:off x="2799" y="2519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/>
                <a:t>1/</a:t>
              </a:r>
              <a:endParaRPr lang="en-US" altLang="tr-TR" sz="1200"/>
            </a:p>
          </p:txBody>
        </p:sp>
        <p:sp>
          <p:nvSpPr>
            <p:cNvPr id="40038" name="Oval 165"/>
            <p:cNvSpPr>
              <a:spLocks noChangeArrowheads="1"/>
            </p:cNvSpPr>
            <p:nvPr/>
          </p:nvSpPr>
          <p:spPr bwMode="auto">
            <a:xfrm>
              <a:off x="3438" y="3237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/>
                <a:t>4/</a:t>
              </a:r>
              <a:endParaRPr lang="en-US" altLang="tr-TR" sz="1200"/>
            </a:p>
          </p:txBody>
        </p:sp>
        <p:cxnSp>
          <p:nvCxnSpPr>
            <p:cNvPr id="40039" name="AutoShape 166"/>
            <p:cNvCxnSpPr>
              <a:cxnSpLocks noChangeShapeType="1"/>
              <a:stCxn id="40030" idx="6"/>
              <a:endCxn id="40037" idx="2"/>
            </p:cNvCxnSpPr>
            <p:nvPr/>
          </p:nvCxnSpPr>
          <p:spPr bwMode="auto">
            <a:xfrm>
              <a:off x="2320" y="2579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040" name="AutoShape 167"/>
            <p:cNvCxnSpPr>
              <a:cxnSpLocks noChangeShapeType="1"/>
              <a:stCxn id="40030" idx="5"/>
              <a:endCxn id="40032" idx="2"/>
            </p:cNvCxnSpPr>
            <p:nvPr/>
          </p:nvCxnSpPr>
          <p:spPr bwMode="auto">
            <a:xfrm>
              <a:off x="2296" y="2621"/>
              <a:ext cx="503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041" name="AutoShape 168"/>
            <p:cNvCxnSpPr>
              <a:cxnSpLocks noChangeShapeType="1"/>
              <a:stCxn id="40037" idx="5"/>
              <a:endCxn id="40031" idx="2"/>
            </p:cNvCxnSpPr>
            <p:nvPr/>
          </p:nvCxnSpPr>
          <p:spPr bwMode="auto">
            <a:xfrm>
              <a:off x="2936" y="2621"/>
              <a:ext cx="502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042" name="AutoShape 169"/>
            <p:cNvCxnSpPr>
              <a:cxnSpLocks noChangeShapeType="1"/>
              <a:stCxn id="40037" idx="6"/>
              <a:endCxn id="40034" idx="2"/>
            </p:cNvCxnSpPr>
            <p:nvPr/>
          </p:nvCxnSpPr>
          <p:spPr bwMode="auto">
            <a:xfrm>
              <a:off x="2959" y="2579"/>
              <a:ext cx="47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043" name="AutoShape 170"/>
            <p:cNvCxnSpPr>
              <a:cxnSpLocks noChangeShapeType="1"/>
              <a:stCxn id="40032" idx="6"/>
              <a:endCxn id="40031" idx="2"/>
            </p:cNvCxnSpPr>
            <p:nvPr/>
          </p:nvCxnSpPr>
          <p:spPr bwMode="auto">
            <a:xfrm>
              <a:off x="2959" y="2938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044" name="AutoShape 171"/>
            <p:cNvCxnSpPr>
              <a:cxnSpLocks noChangeShapeType="1"/>
              <a:stCxn id="40035" idx="6"/>
              <a:endCxn id="40036" idx="2"/>
            </p:cNvCxnSpPr>
            <p:nvPr/>
          </p:nvCxnSpPr>
          <p:spPr bwMode="auto">
            <a:xfrm>
              <a:off x="2320" y="3297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045" name="AutoShape 172"/>
            <p:cNvCxnSpPr>
              <a:cxnSpLocks noChangeShapeType="1"/>
              <a:stCxn id="40036" idx="6"/>
              <a:endCxn id="40038" idx="2"/>
            </p:cNvCxnSpPr>
            <p:nvPr/>
          </p:nvCxnSpPr>
          <p:spPr bwMode="auto">
            <a:xfrm>
              <a:off x="2959" y="3297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046" name="AutoShape 173"/>
            <p:cNvCxnSpPr>
              <a:cxnSpLocks noChangeShapeType="1"/>
              <a:stCxn id="40034" idx="3"/>
              <a:endCxn id="40033" idx="6"/>
            </p:cNvCxnSpPr>
            <p:nvPr/>
          </p:nvCxnSpPr>
          <p:spPr bwMode="auto">
            <a:xfrm flipH="1">
              <a:off x="2320" y="2621"/>
              <a:ext cx="1141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047" name="AutoShape 174"/>
            <p:cNvCxnSpPr>
              <a:cxnSpLocks noChangeShapeType="1"/>
              <a:stCxn id="40033" idx="4"/>
              <a:endCxn id="40038" idx="1"/>
            </p:cNvCxnSpPr>
            <p:nvPr/>
          </p:nvCxnSpPr>
          <p:spPr bwMode="auto">
            <a:xfrm>
              <a:off x="2240" y="2998"/>
              <a:ext cx="1221" cy="2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048" name="AutoShape 175"/>
            <p:cNvCxnSpPr>
              <a:cxnSpLocks noChangeShapeType="1"/>
              <a:stCxn id="40032" idx="3"/>
              <a:endCxn id="40035" idx="7"/>
            </p:cNvCxnSpPr>
            <p:nvPr/>
          </p:nvCxnSpPr>
          <p:spPr bwMode="auto">
            <a:xfrm flipH="1">
              <a:off x="2296" y="2981"/>
              <a:ext cx="526" cy="2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049" name="AutoShape 176"/>
            <p:cNvCxnSpPr>
              <a:cxnSpLocks noChangeShapeType="1"/>
              <a:stCxn id="40031" idx="4"/>
              <a:endCxn id="40038" idx="0"/>
            </p:cNvCxnSpPr>
            <p:nvPr/>
          </p:nvCxnSpPr>
          <p:spPr bwMode="auto">
            <a:xfrm>
              <a:off x="3519" y="2998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050" name="AutoShape 177"/>
            <p:cNvCxnSpPr>
              <a:cxnSpLocks noChangeShapeType="1"/>
              <a:stCxn id="40032" idx="4"/>
              <a:endCxn id="40036" idx="0"/>
            </p:cNvCxnSpPr>
            <p:nvPr/>
          </p:nvCxnSpPr>
          <p:spPr bwMode="auto">
            <a:xfrm>
              <a:off x="2879" y="2998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051" name="AutoShape 178"/>
            <p:cNvCxnSpPr>
              <a:cxnSpLocks noChangeShapeType="1"/>
              <a:stCxn id="40032" idx="0"/>
              <a:endCxn id="40037" idx="4"/>
            </p:cNvCxnSpPr>
            <p:nvPr/>
          </p:nvCxnSpPr>
          <p:spPr bwMode="auto">
            <a:xfrm flipV="1">
              <a:off x="2879" y="2639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052" name="AutoShape 179"/>
            <p:cNvCxnSpPr>
              <a:cxnSpLocks noChangeShapeType="1"/>
              <a:stCxn id="40032" idx="7"/>
              <a:endCxn id="40034" idx="3"/>
            </p:cNvCxnSpPr>
            <p:nvPr/>
          </p:nvCxnSpPr>
          <p:spPr bwMode="auto">
            <a:xfrm flipV="1">
              <a:off x="2936" y="2621"/>
              <a:ext cx="525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053" name="AutoShape 180"/>
            <p:cNvCxnSpPr>
              <a:cxnSpLocks noChangeShapeType="1"/>
              <a:stCxn id="40035" idx="4"/>
              <a:endCxn id="40038" idx="4"/>
            </p:cNvCxnSpPr>
            <p:nvPr/>
          </p:nvCxnSpPr>
          <p:spPr bwMode="auto">
            <a:xfrm rot="16200000" flipH="1">
              <a:off x="2879" y="2718"/>
              <a:ext cx="1" cy="1279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054" name="AutoShape 181"/>
            <p:cNvCxnSpPr>
              <a:cxnSpLocks noChangeShapeType="1"/>
              <a:stCxn id="40038" idx="6"/>
              <a:endCxn id="40038" idx="5"/>
            </p:cNvCxnSpPr>
            <p:nvPr/>
          </p:nvCxnSpPr>
          <p:spPr bwMode="auto">
            <a:xfrm flipH="1">
              <a:off x="3575" y="3298"/>
              <a:ext cx="23" cy="42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055" name="Text Box 182"/>
            <p:cNvSpPr txBox="1">
              <a:spLocks noChangeArrowheads="1"/>
            </p:cNvSpPr>
            <p:nvPr/>
          </p:nvSpPr>
          <p:spPr bwMode="auto">
            <a:xfrm>
              <a:off x="2146" y="2714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u</a:t>
              </a:r>
            </a:p>
          </p:txBody>
        </p:sp>
        <p:sp>
          <p:nvSpPr>
            <p:cNvPr id="40056" name="Text Box 183"/>
            <p:cNvSpPr txBox="1">
              <a:spLocks noChangeArrowheads="1"/>
            </p:cNvSpPr>
            <p:nvPr/>
          </p:nvSpPr>
          <p:spPr bwMode="auto">
            <a:xfrm>
              <a:off x="2723" y="273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v</a:t>
              </a:r>
            </a:p>
          </p:txBody>
        </p:sp>
        <p:sp>
          <p:nvSpPr>
            <p:cNvPr id="40057" name="Text Box 184"/>
            <p:cNvSpPr txBox="1">
              <a:spLocks noChangeArrowheads="1"/>
            </p:cNvSpPr>
            <p:nvPr/>
          </p:nvSpPr>
          <p:spPr bwMode="auto">
            <a:xfrm>
              <a:off x="3568" y="2810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w</a:t>
              </a:r>
            </a:p>
          </p:txBody>
        </p:sp>
        <p:sp>
          <p:nvSpPr>
            <p:cNvPr id="40058" name="Text Box 185"/>
            <p:cNvSpPr txBox="1">
              <a:spLocks noChangeArrowheads="1"/>
            </p:cNvSpPr>
            <p:nvPr/>
          </p:nvSpPr>
          <p:spPr bwMode="auto">
            <a:xfrm>
              <a:off x="3454" y="3296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z</a:t>
              </a:r>
            </a:p>
          </p:txBody>
        </p:sp>
      </p:grpSp>
      <p:grpSp>
        <p:nvGrpSpPr>
          <p:cNvPr id="39988" name="Group 186"/>
          <p:cNvGrpSpPr>
            <a:grpSpLocks/>
          </p:cNvGrpSpPr>
          <p:nvPr/>
        </p:nvGrpSpPr>
        <p:grpSpPr bwMode="auto">
          <a:xfrm>
            <a:off x="541338" y="3738563"/>
            <a:ext cx="2760662" cy="1847850"/>
            <a:chOff x="341" y="2355"/>
            <a:chExt cx="1739" cy="1164"/>
          </a:xfrm>
        </p:grpSpPr>
        <p:sp>
          <p:nvSpPr>
            <p:cNvPr id="39990" name="Text Box 187"/>
            <p:cNvSpPr txBox="1">
              <a:spLocks noChangeArrowheads="1"/>
            </p:cNvSpPr>
            <p:nvPr/>
          </p:nvSpPr>
          <p:spPr bwMode="auto">
            <a:xfrm>
              <a:off x="1883" y="2817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w</a:t>
              </a:r>
            </a:p>
          </p:txBody>
        </p:sp>
        <p:grpSp>
          <p:nvGrpSpPr>
            <p:cNvPr id="39991" name="Group 188"/>
            <p:cNvGrpSpPr>
              <a:grpSpLocks/>
            </p:cNvGrpSpPr>
            <p:nvPr/>
          </p:nvGrpSpPr>
          <p:grpSpPr bwMode="auto">
            <a:xfrm>
              <a:off x="341" y="2355"/>
              <a:ext cx="1594" cy="1164"/>
              <a:chOff x="341" y="2355"/>
              <a:chExt cx="1594" cy="1164"/>
            </a:xfrm>
          </p:grpSpPr>
          <p:sp>
            <p:nvSpPr>
              <p:cNvPr id="39992" name="Text Box 189"/>
              <p:cNvSpPr txBox="1">
                <a:spLocks noChangeArrowheads="1"/>
              </p:cNvSpPr>
              <p:nvPr/>
            </p:nvSpPr>
            <p:spPr bwMode="auto">
              <a:xfrm>
                <a:off x="1115" y="2355"/>
                <a:ext cx="16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s</a:t>
                </a:r>
              </a:p>
            </p:txBody>
          </p:sp>
          <p:sp>
            <p:nvSpPr>
              <p:cNvPr id="39993" name="Text Box 190"/>
              <p:cNvSpPr txBox="1">
                <a:spLocks noChangeArrowheads="1"/>
              </p:cNvSpPr>
              <p:nvPr/>
            </p:nvSpPr>
            <p:spPr bwMode="auto">
              <a:xfrm>
                <a:off x="1751" y="2361"/>
                <a:ext cx="1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t</a:t>
                </a:r>
              </a:p>
            </p:txBody>
          </p:sp>
          <p:sp>
            <p:nvSpPr>
              <p:cNvPr id="39994" name="Text Box 191"/>
              <p:cNvSpPr txBox="1">
                <a:spLocks noChangeArrowheads="1"/>
              </p:cNvSpPr>
              <p:nvPr/>
            </p:nvSpPr>
            <p:spPr bwMode="auto">
              <a:xfrm>
                <a:off x="472" y="2372"/>
                <a:ext cx="1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r</a:t>
                </a:r>
              </a:p>
            </p:txBody>
          </p:sp>
          <p:sp>
            <p:nvSpPr>
              <p:cNvPr id="39995" name="Text Box 192"/>
              <p:cNvSpPr txBox="1">
                <a:spLocks noChangeArrowheads="1"/>
              </p:cNvSpPr>
              <p:nvPr/>
            </p:nvSpPr>
            <p:spPr bwMode="auto">
              <a:xfrm>
                <a:off x="1109" y="332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y</a:t>
                </a:r>
              </a:p>
            </p:txBody>
          </p:sp>
          <p:sp>
            <p:nvSpPr>
              <p:cNvPr id="39996" name="Text Box 193"/>
              <p:cNvSpPr txBox="1">
                <a:spLocks noChangeArrowheads="1"/>
              </p:cNvSpPr>
              <p:nvPr/>
            </p:nvSpPr>
            <p:spPr bwMode="auto">
              <a:xfrm>
                <a:off x="341" y="320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x</a:t>
                </a:r>
              </a:p>
            </p:txBody>
          </p:sp>
          <p:sp>
            <p:nvSpPr>
              <p:cNvPr id="39997" name="Oval 194"/>
              <p:cNvSpPr>
                <a:spLocks noChangeArrowheads="1"/>
              </p:cNvSpPr>
              <p:nvPr/>
            </p:nvSpPr>
            <p:spPr bwMode="auto">
              <a:xfrm>
                <a:off x="475" y="2526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400">
                  <a:cs typeface="Times New Roman" panose="02020603050405020304" pitchFamily="18" charset="0"/>
                </a:endParaRPr>
              </a:p>
            </p:txBody>
          </p:sp>
          <p:sp>
            <p:nvSpPr>
              <p:cNvPr id="39998" name="Oval 195"/>
              <p:cNvSpPr>
                <a:spLocks noChangeArrowheads="1"/>
              </p:cNvSpPr>
              <p:nvPr/>
            </p:nvSpPr>
            <p:spPr bwMode="auto">
              <a:xfrm>
                <a:off x="1753" y="2885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200"/>
              </a:p>
            </p:txBody>
          </p:sp>
          <p:sp>
            <p:nvSpPr>
              <p:cNvPr id="39999" name="Oval 196"/>
              <p:cNvSpPr>
                <a:spLocks noChangeArrowheads="1"/>
              </p:cNvSpPr>
              <p:nvPr/>
            </p:nvSpPr>
            <p:spPr bwMode="auto">
              <a:xfrm>
                <a:off x="1114" y="2885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400"/>
              </a:p>
            </p:txBody>
          </p:sp>
          <p:sp>
            <p:nvSpPr>
              <p:cNvPr id="40000" name="Oval 197"/>
              <p:cNvSpPr>
                <a:spLocks noChangeArrowheads="1"/>
              </p:cNvSpPr>
              <p:nvPr/>
            </p:nvSpPr>
            <p:spPr bwMode="auto">
              <a:xfrm>
                <a:off x="475" y="2885"/>
                <a:ext cx="160" cy="12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200">
                    <a:cs typeface="Times New Roman" panose="02020603050405020304" pitchFamily="18" charset="0"/>
                  </a:rPr>
                  <a:t>3/</a:t>
                </a:r>
                <a:endParaRPr lang="en-US" altLang="tr-TR" sz="1200">
                  <a:cs typeface="Times New Roman" panose="02020603050405020304" pitchFamily="18" charset="0"/>
                </a:endParaRPr>
              </a:p>
            </p:txBody>
          </p:sp>
          <p:sp>
            <p:nvSpPr>
              <p:cNvPr id="40001" name="Oval 198"/>
              <p:cNvSpPr>
                <a:spLocks noChangeArrowheads="1"/>
              </p:cNvSpPr>
              <p:nvPr/>
            </p:nvSpPr>
            <p:spPr bwMode="auto">
              <a:xfrm>
                <a:off x="1753" y="2526"/>
                <a:ext cx="160" cy="12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200"/>
                  <a:t>2/</a:t>
                </a:r>
                <a:endParaRPr lang="en-US" altLang="tr-TR" sz="1200"/>
              </a:p>
            </p:txBody>
          </p:sp>
          <p:sp>
            <p:nvSpPr>
              <p:cNvPr id="40002" name="Oval 199"/>
              <p:cNvSpPr>
                <a:spLocks noChangeArrowheads="1"/>
              </p:cNvSpPr>
              <p:nvPr/>
            </p:nvSpPr>
            <p:spPr bwMode="auto">
              <a:xfrm>
                <a:off x="475" y="3244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400">
                  <a:cs typeface="Times New Roman" panose="02020603050405020304" pitchFamily="18" charset="0"/>
                </a:endParaRPr>
              </a:p>
            </p:txBody>
          </p:sp>
          <p:sp>
            <p:nvSpPr>
              <p:cNvPr id="40003" name="Oval 200"/>
              <p:cNvSpPr>
                <a:spLocks noChangeArrowheads="1"/>
              </p:cNvSpPr>
              <p:nvPr/>
            </p:nvSpPr>
            <p:spPr bwMode="auto">
              <a:xfrm>
                <a:off x="1114" y="3244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400"/>
              </a:p>
            </p:txBody>
          </p:sp>
          <p:sp>
            <p:nvSpPr>
              <p:cNvPr id="40004" name="Oval 201"/>
              <p:cNvSpPr>
                <a:spLocks noChangeArrowheads="1"/>
              </p:cNvSpPr>
              <p:nvPr/>
            </p:nvSpPr>
            <p:spPr bwMode="auto">
              <a:xfrm>
                <a:off x="1114" y="2526"/>
                <a:ext cx="160" cy="12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200"/>
                  <a:t>1/</a:t>
                </a:r>
                <a:endParaRPr lang="en-US" altLang="tr-TR" sz="1200"/>
              </a:p>
            </p:txBody>
          </p:sp>
          <p:sp>
            <p:nvSpPr>
              <p:cNvPr id="40005" name="Oval 202"/>
              <p:cNvSpPr>
                <a:spLocks noChangeArrowheads="1"/>
              </p:cNvSpPr>
              <p:nvPr/>
            </p:nvSpPr>
            <p:spPr bwMode="auto">
              <a:xfrm>
                <a:off x="1753" y="3244"/>
                <a:ext cx="160" cy="12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200"/>
                  <a:t>4/5</a:t>
                </a:r>
                <a:endParaRPr lang="en-US" altLang="tr-TR" sz="1200"/>
              </a:p>
            </p:txBody>
          </p:sp>
          <p:cxnSp>
            <p:nvCxnSpPr>
              <p:cNvPr id="40006" name="AutoShape 203"/>
              <p:cNvCxnSpPr>
                <a:cxnSpLocks noChangeShapeType="1"/>
                <a:stCxn id="39997" idx="6"/>
                <a:endCxn id="40004" idx="2"/>
              </p:cNvCxnSpPr>
              <p:nvPr/>
            </p:nvCxnSpPr>
            <p:spPr bwMode="auto">
              <a:xfrm>
                <a:off x="635" y="2586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007" name="AutoShape 204"/>
              <p:cNvCxnSpPr>
                <a:cxnSpLocks noChangeShapeType="1"/>
                <a:stCxn id="39997" idx="5"/>
                <a:endCxn id="39999" idx="2"/>
              </p:cNvCxnSpPr>
              <p:nvPr/>
            </p:nvCxnSpPr>
            <p:spPr bwMode="auto">
              <a:xfrm>
                <a:off x="611" y="2628"/>
                <a:ext cx="503" cy="31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008" name="AutoShape 205"/>
              <p:cNvCxnSpPr>
                <a:cxnSpLocks noChangeShapeType="1"/>
                <a:stCxn id="40004" idx="5"/>
                <a:endCxn id="39998" idx="2"/>
              </p:cNvCxnSpPr>
              <p:nvPr/>
            </p:nvCxnSpPr>
            <p:spPr bwMode="auto">
              <a:xfrm>
                <a:off x="1251" y="2628"/>
                <a:ext cx="502" cy="31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009" name="AutoShape 206"/>
              <p:cNvCxnSpPr>
                <a:cxnSpLocks noChangeShapeType="1"/>
                <a:stCxn id="40004" idx="6"/>
                <a:endCxn id="40001" idx="2"/>
              </p:cNvCxnSpPr>
              <p:nvPr/>
            </p:nvCxnSpPr>
            <p:spPr bwMode="auto">
              <a:xfrm>
                <a:off x="1274" y="2586"/>
                <a:ext cx="479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010" name="AutoShape 207"/>
              <p:cNvCxnSpPr>
                <a:cxnSpLocks noChangeShapeType="1"/>
                <a:stCxn id="39999" idx="6"/>
                <a:endCxn id="39998" idx="2"/>
              </p:cNvCxnSpPr>
              <p:nvPr/>
            </p:nvCxnSpPr>
            <p:spPr bwMode="auto">
              <a:xfrm>
                <a:off x="1274" y="2945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011" name="AutoShape 208"/>
              <p:cNvCxnSpPr>
                <a:cxnSpLocks noChangeShapeType="1"/>
                <a:stCxn id="40002" idx="6"/>
                <a:endCxn id="40003" idx="2"/>
              </p:cNvCxnSpPr>
              <p:nvPr/>
            </p:nvCxnSpPr>
            <p:spPr bwMode="auto">
              <a:xfrm>
                <a:off x="635" y="3304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012" name="AutoShape 209"/>
              <p:cNvCxnSpPr>
                <a:cxnSpLocks noChangeShapeType="1"/>
                <a:stCxn id="40003" idx="6"/>
                <a:endCxn id="40005" idx="2"/>
              </p:cNvCxnSpPr>
              <p:nvPr/>
            </p:nvCxnSpPr>
            <p:spPr bwMode="auto">
              <a:xfrm>
                <a:off x="1274" y="3304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013" name="AutoShape 210"/>
              <p:cNvCxnSpPr>
                <a:cxnSpLocks noChangeShapeType="1"/>
                <a:stCxn id="40001" idx="3"/>
                <a:endCxn id="40000" idx="6"/>
              </p:cNvCxnSpPr>
              <p:nvPr/>
            </p:nvCxnSpPr>
            <p:spPr bwMode="auto">
              <a:xfrm flipH="1">
                <a:off x="635" y="2628"/>
                <a:ext cx="1141" cy="31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014" name="AutoShape 211"/>
              <p:cNvCxnSpPr>
                <a:cxnSpLocks noChangeShapeType="1"/>
                <a:stCxn id="40000" idx="4"/>
                <a:endCxn id="40005" idx="1"/>
              </p:cNvCxnSpPr>
              <p:nvPr/>
            </p:nvCxnSpPr>
            <p:spPr bwMode="auto">
              <a:xfrm>
                <a:off x="555" y="3005"/>
                <a:ext cx="1221" cy="25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015" name="AutoShape 212"/>
              <p:cNvCxnSpPr>
                <a:cxnSpLocks noChangeShapeType="1"/>
                <a:stCxn id="39999" idx="3"/>
                <a:endCxn id="40002" idx="7"/>
              </p:cNvCxnSpPr>
              <p:nvPr/>
            </p:nvCxnSpPr>
            <p:spPr bwMode="auto">
              <a:xfrm flipH="1">
                <a:off x="611" y="2988"/>
                <a:ext cx="526" cy="27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016" name="AutoShape 213"/>
              <p:cNvCxnSpPr>
                <a:cxnSpLocks noChangeShapeType="1"/>
                <a:stCxn id="39998" idx="4"/>
                <a:endCxn id="40005" idx="0"/>
              </p:cNvCxnSpPr>
              <p:nvPr/>
            </p:nvCxnSpPr>
            <p:spPr bwMode="auto">
              <a:xfrm>
                <a:off x="1834" y="3005"/>
                <a:ext cx="0" cy="23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017" name="AutoShape 214"/>
              <p:cNvCxnSpPr>
                <a:cxnSpLocks noChangeShapeType="1"/>
                <a:stCxn id="39999" idx="4"/>
                <a:endCxn id="40003" idx="0"/>
              </p:cNvCxnSpPr>
              <p:nvPr/>
            </p:nvCxnSpPr>
            <p:spPr bwMode="auto">
              <a:xfrm>
                <a:off x="1194" y="3005"/>
                <a:ext cx="0" cy="23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018" name="AutoShape 215"/>
              <p:cNvCxnSpPr>
                <a:cxnSpLocks noChangeShapeType="1"/>
                <a:stCxn id="39999" idx="0"/>
                <a:endCxn id="40004" idx="4"/>
              </p:cNvCxnSpPr>
              <p:nvPr/>
            </p:nvCxnSpPr>
            <p:spPr bwMode="auto">
              <a:xfrm flipV="1">
                <a:off x="1194" y="2646"/>
                <a:ext cx="0" cy="23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019" name="AutoShape 216"/>
              <p:cNvCxnSpPr>
                <a:cxnSpLocks noChangeShapeType="1"/>
                <a:stCxn id="39999" idx="7"/>
                <a:endCxn id="40001" idx="3"/>
              </p:cNvCxnSpPr>
              <p:nvPr/>
            </p:nvCxnSpPr>
            <p:spPr bwMode="auto">
              <a:xfrm flipV="1">
                <a:off x="1251" y="2628"/>
                <a:ext cx="525" cy="2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020" name="AutoShape 217"/>
              <p:cNvCxnSpPr>
                <a:cxnSpLocks noChangeShapeType="1"/>
                <a:stCxn id="40002" idx="4"/>
                <a:endCxn id="40005" idx="4"/>
              </p:cNvCxnSpPr>
              <p:nvPr/>
            </p:nvCxnSpPr>
            <p:spPr bwMode="auto">
              <a:xfrm rot="16200000" flipH="1">
                <a:off x="1194" y="2725"/>
                <a:ext cx="1" cy="1279"/>
              </a:xfrm>
              <a:prstGeom prst="curvedConnector3">
                <a:avLst>
                  <a:gd name="adj1" fmla="val 144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021" name="AutoShape 218"/>
              <p:cNvCxnSpPr>
                <a:cxnSpLocks noChangeShapeType="1"/>
                <a:stCxn id="40005" idx="6"/>
                <a:endCxn id="40005" idx="5"/>
              </p:cNvCxnSpPr>
              <p:nvPr/>
            </p:nvCxnSpPr>
            <p:spPr bwMode="auto">
              <a:xfrm flipH="1">
                <a:off x="1890" y="3305"/>
                <a:ext cx="23" cy="42"/>
              </a:xfrm>
              <a:prstGeom prst="curvedConnector4">
                <a:avLst>
                  <a:gd name="adj1" fmla="val -481819"/>
                  <a:gd name="adj2" fmla="val 268750"/>
                </a:avLst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0022" name="Text Box 219"/>
              <p:cNvSpPr txBox="1">
                <a:spLocks noChangeArrowheads="1"/>
              </p:cNvSpPr>
              <p:nvPr/>
            </p:nvSpPr>
            <p:spPr bwMode="auto">
              <a:xfrm>
                <a:off x="461" y="272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u</a:t>
                </a:r>
              </a:p>
            </p:txBody>
          </p:sp>
          <p:sp>
            <p:nvSpPr>
              <p:cNvPr id="40023" name="Text Box 220"/>
              <p:cNvSpPr txBox="1">
                <a:spLocks noChangeArrowheads="1"/>
              </p:cNvSpPr>
              <p:nvPr/>
            </p:nvSpPr>
            <p:spPr bwMode="auto">
              <a:xfrm>
                <a:off x="1038" y="2746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v</a:t>
                </a:r>
              </a:p>
            </p:txBody>
          </p:sp>
          <p:sp>
            <p:nvSpPr>
              <p:cNvPr id="40024" name="Text Box 221"/>
              <p:cNvSpPr txBox="1">
                <a:spLocks noChangeArrowheads="1"/>
              </p:cNvSpPr>
              <p:nvPr/>
            </p:nvSpPr>
            <p:spPr bwMode="auto">
              <a:xfrm>
                <a:off x="1769" y="3303"/>
                <a:ext cx="1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z</a:t>
                </a:r>
              </a:p>
            </p:txBody>
          </p:sp>
        </p:grpSp>
      </p:grpSp>
      <p:sp>
        <p:nvSpPr>
          <p:cNvPr id="39989" name="Line 223"/>
          <p:cNvSpPr>
            <a:spLocks noChangeShapeType="1"/>
          </p:cNvSpPr>
          <p:nvPr/>
        </p:nvSpPr>
        <p:spPr bwMode="auto">
          <a:xfrm flipH="1" flipV="1">
            <a:off x="5895975" y="5495925"/>
            <a:ext cx="390525" cy="4953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3DF06F-F543-4D36-8A1D-AD7320E23B90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2B7A47-5CEA-47D1-B179-4CB2B4A3DD2A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tr-TR" sz="1400" smtClean="0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Example cont’d...</a:t>
            </a:r>
          </a:p>
        </p:txBody>
      </p:sp>
      <p:sp>
        <p:nvSpPr>
          <p:cNvPr id="40966" name="AutoShape 39"/>
          <p:cNvSpPr>
            <a:spLocks noChangeArrowheads="1"/>
          </p:cNvSpPr>
          <p:nvPr/>
        </p:nvSpPr>
        <p:spPr bwMode="auto">
          <a:xfrm>
            <a:off x="2295525" y="1466850"/>
            <a:ext cx="1733550" cy="190500"/>
          </a:xfrm>
          <a:prstGeom prst="curvedDownArrow">
            <a:avLst>
              <a:gd name="adj1" fmla="val 182000"/>
              <a:gd name="adj2" fmla="val 3640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40967" name="AutoShape 40"/>
          <p:cNvSpPr>
            <a:spLocks noChangeArrowheads="1"/>
          </p:cNvSpPr>
          <p:nvPr/>
        </p:nvSpPr>
        <p:spPr bwMode="auto">
          <a:xfrm>
            <a:off x="5219700" y="1428750"/>
            <a:ext cx="1733550" cy="190500"/>
          </a:xfrm>
          <a:prstGeom prst="curvedDownArrow">
            <a:avLst>
              <a:gd name="adj1" fmla="val 182000"/>
              <a:gd name="adj2" fmla="val 3640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40968" name="AutoShape 41"/>
          <p:cNvSpPr>
            <a:spLocks noChangeArrowheads="1"/>
          </p:cNvSpPr>
          <p:nvPr/>
        </p:nvSpPr>
        <p:spPr bwMode="auto">
          <a:xfrm>
            <a:off x="8743950" y="2771775"/>
            <a:ext cx="266700" cy="1376363"/>
          </a:xfrm>
          <a:prstGeom prst="curvedLeftArrow">
            <a:avLst>
              <a:gd name="adj1" fmla="val 103214"/>
              <a:gd name="adj2" fmla="val 206429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40969" name="AutoShape 42"/>
          <p:cNvSpPr>
            <a:spLocks noChangeArrowheads="1"/>
          </p:cNvSpPr>
          <p:nvPr/>
        </p:nvSpPr>
        <p:spPr bwMode="auto">
          <a:xfrm rot="10800000">
            <a:off x="123825" y="2524125"/>
            <a:ext cx="538163" cy="485775"/>
          </a:xfrm>
          <a:prstGeom prst="leftArrow">
            <a:avLst>
              <a:gd name="adj1" fmla="val 33991"/>
              <a:gd name="adj2" fmla="val 3268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grpSp>
        <p:nvGrpSpPr>
          <p:cNvPr id="40970" name="Group 43"/>
          <p:cNvGrpSpPr>
            <a:grpSpLocks/>
          </p:cNvGrpSpPr>
          <p:nvPr/>
        </p:nvGrpSpPr>
        <p:grpSpPr bwMode="auto">
          <a:xfrm>
            <a:off x="493713" y="1528763"/>
            <a:ext cx="2760662" cy="1847850"/>
            <a:chOff x="311" y="963"/>
            <a:chExt cx="1739" cy="1164"/>
          </a:xfrm>
        </p:grpSpPr>
        <p:sp>
          <p:nvSpPr>
            <p:cNvPr id="41153" name="Text Box 44"/>
            <p:cNvSpPr txBox="1">
              <a:spLocks noChangeArrowheads="1"/>
            </p:cNvSpPr>
            <p:nvPr/>
          </p:nvSpPr>
          <p:spPr bwMode="auto">
            <a:xfrm>
              <a:off x="1853" y="1425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w</a:t>
              </a:r>
            </a:p>
          </p:txBody>
        </p:sp>
        <p:grpSp>
          <p:nvGrpSpPr>
            <p:cNvPr id="41154" name="Group 45"/>
            <p:cNvGrpSpPr>
              <a:grpSpLocks/>
            </p:cNvGrpSpPr>
            <p:nvPr/>
          </p:nvGrpSpPr>
          <p:grpSpPr bwMode="auto">
            <a:xfrm>
              <a:off x="311" y="963"/>
              <a:ext cx="1594" cy="1164"/>
              <a:chOff x="341" y="2355"/>
              <a:chExt cx="1594" cy="1164"/>
            </a:xfrm>
          </p:grpSpPr>
          <p:sp>
            <p:nvSpPr>
              <p:cNvPr id="41155" name="Text Box 46"/>
              <p:cNvSpPr txBox="1">
                <a:spLocks noChangeArrowheads="1"/>
              </p:cNvSpPr>
              <p:nvPr/>
            </p:nvSpPr>
            <p:spPr bwMode="auto">
              <a:xfrm>
                <a:off x="1115" y="2355"/>
                <a:ext cx="16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s</a:t>
                </a:r>
              </a:p>
            </p:txBody>
          </p:sp>
          <p:sp>
            <p:nvSpPr>
              <p:cNvPr id="41156" name="Text Box 47"/>
              <p:cNvSpPr txBox="1">
                <a:spLocks noChangeArrowheads="1"/>
              </p:cNvSpPr>
              <p:nvPr/>
            </p:nvSpPr>
            <p:spPr bwMode="auto">
              <a:xfrm>
                <a:off x="1751" y="2361"/>
                <a:ext cx="1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t</a:t>
                </a:r>
              </a:p>
            </p:txBody>
          </p:sp>
          <p:sp>
            <p:nvSpPr>
              <p:cNvPr id="41157" name="Text Box 48"/>
              <p:cNvSpPr txBox="1">
                <a:spLocks noChangeArrowheads="1"/>
              </p:cNvSpPr>
              <p:nvPr/>
            </p:nvSpPr>
            <p:spPr bwMode="auto">
              <a:xfrm>
                <a:off x="472" y="2372"/>
                <a:ext cx="1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r</a:t>
                </a:r>
              </a:p>
            </p:txBody>
          </p:sp>
          <p:sp>
            <p:nvSpPr>
              <p:cNvPr id="41158" name="Text Box 49"/>
              <p:cNvSpPr txBox="1">
                <a:spLocks noChangeArrowheads="1"/>
              </p:cNvSpPr>
              <p:nvPr/>
            </p:nvSpPr>
            <p:spPr bwMode="auto">
              <a:xfrm>
                <a:off x="1109" y="332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y</a:t>
                </a:r>
              </a:p>
            </p:txBody>
          </p:sp>
          <p:sp>
            <p:nvSpPr>
              <p:cNvPr id="41159" name="Text Box 50"/>
              <p:cNvSpPr txBox="1">
                <a:spLocks noChangeArrowheads="1"/>
              </p:cNvSpPr>
              <p:nvPr/>
            </p:nvSpPr>
            <p:spPr bwMode="auto">
              <a:xfrm>
                <a:off x="341" y="320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x</a:t>
                </a:r>
              </a:p>
            </p:txBody>
          </p:sp>
          <p:sp>
            <p:nvSpPr>
              <p:cNvPr id="41160" name="Oval 51"/>
              <p:cNvSpPr>
                <a:spLocks noChangeArrowheads="1"/>
              </p:cNvSpPr>
              <p:nvPr/>
            </p:nvSpPr>
            <p:spPr bwMode="auto">
              <a:xfrm>
                <a:off x="475" y="2526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400">
                  <a:cs typeface="Times New Roman" panose="02020603050405020304" pitchFamily="18" charset="0"/>
                </a:endParaRPr>
              </a:p>
            </p:txBody>
          </p:sp>
          <p:sp>
            <p:nvSpPr>
              <p:cNvPr id="41161" name="Oval 52"/>
              <p:cNvSpPr>
                <a:spLocks noChangeArrowheads="1"/>
              </p:cNvSpPr>
              <p:nvPr/>
            </p:nvSpPr>
            <p:spPr bwMode="auto">
              <a:xfrm>
                <a:off x="1753" y="2885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200"/>
              </a:p>
            </p:txBody>
          </p:sp>
          <p:sp>
            <p:nvSpPr>
              <p:cNvPr id="41162" name="Oval 53"/>
              <p:cNvSpPr>
                <a:spLocks noChangeArrowheads="1"/>
              </p:cNvSpPr>
              <p:nvPr/>
            </p:nvSpPr>
            <p:spPr bwMode="auto">
              <a:xfrm>
                <a:off x="1114" y="2885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400"/>
              </a:p>
            </p:txBody>
          </p:sp>
          <p:sp>
            <p:nvSpPr>
              <p:cNvPr id="41163" name="Oval 54"/>
              <p:cNvSpPr>
                <a:spLocks noChangeArrowheads="1"/>
              </p:cNvSpPr>
              <p:nvPr/>
            </p:nvSpPr>
            <p:spPr bwMode="auto">
              <a:xfrm>
                <a:off x="475" y="2885"/>
                <a:ext cx="160" cy="12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200">
                    <a:cs typeface="Times New Roman" panose="02020603050405020304" pitchFamily="18" charset="0"/>
                  </a:rPr>
                  <a:t>3/6</a:t>
                </a:r>
                <a:endParaRPr lang="en-US" altLang="tr-TR" sz="1200">
                  <a:cs typeface="Times New Roman" panose="02020603050405020304" pitchFamily="18" charset="0"/>
                </a:endParaRPr>
              </a:p>
            </p:txBody>
          </p:sp>
          <p:sp>
            <p:nvSpPr>
              <p:cNvPr id="41164" name="Oval 55"/>
              <p:cNvSpPr>
                <a:spLocks noChangeArrowheads="1"/>
              </p:cNvSpPr>
              <p:nvPr/>
            </p:nvSpPr>
            <p:spPr bwMode="auto">
              <a:xfrm>
                <a:off x="1753" y="2526"/>
                <a:ext cx="160" cy="12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200"/>
                  <a:t>2/</a:t>
                </a:r>
                <a:endParaRPr lang="en-US" altLang="tr-TR" sz="1200"/>
              </a:p>
            </p:txBody>
          </p:sp>
          <p:sp>
            <p:nvSpPr>
              <p:cNvPr id="41165" name="Oval 56"/>
              <p:cNvSpPr>
                <a:spLocks noChangeArrowheads="1"/>
              </p:cNvSpPr>
              <p:nvPr/>
            </p:nvSpPr>
            <p:spPr bwMode="auto">
              <a:xfrm>
                <a:off x="475" y="3244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400">
                  <a:cs typeface="Times New Roman" panose="02020603050405020304" pitchFamily="18" charset="0"/>
                </a:endParaRPr>
              </a:p>
            </p:txBody>
          </p:sp>
          <p:sp>
            <p:nvSpPr>
              <p:cNvPr id="41166" name="Oval 57"/>
              <p:cNvSpPr>
                <a:spLocks noChangeArrowheads="1"/>
              </p:cNvSpPr>
              <p:nvPr/>
            </p:nvSpPr>
            <p:spPr bwMode="auto">
              <a:xfrm>
                <a:off x="1114" y="3244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400"/>
              </a:p>
            </p:txBody>
          </p:sp>
          <p:sp>
            <p:nvSpPr>
              <p:cNvPr id="41167" name="Oval 58"/>
              <p:cNvSpPr>
                <a:spLocks noChangeArrowheads="1"/>
              </p:cNvSpPr>
              <p:nvPr/>
            </p:nvSpPr>
            <p:spPr bwMode="auto">
              <a:xfrm>
                <a:off x="1114" y="2526"/>
                <a:ext cx="160" cy="12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200"/>
                  <a:t>1/</a:t>
                </a:r>
                <a:endParaRPr lang="en-US" altLang="tr-TR" sz="1200"/>
              </a:p>
            </p:txBody>
          </p:sp>
          <p:sp>
            <p:nvSpPr>
              <p:cNvPr id="41168" name="Oval 59"/>
              <p:cNvSpPr>
                <a:spLocks noChangeArrowheads="1"/>
              </p:cNvSpPr>
              <p:nvPr/>
            </p:nvSpPr>
            <p:spPr bwMode="auto">
              <a:xfrm>
                <a:off x="1753" y="3244"/>
                <a:ext cx="160" cy="12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200"/>
                  <a:t>4/5</a:t>
                </a:r>
                <a:endParaRPr lang="en-US" altLang="tr-TR" sz="1200"/>
              </a:p>
            </p:txBody>
          </p:sp>
          <p:cxnSp>
            <p:nvCxnSpPr>
              <p:cNvPr id="41169" name="AutoShape 60"/>
              <p:cNvCxnSpPr>
                <a:cxnSpLocks noChangeShapeType="1"/>
                <a:stCxn id="41160" idx="6"/>
                <a:endCxn id="41167" idx="2"/>
              </p:cNvCxnSpPr>
              <p:nvPr/>
            </p:nvCxnSpPr>
            <p:spPr bwMode="auto">
              <a:xfrm>
                <a:off x="635" y="2586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70" name="AutoShape 61"/>
              <p:cNvCxnSpPr>
                <a:cxnSpLocks noChangeShapeType="1"/>
                <a:stCxn id="41160" idx="5"/>
                <a:endCxn id="41162" idx="2"/>
              </p:cNvCxnSpPr>
              <p:nvPr/>
            </p:nvCxnSpPr>
            <p:spPr bwMode="auto">
              <a:xfrm>
                <a:off x="611" y="2628"/>
                <a:ext cx="503" cy="31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71" name="AutoShape 62"/>
              <p:cNvCxnSpPr>
                <a:cxnSpLocks noChangeShapeType="1"/>
                <a:stCxn id="41167" idx="5"/>
                <a:endCxn id="41161" idx="2"/>
              </p:cNvCxnSpPr>
              <p:nvPr/>
            </p:nvCxnSpPr>
            <p:spPr bwMode="auto">
              <a:xfrm>
                <a:off x="1251" y="2628"/>
                <a:ext cx="502" cy="31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72" name="AutoShape 63"/>
              <p:cNvCxnSpPr>
                <a:cxnSpLocks noChangeShapeType="1"/>
                <a:stCxn id="41167" idx="6"/>
                <a:endCxn id="41164" idx="2"/>
              </p:cNvCxnSpPr>
              <p:nvPr/>
            </p:nvCxnSpPr>
            <p:spPr bwMode="auto">
              <a:xfrm>
                <a:off x="1274" y="2586"/>
                <a:ext cx="479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73" name="AutoShape 64"/>
              <p:cNvCxnSpPr>
                <a:cxnSpLocks noChangeShapeType="1"/>
                <a:stCxn id="41162" idx="6"/>
                <a:endCxn id="41161" idx="2"/>
              </p:cNvCxnSpPr>
              <p:nvPr/>
            </p:nvCxnSpPr>
            <p:spPr bwMode="auto">
              <a:xfrm>
                <a:off x="1274" y="2945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74" name="AutoShape 65"/>
              <p:cNvCxnSpPr>
                <a:cxnSpLocks noChangeShapeType="1"/>
                <a:stCxn id="41165" idx="6"/>
                <a:endCxn id="41166" idx="2"/>
              </p:cNvCxnSpPr>
              <p:nvPr/>
            </p:nvCxnSpPr>
            <p:spPr bwMode="auto">
              <a:xfrm>
                <a:off x="635" y="3304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75" name="AutoShape 66"/>
              <p:cNvCxnSpPr>
                <a:cxnSpLocks noChangeShapeType="1"/>
                <a:stCxn id="41166" idx="6"/>
                <a:endCxn id="41168" idx="2"/>
              </p:cNvCxnSpPr>
              <p:nvPr/>
            </p:nvCxnSpPr>
            <p:spPr bwMode="auto">
              <a:xfrm>
                <a:off x="1274" y="3304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76" name="AutoShape 67"/>
              <p:cNvCxnSpPr>
                <a:cxnSpLocks noChangeShapeType="1"/>
                <a:stCxn id="41164" idx="3"/>
                <a:endCxn id="41163" idx="6"/>
              </p:cNvCxnSpPr>
              <p:nvPr/>
            </p:nvCxnSpPr>
            <p:spPr bwMode="auto">
              <a:xfrm flipH="1">
                <a:off x="635" y="2628"/>
                <a:ext cx="1141" cy="31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77" name="AutoShape 68"/>
              <p:cNvCxnSpPr>
                <a:cxnSpLocks noChangeShapeType="1"/>
                <a:stCxn id="41163" idx="4"/>
                <a:endCxn id="41168" idx="1"/>
              </p:cNvCxnSpPr>
              <p:nvPr/>
            </p:nvCxnSpPr>
            <p:spPr bwMode="auto">
              <a:xfrm>
                <a:off x="555" y="3005"/>
                <a:ext cx="1221" cy="25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78" name="AutoShape 69"/>
              <p:cNvCxnSpPr>
                <a:cxnSpLocks noChangeShapeType="1"/>
                <a:stCxn id="41162" idx="3"/>
                <a:endCxn id="41165" idx="7"/>
              </p:cNvCxnSpPr>
              <p:nvPr/>
            </p:nvCxnSpPr>
            <p:spPr bwMode="auto">
              <a:xfrm flipH="1">
                <a:off x="611" y="2988"/>
                <a:ext cx="526" cy="27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79" name="AutoShape 70"/>
              <p:cNvCxnSpPr>
                <a:cxnSpLocks noChangeShapeType="1"/>
                <a:stCxn id="41161" idx="4"/>
                <a:endCxn id="41168" idx="0"/>
              </p:cNvCxnSpPr>
              <p:nvPr/>
            </p:nvCxnSpPr>
            <p:spPr bwMode="auto">
              <a:xfrm>
                <a:off x="1834" y="3005"/>
                <a:ext cx="0" cy="23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80" name="AutoShape 71"/>
              <p:cNvCxnSpPr>
                <a:cxnSpLocks noChangeShapeType="1"/>
                <a:stCxn id="41162" idx="4"/>
                <a:endCxn id="41166" idx="0"/>
              </p:cNvCxnSpPr>
              <p:nvPr/>
            </p:nvCxnSpPr>
            <p:spPr bwMode="auto">
              <a:xfrm>
                <a:off x="1194" y="3005"/>
                <a:ext cx="0" cy="23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81" name="AutoShape 72"/>
              <p:cNvCxnSpPr>
                <a:cxnSpLocks noChangeShapeType="1"/>
                <a:stCxn id="41162" idx="0"/>
                <a:endCxn id="41167" idx="4"/>
              </p:cNvCxnSpPr>
              <p:nvPr/>
            </p:nvCxnSpPr>
            <p:spPr bwMode="auto">
              <a:xfrm flipV="1">
                <a:off x="1194" y="2646"/>
                <a:ext cx="0" cy="23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82" name="AutoShape 73"/>
              <p:cNvCxnSpPr>
                <a:cxnSpLocks noChangeShapeType="1"/>
                <a:stCxn id="41162" idx="7"/>
                <a:endCxn id="41164" idx="3"/>
              </p:cNvCxnSpPr>
              <p:nvPr/>
            </p:nvCxnSpPr>
            <p:spPr bwMode="auto">
              <a:xfrm flipV="1">
                <a:off x="1251" y="2628"/>
                <a:ext cx="525" cy="2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83" name="AutoShape 74"/>
              <p:cNvCxnSpPr>
                <a:cxnSpLocks noChangeShapeType="1"/>
                <a:stCxn id="41165" idx="4"/>
                <a:endCxn id="41168" idx="4"/>
              </p:cNvCxnSpPr>
              <p:nvPr/>
            </p:nvCxnSpPr>
            <p:spPr bwMode="auto">
              <a:xfrm rot="16200000" flipH="1">
                <a:off x="1194" y="2725"/>
                <a:ext cx="1" cy="1279"/>
              </a:xfrm>
              <a:prstGeom prst="curvedConnector3">
                <a:avLst>
                  <a:gd name="adj1" fmla="val 144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84" name="AutoShape 75"/>
              <p:cNvCxnSpPr>
                <a:cxnSpLocks noChangeShapeType="1"/>
                <a:stCxn id="41168" idx="6"/>
                <a:endCxn id="41168" idx="5"/>
              </p:cNvCxnSpPr>
              <p:nvPr/>
            </p:nvCxnSpPr>
            <p:spPr bwMode="auto">
              <a:xfrm flipH="1">
                <a:off x="1890" y="3305"/>
                <a:ext cx="23" cy="42"/>
              </a:xfrm>
              <a:prstGeom prst="curvedConnector4">
                <a:avLst>
                  <a:gd name="adj1" fmla="val -481819"/>
                  <a:gd name="adj2" fmla="val 268750"/>
                </a:avLst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1185" name="Text Box 76"/>
              <p:cNvSpPr txBox="1">
                <a:spLocks noChangeArrowheads="1"/>
              </p:cNvSpPr>
              <p:nvPr/>
            </p:nvSpPr>
            <p:spPr bwMode="auto">
              <a:xfrm>
                <a:off x="461" y="272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u</a:t>
                </a:r>
              </a:p>
            </p:txBody>
          </p:sp>
          <p:sp>
            <p:nvSpPr>
              <p:cNvPr id="41186" name="Text Box 77"/>
              <p:cNvSpPr txBox="1">
                <a:spLocks noChangeArrowheads="1"/>
              </p:cNvSpPr>
              <p:nvPr/>
            </p:nvSpPr>
            <p:spPr bwMode="auto">
              <a:xfrm>
                <a:off x="1038" y="2746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v</a:t>
                </a:r>
              </a:p>
            </p:txBody>
          </p:sp>
          <p:sp>
            <p:nvSpPr>
              <p:cNvPr id="41187" name="Text Box 78"/>
              <p:cNvSpPr txBox="1">
                <a:spLocks noChangeArrowheads="1"/>
              </p:cNvSpPr>
              <p:nvPr/>
            </p:nvSpPr>
            <p:spPr bwMode="auto">
              <a:xfrm>
                <a:off x="1769" y="3303"/>
                <a:ext cx="1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z</a:t>
                </a:r>
              </a:p>
            </p:txBody>
          </p:sp>
        </p:grpSp>
      </p:grpSp>
      <p:grpSp>
        <p:nvGrpSpPr>
          <p:cNvPr id="40971" name="Group 258"/>
          <p:cNvGrpSpPr>
            <a:grpSpLocks/>
          </p:cNvGrpSpPr>
          <p:nvPr/>
        </p:nvGrpSpPr>
        <p:grpSpPr bwMode="auto">
          <a:xfrm>
            <a:off x="3219450" y="1530350"/>
            <a:ext cx="2760663" cy="1847850"/>
            <a:chOff x="2028" y="964"/>
            <a:chExt cx="1739" cy="1164"/>
          </a:xfrm>
        </p:grpSpPr>
        <p:sp>
          <p:nvSpPr>
            <p:cNvPr id="41118" name="Text Box 79"/>
            <p:cNvSpPr txBox="1">
              <a:spLocks noChangeArrowheads="1"/>
            </p:cNvSpPr>
            <p:nvPr/>
          </p:nvSpPr>
          <p:spPr bwMode="auto">
            <a:xfrm>
              <a:off x="2028" y="181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x</a:t>
              </a:r>
            </a:p>
          </p:txBody>
        </p:sp>
        <p:grpSp>
          <p:nvGrpSpPr>
            <p:cNvPr id="41119" name="Group 80"/>
            <p:cNvGrpSpPr>
              <a:grpSpLocks/>
            </p:cNvGrpSpPr>
            <p:nvPr/>
          </p:nvGrpSpPr>
          <p:grpSpPr bwMode="auto">
            <a:xfrm>
              <a:off x="2148" y="964"/>
              <a:ext cx="1619" cy="1164"/>
              <a:chOff x="2148" y="964"/>
              <a:chExt cx="1619" cy="1164"/>
            </a:xfrm>
          </p:grpSpPr>
          <p:sp>
            <p:nvSpPr>
              <p:cNvPr id="41120" name="Text Box 81"/>
              <p:cNvSpPr txBox="1">
                <a:spLocks noChangeArrowheads="1"/>
              </p:cNvSpPr>
              <p:nvPr/>
            </p:nvSpPr>
            <p:spPr bwMode="auto">
              <a:xfrm>
                <a:off x="3570" y="1426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w</a:t>
                </a:r>
              </a:p>
            </p:txBody>
          </p:sp>
          <p:sp>
            <p:nvSpPr>
              <p:cNvPr id="41121" name="Text Box 82"/>
              <p:cNvSpPr txBox="1">
                <a:spLocks noChangeArrowheads="1"/>
              </p:cNvSpPr>
              <p:nvPr/>
            </p:nvSpPr>
            <p:spPr bwMode="auto">
              <a:xfrm>
                <a:off x="2802" y="964"/>
                <a:ext cx="16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s</a:t>
                </a:r>
              </a:p>
            </p:txBody>
          </p:sp>
          <p:sp>
            <p:nvSpPr>
              <p:cNvPr id="41122" name="Text Box 83"/>
              <p:cNvSpPr txBox="1">
                <a:spLocks noChangeArrowheads="1"/>
              </p:cNvSpPr>
              <p:nvPr/>
            </p:nvSpPr>
            <p:spPr bwMode="auto">
              <a:xfrm>
                <a:off x="3438" y="970"/>
                <a:ext cx="1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t</a:t>
                </a:r>
              </a:p>
            </p:txBody>
          </p:sp>
          <p:sp>
            <p:nvSpPr>
              <p:cNvPr id="41123" name="Text Box 84"/>
              <p:cNvSpPr txBox="1">
                <a:spLocks noChangeArrowheads="1"/>
              </p:cNvSpPr>
              <p:nvPr/>
            </p:nvSpPr>
            <p:spPr bwMode="auto">
              <a:xfrm>
                <a:off x="2159" y="981"/>
                <a:ext cx="1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r</a:t>
                </a:r>
              </a:p>
            </p:txBody>
          </p:sp>
          <p:sp>
            <p:nvSpPr>
              <p:cNvPr id="41124" name="Text Box 85"/>
              <p:cNvSpPr txBox="1">
                <a:spLocks noChangeArrowheads="1"/>
              </p:cNvSpPr>
              <p:nvPr/>
            </p:nvSpPr>
            <p:spPr bwMode="auto">
              <a:xfrm>
                <a:off x="2796" y="1936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y</a:t>
                </a:r>
              </a:p>
            </p:txBody>
          </p:sp>
          <p:sp>
            <p:nvSpPr>
              <p:cNvPr id="41125" name="Oval 86"/>
              <p:cNvSpPr>
                <a:spLocks noChangeArrowheads="1"/>
              </p:cNvSpPr>
              <p:nvPr/>
            </p:nvSpPr>
            <p:spPr bwMode="auto">
              <a:xfrm>
                <a:off x="2162" y="1135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400">
                  <a:cs typeface="Times New Roman" panose="02020603050405020304" pitchFamily="18" charset="0"/>
                </a:endParaRPr>
              </a:p>
            </p:txBody>
          </p:sp>
          <p:sp>
            <p:nvSpPr>
              <p:cNvPr id="41126" name="Oval 87"/>
              <p:cNvSpPr>
                <a:spLocks noChangeArrowheads="1"/>
              </p:cNvSpPr>
              <p:nvPr/>
            </p:nvSpPr>
            <p:spPr bwMode="auto">
              <a:xfrm>
                <a:off x="3440" y="1494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200"/>
              </a:p>
            </p:txBody>
          </p:sp>
          <p:sp>
            <p:nvSpPr>
              <p:cNvPr id="41127" name="Oval 88"/>
              <p:cNvSpPr>
                <a:spLocks noChangeArrowheads="1"/>
              </p:cNvSpPr>
              <p:nvPr/>
            </p:nvSpPr>
            <p:spPr bwMode="auto">
              <a:xfrm>
                <a:off x="2801" y="1494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400"/>
              </a:p>
            </p:txBody>
          </p:sp>
          <p:sp>
            <p:nvSpPr>
              <p:cNvPr id="41128" name="Oval 89"/>
              <p:cNvSpPr>
                <a:spLocks noChangeArrowheads="1"/>
              </p:cNvSpPr>
              <p:nvPr/>
            </p:nvSpPr>
            <p:spPr bwMode="auto">
              <a:xfrm>
                <a:off x="2162" y="1494"/>
                <a:ext cx="160" cy="12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200">
                    <a:cs typeface="Times New Roman" panose="02020603050405020304" pitchFamily="18" charset="0"/>
                  </a:rPr>
                  <a:t>3/6</a:t>
                </a:r>
                <a:endParaRPr lang="en-US" altLang="tr-TR" sz="1200">
                  <a:cs typeface="Times New Roman" panose="02020603050405020304" pitchFamily="18" charset="0"/>
                </a:endParaRPr>
              </a:p>
            </p:txBody>
          </p:sp>
          <p:sp>
            <p:nvSpPr>
              <p:cNvPr id="41129" name="Oval 90"/>
              <p:cNvSpPr>
                <a:spLocks noChangeArrowheads="1"/>
              </p:cNvSpPr>
              <p:nvPr/>
            </p:nvSpPr>
            <p:spPr bwMode="auto">
              <a:xfrm>
                <a:off x="3440" y="1135"/>
                <a:ext cx="160" cy="12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200"/>
                  <a:t>2/7</a:t>
                </a:r>
                <a:endParaRPr lang="en-US" altLang="tr-TR" sz="1200"/>
              </a:p>
            </p:txBody>
          </p:sp>
          <p:sp>
            <p:nvSpPr>
              <p:cNvPr id="41130" name="Oval 91"/>
              <p:cNvSpPr>
                <a:spLocks noChangeArrowheads="1"/>
              </p:cNvSpPr>
              <p:nvPr/>
            </p:nvSpPr>
            <p:spPr bwMode="auto">
              <a:xfrm>
                <a:off x="2162" y="1853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400">
                  <a:cs typeface="Times New Roman" panose="02020603050405020304" pitchFamily="18" charset="0"/>
                </a:endParaRPr>
              </a:p>
            </p:txBody>
          </p:sp>
          <p:sp>
            <p:nvSpPr>
              <p:cNvPr id="41131" name="Oval 92"/>
              <p:cNvSpPr>
                <a:spLocks noChangeArrowheads="1"/>
              </p:cNvSpPr>
              <p:nvPr/>
            </p:nvSpPr>
            <p:spPr bwMode="auto">
              <a:xfrm>
                <a:off x="2801" y="1853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400"/>
              </a:p>
            </p:txBody>
          </p:sp>
          <p:sp>
            <p:nvSpPr>
              <p:cNvPr id="41132" name="Oval 93"/>
              <p:cNvSpPr>
                <a:spLocks noChangeArrowheads="1"/>
              </p:cNvSpPr>
              <p:nvPr/>
            </p:nvSpPr>
            <p:spPr bwMode="auto">
              <a:xfrm>
                <a:off x="2801" y="1135"/>
                <a:ext cx="160" cy="12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200"/>
                  <a:t>1/</a:t>
                </a:r>
                <a:endParaRPr lang="en-US" altLang="tr-TR" sz="1200"/>
              </a:p>
            </p:txBody>
          </p:sp>
          <p:sp>
            <p:nvSpPr>
              <p:cNvPr id="41133" name="Oval 94"/>
              <p:cNvSpPr>
                <a:spLocks noChangeArrowheads="1"/>
              </p:cNvSpPr>
              <p:nvPr/>
            </p:nvSpPr>
            <p:spPr bwMode="auto">
              <a:xfrm>
                <a:off x="3440" y="1853"/>
                <a:ext cx="160" cy="12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200"/>
                  <a:t>4/5</a:t>
                </a:r>
                <a:endParaRPr lang="en-US" altLang="tr-TR" sz="1200"/>
              </a:p>
            </p:txBody>
          </p:sp>
          <p:cxnSp>
            <p:nvCxnSpPr>
              <p:cNvPr id="41134" name="AutoShape 95"/>
              <p:cNvCxnSpPr>
                <a:cxnSpLocks noChangeShapeType="1"/>
                <a:stCxn id="41125" idx="6"/>
                <a:endCxn id="41132" idx="2"/>
              </p:cNvCxnSpPr>
              <p:nvPr/>
            </p:nvCxnSpPr>
            <p:spPr bwMode="auto">
              <a:xfrm>
                <a:off x="2322" y="1195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35" name="AutoShape 96"/>
              <p:cNvCxnSpPr>
                <a:cxnSpLocks noChangeShapeType="1"/>
                <a:stCxn id="41125" idx="5"/>
                <a:endCxn id="41127" idx="2"/>
              </p:cNvCxnSpPr>
              <p:nvPr/>
            </p:nvCxnSpPr>
            <p:spPr bwMode="auto">
              <a:xfrm>
                <a:off x="2298" y="1237"/>
                <a:ext cx="503" cy="31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36" name="AutoShape 97"/>
              <p:cNvCxnSpPr>
                <a:cxnSpLocks noChangeShapeType="1"/>
                <a:stCxn id="41132" idx="5"/>
                <a:endCxn id="41126" idx="2"/>
              </p:cNvCxnSpPr>
              <p:nvPr/>
            </p:nvCxnSpPr>
            <p:spPr bwMode="auto">
              <a:xfrm>
                <a:off x="2938" y="1237"/>
                <a:ext cx="502" cy="31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37" name="AutoShape 98"/>
              <p:cNvCxnSpPr>
                <a:cxnSpLocks noChangeShapeType="1"/>
                <a:stCxn id="41132" idx="6"/>
                <a:endCxn id="41129" idx="2"/>
              </p:cNvCxnSpPr>
              <p:nvPr/>
            </p:nvCxnSpPr>
            <p:spPr bwMode="auto">
              <a:xfrm>
                <a:off x="2961" y="1195"/>
                <a:ext cx="479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38" name="AutoShape 99"/>
              <p:cNvCxnSpPr>
                <a:cxnSpLocks noChangeShapeType="1"/>
                <a:stCxn id="41127" idx="6"/>
                <a:endCxn id="41126" idx="2"/>
              </p:cNvCxnSpPr>
              <p:nvPr/>
            </p:nvCxnSpPr>
            <p:spPr bwMode="auto">
              <a:xfrm>
                <a:off x="2961" y="1554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39" name="AutoShape 100"/>
              <p:cNvCxnSpPr>
                <a:cxnSpLocks noChangeShapeType="1"/>
                <a:stCxn id="41130" idx="6"/>
                <a:endCxn id="41131" idx="2"/>
              </p:cNvCxnSpPr>
              <p:nvPr/>
            </p:nvCxnSpPr>
            <p:spPr bwMode="auto">
              <a:xfrm>
                <a:off x="2322" y="1913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40" name="AutoShape 101"/>
              <p:cNvCxnSpPr>
                <a:cxnSpLocks noChangeShapeType="1"/>
                <a:stCxn id="41131" idx="6"/>
                <a:endCxn id="41133" idx="2"/>
              </p:cNvCxnSpPr>
              <p:nvPr/>
            </p:nvCxnSpPr>
            <p:spPr bwMode="auto">
              <a:xfrm>
                <a:off x="2961" y="1913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41" name="AutoShape 102"/>
              <p:cNvCxnSpPr>
                <a:cxnSpLocks noChangeShapeType="1"/>
                <a:stCxn id="41129" idx="3"/>
                <a:endCxn id="41128" idx="6"/>
              </p:cNvCxnSpPr>
              <p:nvPr/>
            </p:nvCxnSpPr>
            <p:spPr bwMode="auto">
              <a:xfrm flipH="1">
                <a:off x="2322" y="1237"/>
                <a:ext cx="1141" cy="31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42" name="AutoShape 103"/>
              <p:cNvCxnSpPr>
                <a:cxnSpLocks noChangeShapeType="1"/>
                <a:stCxn id="41128" idx="4"/>
                <a:endCxn id="41133" idx="1"/>
              </p:cNvCxnSpPr>
              <p:nvPr/>
            </p:nvCxnSpPr>
            <p:spPr bwMode="auto">
              <a:xfrm>
                <a:off x="2242" y="1614"/>
                <a:ext cx="1221" cy="25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43" name="AutoShape 104"/>
              <p:cNvCxnSpPr>
                <a:cxnSpLocks noChangeShapeType="1"/>
                <a:stCxn id="41127" idx="3"/>
                <a:endCxn id="41130" idx="7"/>
              </p:cNvCxnSpPr>
              <p:nvPr/>
            </p:nvCxnSpPr>
            <p:spPr bwMode="auto">
              <a:xfrm flipH="1">
                <a:off x="2298" y="1597"/>
                <a:ext cx="526" cy="27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44" name="AutoShape 105"/>
              <p:cNvCxnSpPr>
                <a:cxnSpLocks noChangeShapeType="1"/>
                <a:stCxn id="41126" idx="4"/>
                <a:endCxn id="41133" idx="0"/>
              </p:cNvCxnSpPr>
              <p:nvPr/>
            </p:nvCxnSpPr>
            <p:spPr bwMode="auto">
              <a:xfrm>
                <a:off x="3521" y="1614"/>
                <a:ext cx="0" cy="23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45" name="AutoShape 106"/>
              <p:cNvCxnSpPr>
                <a:cxnSpLocks noChangeShapeType="1"/>
                <a:stCxn id="41127" idx="4"/>
                <a:endCxn id="41131" idx="0"/>
              </p:cNvCxnSpPr>
              <p:nvPr/>
            </p:nvCxnSpPr>
            <p:spPr bwMode="auto">
              <a:xfrm>
                <a:off x="2881" y="1614"/>
                <a:ext cx="0" cy="23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46" name="AutoShape 107"/>
              <p:cNvCxnSpPr>
                <a:cxnSpLocks noChangeShapeType="1"/>
                <a:stCxn id="41127" idx="0"/>
                <a:endCxn id="41132" idx="4"/>
              </p:cNvCxnSpPr>
              <p:nvPr/>
            </p:nvCxnSpPr>
            <p:spPr bwMode="auto">
              <a:xfrm flipV="1">
                <a:off x="2881" y="1255"/>
                <a:ext cx="0" cy="23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47" name="AutoShape 108"/>
              <p:cNvCxnSpPr>
                <a:cxnSpLocks noChangeShapeType="1"/>
                <a:stCxn id="41127" idx="7"/>
                <a:endCxn id="41129" idx="3"/>
              </p:cNvCxnSpPr>
              <p:nvPr/>
            </p:nvCxnSpPr>
            <p:spPr bwMode="auto">
              <a:xfrm flipV="1">
                <a:off x="2938" y="1237"/>
                <a:ext cx="525" cy="2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48" name="AutoShape 109"/>
              <p:cNvCxnSpPr>
                <a:cxnSpLocks noChangeShapeType="1"/>
                <a:stCxn id="41130" idx="4"/>
                <a:endCxn id="41133" idx="4"/>
              </p:cNvCxnSpPr>
              <p:nvPr/>
            </p:nvCxnSpPr>
            <p:spPr bwMode="auto">
              <a:xfrm rot="16200000" flipH="1">
                <a:off x="2881" y="1334"/>
                <a:ext cx="1" cy="1279"/>
              </a:xfrm>
              <a:prstGeom prst="curvedConnector3">
                <a:avLst>
                  <a:gd name="adj1" fmla="val 144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49" name="AutoShape 110"/>
              <p:cNvCxnSpPr>
                <a:cxnSpLocks noChangeShapeType="1"/>
                <a:stCxn id="41133" idx="6"/>
                <a:endCxn id="41133" idx="5"/>
              </p:cNvCxnSpPr>
              <p:nvPr/>
            </p:nvCxnSpPr>
            <p:spPr bwMode="auto">
              <a:xfrm flipH="1">
                <a:off x="3577" y="1914"/>
                <a:ext cx="23" cy="42"/>
              </a:xfrm>
              <a:prstGeom prst="curvedConnector4">
                <a:avLst>
                  <a:gd name="adj1" fmla="val -481819"/>
                  <a:gd name="adj2" fmla="val 268750"/>
                </a:avLst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1150" name="Text Box 111"/>
              <p:cNvSpPr txBox="1">
                <a:spLocks noChangeArrowheads="1"/>
              </p:cNvSpPr>
              <p:nvPr/>
            </p:nvSpPr>
            <p:spPr bwMode="auto">
              <a:xfrm>
                <a:off x="2148" y="133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u</a:t>
                </a:r>
              </a:p>
            </p:txBody>
          </p:sp>
          <p:sp>
            <p:nvSpPr>
              <p:cNvPr id="41151" name="Text Box 112"/>
              <p:cNvSpPr txBox="1">
                <a:spLocks noChangeArrowheads="1"/>
              </p:cNvSpPr>
              <p:nvPr/>
            </p:nvSpPr>
            <p:spPr bwMode="auto">
              <a:xfrm>
                <a:off x="2725" y="1355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v</a:t>
                </a:r>
              </a:p>
            </p:txBody>
          </p:sp>
          <p:sp>
            <p:nvSpPr>
              <p:cNvPr id="41152" name="Text Box 113"/>
              <p:cNvSpPr txBox="1">
                <a:spLocks noChangeArrowheads="1"/>
              </p:cNvSpPr>
              <p:nvPr/>
            </p:nvSpPr>
            <p:spPr bwMode="auto">
              <a:xfrm>
                <a:off x="3456" y="1912"/>
                <a:ext cx="1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z</a:t>
                </a:r>
              </a:p>
            </p:txBody>
          </p:sp>
        </p:grpSp>
      </p:grpSp>
      <p:sp>
        <p:nvSpPr>
          <p:cNvPr id="40972" name="AutoShape 219"/>
          <p:cNvSpPr>
            <a:spLocks noChangeArrowheads="1"/>
          </p:cNvSpPr>
          <p:nvPr/>
        </p:nvSpPr>
        <p:spPr bwMode="auto">
          <a:xfrm rot="10800000">
            <a:off x="4941888" y="3667125"/>
            <a:ext cx="2062162" cy="238125"/>
          </a:xfrm>
          <a:prstGeom prst="curvedUpArrow">
            <a:avLst>
              <a:gd name="adj1" fmla="val 173200"/>
              <a:gd name="adj2" fmla="val 3464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40973" name="AutoShape 255"/>
          <p:cNvSpPr>
            <a:spLocks noChangeArrowheads="1"/>
          </p:cNvSpPr>
          <p:nvPr/>
        </p:nvSpPr>
        <p:spPr bwMode="auto">
          <a:xfrm rot="10800000">
            <a:off x="1962150" y="3716338"/>
            <a:ext cx="2062163" cy="238125"/>
          </a:xfrm>
          <a:prstGeom prst="curvedUpArrow">
            <a:avLst>
              <a:gd name="adj1" fmla="val 173200"/>
              <a:gd name="adj2" fmla="val 3464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grpSp>
        <p:nvGrpSpPr>
          <p:cNvPr id="40974" name="Group 260"/>
          <p:cNvGrpSpPr>
            <a:grpSpLocks/>
          </p:cNvGrpSpPr>
          <p:nvPr/>
        </p:nvGrpSpPr>
        <p:grpSpPr bwMode="auto">
          <a:xfrm>
            <a:off x="6146800" y="1673225"/>
            <a:ext cx="2760663" cy="1847850"/>
            <a:chOff x="3872" y="1054"/>
            <a:chExt cx="1739" cy="1164"/>
          </a:xfrm>
        </p:grpSpPr>
        <p:grpSp>
          <p:nvGrpSpPr>
            <p:cNvPr id="41083" name="Group 256"/>
            <p:cNvGrpSpPr>
              <a:grpSpLocks/>
            </p:cNvGrpSpPr>
            <p:nvPr/>
          </p:nvGrpSpPr>
          <p:grpSpPr bwMode="auto">
            <a:xfrm>
              <a:off x="3992" y="1054"/>
              <a:ext cx="1619" cy="1164"/>
              <a:chOff x="3992" y="1054"/>
              <a:chExt cx="1619" cy="1164"/>
            </a:xfrm>
          </p:grpSpPr>
          <p:sp>
            <p:nvSpPr>
              <p:cNvPr id="41085" name="Text Box 149"/>
              <p:cNvSpPr txBox="1">
                <a:spLocks noChangeArrowheads="1"/>
              </p:cNvSpPr>
              <p:nvPr/>
            </p:nvSpPr>
            <p:spPr bwMode="auto">
              <a:xfrm>
                <a:off x="5414" y="1516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w</a:t>
                </a:r>
              </a:p>
            </p:txBody>
          </p:sp>
          <p:sp>
            <p:nvSpPr>
              <p:cNvPr id="41086" name="Text Box 150"/>
              <p:cNvSpPr txBox="1">
                <a:spLocks noChangeArrowheads="1"/>
              </p:cNvSpPr>
              <p:nvPr/>
            </p:nvSpPr>
            <p:spPr bwMode="auto">
              <a:xfrm>
                <a:off x="4646" y="1054"/>
                <a:ext cx="16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s</a:t>
                </a:r>
              </a:p>
            </p:txBody>
          </p:sp>
          <p:sp>
            <p:nvSpPr>
              <p:cNvPr id="41087" name="Text Box 151"/>
              <p:cNvSpPr txBox="1">
                <a:spLocks noChangeArrowheads="1"/>
              </p:cNvSpPr>
              <p:nvPr/>
            </p:nvSpPr>
            <p:spPr bwMode="auto">
              <a:xfrm>
                <a:off x="5282" y="1060"/>
                <a:ext cx="1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t</a:t>
                </a:r>
              </a:p>
            </p:txBody>
          </p:sp>
          <p:sp>
            <p:nvSpPr>
              <p:cNvPr id="41088" name="Text Box 152"/>
              <p:cNvSpPr txBox="1">
                <a:spLocks noChangeArrowheads="1"/>
              </p:cNvSpPr>
              <p:nvPr/>
            </p:nvSpPr>
            <p:spPr bwMode="auto">
              <a:xfrm>
                <a:off x="4003" y="1071"/>
                <a:ext cx="1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r</a:t>
                </a:r>
              </a:p>
            </p:txBody>
          </p:sp>
          <p:sp>
            <p:nvSpPr>
              <p:cNvPr id="41089" name="Text Box 153"/>
              <p:cNvSpPr txBox="1">
                <a:spLocks noChangeArrowheads="1"/>
              </p:cNvSpPr>
              <p:nvPr/>
            </p:nvSpPr>
            <p:spPr bwMode="auto">
              <a:xfrm>
                <a:off x="4640" y="2026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y</a:t>
                </a:r>
              </a:p>
            </p:txBody>
          </p:sp>
          <p:sp>
            <p:nvSpPr>
              <p:cNvPr id="41090" name="Oval 154"/>
              <p:cNvSpPr>
                <a:spLocks noChangeArrowheads="1"/>
              </p:cNvSpPr>
              <p:nvPr/>
            </p:nvSpPr>
            <p:spPr bwMode="auto">
              <a:xfrm>
                <a:off x="4006" y="1225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400">
                  <a:cs typeface="Times New Roman" panose="02020603050405020304" pitchFamily="18" charset="0"/>
                </a:endParaRPr>
              </a:p>
            </p:txBody>
          </p:sp>
          <p:sp>
            <p:nvSpPr>
              <p:cNvPr id="41091" name="Oval 155"/>
              <p:cNvSpPr>
                <a:spLocks noChangeArrowheads="1"/>
              </p:cNvSpPr>
              <p:nvPr/>
            </p:nvSpPr>
            <p:spPr bwMode="auto">
              <a:xfrm>
                <a:off x="5284" y="1584"/>
                <a:ext cx="160" cy="12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200"/>
                  <a:t>8/</a:t>
                </a:r>
                <a:endParaRPr lang="en-US" altLang="tr-TR" sz="1200"/>
              </a:p>
            </p:txBody>
          </p:sp>
          <p:sp>
            <p:nvSpPr>
              <p:cNvPr id="41092" name="Oval 156"/>
              <p:cNvSpPr>
                <a:spLocks noChangeArrowheads="1"/>
              </p:cNvSpPr>
              <p:nvPr/>
            </p:nvSpPr>
            <p:spPr bwMode="auto">
              <a:xfrm>
                <a:off x="4645" y="1584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400"/>
              </a:p>
            </p:txBody>
          </p:sp>
          <p:sp>
            <p:nvSpPr>
              <p:cNvPr id="41093" name="Oval 157"/>
              <p:cNvSpPr>
                <a:spLocks noChangeArrowheads="1"/>
              </p:cNvSpPr>
              <p:nvPr/>
            </p:nvSpPr>
            <p:spPr bwMode="auto">
              <a:xfrm>
                <a:off x="4006" y="1584"/>
                <a:ext cx="160" cy="12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200">
                    <a:cs typeface="Times New Roman" panose="02020603050405020304" pitchFamily="18" charset="0"/>
                  </a:rPr>
                  <a:t>3/6</a:t>
                </a:r>
                <a:endParaRPr lang="en-US" altLang="tr-TR" sz="1200">
                  <a:cs typeface="Times New Roman" panose="02020603050405020304" pitchFamily="18" charset="0"/>
                </a:endParaRPr>
              </a:p>
            </p:txBody>
          </p:sp>
          <p:sp>
            <p:nvSpPr>
              <p:cNvPr id="41094" name="Oval 158"/>
              <p:cNvSpPr>
                <a:spLocks noChangeArrowheads="1"/>
              </p:cNvSpPr>
              <p:nvPr/>
            </p:nvSpPr>
            <p:spPr bwMode="auto">
              <a:xfrm>
                <a:off x="5284" y="1225"/>
                <a:ext cx="160" cy="12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200"/>
                  <a:t>2/7</a:t>
                </a:r>
                <a:endParaRPr lang="en-US" altLang="tr-TR" sz="1200"/>
              </a:p>
            </p:txBody>
          </p:sp>
          <p:sp>
            <p:nvSpPr>
              <p:cNvPr id="41095" name="Oval 159"/>
              <p:cNvSpPr>
                <a:spLocks noChangeArrowheads="1"/>
              </p:cNvSpPr>
              <p:nvPr/>
            </p:nvSpPr>
            <p:spPr bwMode="auto">
              <a:xfrm>
                <a:off x="4006" y="1943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400">
                  <a:cs typeface="Times New Roman" panose="02020603050405020304" pitchFamily="18" charset="0"/>
                </a:endParaRPr>
              </a:p>
            </p:txBody>
          </p:sp>
          <p:sp>
            <p:nvSpPr>
              <p:cNvPr id="41096" name="Oval 160"/>
              <p:cNvSpPr>
                <a:spLocks noChangeArrowheads="1"/>
              </p:cNvSpPr>
              <p:nvPr/>
            </p:nvSpPr>
            <p:spPr bwMode="auto">
              <a:xfrm>
                <a:off x="4645" y="1943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400"/>
              </a:p>
            </p:txBody>
          </p:sp>
          <p:sp>
            <p:nvSpPr>
              <p:cNvPr id="41097" name="Oval 161"/>
              <p:cNvSpPr>
                <a:spLocks noChangeArrowheads="1"/>
              </p:cNvSpPr>
              <p:nvPr/>
            </p:nvSpPr>
            <p:spPr bwMode="auto">
              <a:xfrm>
                <a:off x="4645" y="1225"/>
                <a:ext cx="160" cy="12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200"/>
                  <a:t>1/</a:t>
                </a:r>
                <a:endParaRPr lang="en-US" altLang="tr-TR" sz="1200"/>
              </a:p>
            </p:txBody>
          </p:sp>
          <p:sp>
            <p:nvSpPr>
              <p:cNvPr id="41098" name="Oval 162"/>
              <p:cNvSpPr>
                <a:spLocks noChangeArrowheads="1"/>
              </p:cNvSpPr>
              <p:nvPr/>
            </p:nvSpPr>
            <p:spPr bwMode="auto">
              <a:xfrm>
                <a:off x="5284" y="1943"/>
                <a:ext cx="160" cy="12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200"/>
                  <a:t>4/5</a:t>
                </a:r>
                <a:endParaRPr lang="en-US" altLang="tr-TR" sz="1200"/>
              </a:p>
            </p:txBody>
          </p:sp>
          <p:cxnSp>
            <p:nvCxnSpPr>
              <p:cNvPr id="41099" name="AutoShape 163"/>
              <p:cNvCxnSpPr>
                <a:cxnSpLocks noChangeShapeType="1"/>
                <a:stCxn id="41090" idx="6"/>
                <a:endCxn id="41097" idx="2"/>
              </p:cNvCxnSpPr>
              <p:nvPr/>
            </p:nvCxnSpPr>
            <p:spPr bwMode="auto">
              <a:xfrm>
                <a:off x="4166" y="1285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00" name="AutoShape 164"/>
              <p:cNvCxnSpPr>
                <a:cxnSpLocks noChangeShapeType="1"/>
                <a:stCxn id="41090" idx="5"/>
                <a:endCxn id="41092" idx="2"/>
              </p:cNvCxnSpPr>
              <p:nvPr/>
            </p:nvCxnSpPr>
            <p:spPr bwMode="auto">
              <a:xfrm>
                <a:off x="4142" y="1327"/>
                <a:ext cx="503" cy="31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01" name="AutoShape 165"/>
              <p:cNvCxnSpPr>
                <a:cxnSpLocks noChangeShapeType="1"/>
                <a:stCxn id="41097" idx="5"/>
                <a:endCxn id="41091" idx="2"/>
              </p:cNvCxnSpPr>
              <p:nvPr/>
            </p:nvCxnSpPr>
            <p:spPr bwMode="auto">
              <a:xfrm>
                <a:off x="4782" y="1327"/>
                <a:ext cx="502" cy="31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02" name="AutoShape 166"/>
              <p:cNvCxnSpPr>
                <a:cxnSpLocks noChangeShapeType="1"/>
                <a:stCxn id="41097" idx="6"/>
                <a:endCxn id="41094" idx="2"/>
              </p:cNvCxnSpPr>
              <p:nvPr/>
            </p:nvCxnSpPr>
            <p:spPr bwMode="auto">
              <a:xfrm>
                <a:off x="4805" y="1285"/>
                <a:ext cx="479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03" name="AutoShape 167"/>
              <p:cNvCxnSpPr>
                <a:cxnSpLocks noChangeShapeType="1"/>
                <a:stCxn id="41092" idx="6"/>
                <a:endCxn id="41091" idx="2"/>
              </p:cNvCxnSpPr>
              <p:nvPr/>
            </p:nvCxnSpPr>
            <p:spPr bwMode="auto">
              <a:xfrm>
                <a:off x="4805" y="1644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04" name="AutoShape 168"/>
              <p:cNvCxnSpPr>
                <a:cxnSpLocks noChangeShapeType="1"/>
                <a:stCxn id="41095" idx="6"/>
                <a:endCxn id="41096" idx="2"/>
              </p:cNvCxnSpPr>
              <p:nvPr/>
            </p:nvCxnSpPr>
            <p:spPr bwMode="auto">
              <a:xfrm>
                <a:off x="4166" y="2003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05" name="AutoShape 169"/>
              <p:cNvCxnSpPr>
                <a:cxnSpLocks noChangeShapeType="1"/>
                <a:stCxn id="41096" idx="6"/>
                <a:endCxn id="41098" idx="2"/>
              </p:cNvCxnSpPr>
              <p:nvPr/>
            </p:nvCxnSpPr>
            <p:spPr bwMode="auto">
              <a:xfrm>
                <a:off x="4805" y="2003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06" name="AutoShape 170"/>
              <p:cNvCxnSpPr>
                <a:cxnSpLocks noChangeShapeType="1"/>
                <a:stCxn id="41094" idx="3"/>
                <a:endCxn id="41093" idx="6"/>
              </p:cNvCxnSpPr>
              <p:nvPr/>
            </p:nvCxnSpPr>
            <p:spPr bwMode="auto">
              <a:xfrm flipH="1">
                <a:off x="4166" y="1327"/>
                <a:ext cx="1141" cy="31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07" name="AutoShape 171"/>
              <p:cNvCxnSpPr>
                <a:cxnSpLocks noChangeShapeType="1"/>
                <a:stCxn id="41093" idx="4"/>
                <a:endCxn id="41098" idx="1"/>
              </p:cNvCxnSpPr>
              <p:nvPr/>
            </p:nvCxnSpPr>
            <p:spPr bwMode="auto">
              <a:xfrm>
                <a:off x="4086" y="1704"/>
                <a:ext cx="1221" cy="25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08" name="AutoShape 172"/>
              <p:cNvCxnSpPr>
                <a:cxnSpLocks noChangeShapeType="1"/>
                <a:stCxn id="41092" idx="3"/>
                <a:endCxn id="41095" idx="7"/>
              </p:cNvCxnSpPr>
              <p:nvPr/>
            </p:nvCxnSpPr>
            <p:spPr bwMode="auto">
              <a:xfrm flipH="1">
                <a:off x="4142" y="1687"/>
                <a:ext cx="526" cy="27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09" name="AutoShape 173"/>
              <p:cNvCxnSpPr>
                <a:cxnSpLocks noChangeShapeType="1"/>
                <a:stCxn id="41091" idx="4"/>
                <a:endCxn id="41098" idx="0"/>
              </p:cNvCxnSpPr>
              <p:nvPr/>
            </p:nvCxnSpPr>
            <p:spPr bwMode="auto">
              <a:xfrm>
                <a:off x="5365" y="1704"/>
                <a:ext cx="0" cy="23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10" name="AutoShape 174"/>
              <p:cNvCxnSpPr>
                <a:cxnSpLocks noChangeShapeType="1"/>
                <a:stCxn id="41092" idx="4"/>
                <a:endCxn id="41096" idx="0"/>
              </p:cNvCxnSpPr>
              <p:nvPr/>
            </p:nvCxnSpPr>
            <p:spPr bwMode="auto">
              <a:xfrm>
                <a:off x="4725" y="1704"/>
                <a:ext cx="0" cy="23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11" name="AutoShape 175"/>
              <p:cNvCxnSpPr>
                <a:cxnSpLocks noChangeShapeType="1"/>
                <a:stCxn id="41092" idx="0"/>
                <a:endCxn id="41097" idx="4"/>
              </p:cNvCxnSpPr>
              <p:nvPr/>
            </p:nvCxnSpPr>
            <p:spPr bwMode="auto">
              <a:xfrm flipV="1">
                <a:off x="4725" y="1345"/>
                <a:ext cx="0" cy="23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12" name="AutoShape 176"/>
              <p:cNvCxnSpPr>
                <a:cxnSpLocks noChangeShapeType="1"/>
                <a:stCxn id="41092" idx="7"/>
                <a:endCxn id="41094" idx="3"/>
              </p:cNvCxnSpPr>
              <p:nvPr/>
            </p:nvCxnSpPr>
            <p:spPr bwMode="auto">
              <a:xfrm flipV="1">
                <a:off x="4782" y="1327"/>
                <a:ext cx="525" cy="2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13" name="AutoShape 177"/>
              <p:cNvCxnSpPr>
                <a:cxnSpLocks noChangeShapeType="1"/>
                <a:stCxn id="41095" idx="4"/>
                <a:endCxn id="41098" idx="4"/>
              </p:cNvCxnSpPr>
              <p:nvPr/>
            </p:nvCxnSpPr>
            <p:spPr bwMode="auto">
              <a:xfrm rot="16200000" flipH="1">
                <a:off x="4725" y="1424"/>
                <a:ext cx="1" cy="1279"/>
              </a:xfrm>
              <a:prstGeom prst="curvedConnector3">
                <a:avLst>
                  <a:gd name="adj1" fmla="val 144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14" name="AutoShape 178"/>
              <p:cNvCxnSpPr>
                <a:cxnSpLocks noChangeShapeType="1"/>
                <a:stCxn id="41098" idx="6"/>
                <a:endCxn id="41098" idx="5"/>
              </p:cNvCxnSpPr>
              <p:nvPr/>
            </p:nvCxnSpPr>
            <p:spPr bwMode="auto">
              <a:xfrm flipH="1">
                <a:off x="5421" y="2004"/>
                <a:ext cx="23" cy="42"/>
              </a:xfrm>
              <a:prstGeom prst="curvedConnector4">
                <a:avLst>
                  <a:gd name="adj1" fmla="val -481819"/>
                  <a:gd name="adj2" fmla="val 268750"/>
                </a:avLst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1115" name="Text Box 179"/>
              <p:cNvSpPr txBox="1">
                <a:spLocks noChangeArrowheads="1"/>
              </p:cNvSpPr>
              <p:nvPr/>
            </p:nvSpPr>
            <p:spPr bwMode="auto">
              <a:xfrm>
                <a:off x="3992" y="142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u</a:t>
                </a:r>
              </a:p>
            </p:txBody>
          </p:sp>
          <p:sp>
            <p:nvSpPr>
              <p:cNvPr id="41116" name="Text Box 180"/>
              <p:cNvSpPr txBox="1">
                <a:spLocks noChangeArrowheads="1"/>
              </p:cNvSpPr>
              <p:nvPr/>
            </p:nvSpPr>
            <p:spPr bwMode="auto">
              <a:xfrm>
                <a:off x="4569" y="1445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v</a:t>
                </a:r>
              </a:p>
            </p:txBody>
          </p:sp>
          <p:sp>
            <p:nvSpPr>
              <p:cNvPr id="41117" name="Text Box 181"/>
              <p:cNvSpPr txBox="1">
                <a:spLocks noChangeArrowheads="1"/>
              </p:cNvSpPr>
              <p:nvPr/>
            </p:nvSpPr>
            <p:spPr bwMode="auto">
              <a:xfrm>
                <a:off x="5300" y="2002"/>
                <a:ext cx="1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z</a:t>
                </a:r>
              </a:p>
            </p:txBody>
          </p:sp>
        </p:grpSp>
        <p:sp>
          <p:nvSpPr>
            <p:cNvPr id="41084" name="Text Box 259"/>
            <p:cNvSpPr txBox="1">
              <a:spLocks noChangeArrowheads="1"/>
            </p:cNvSpPr>
            <p:nvPr/>
          </p:nvSpPr>
          <p:spPr bwMode="auto">
            <a:xfrm>
              <a:off x="3872" y="190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x</a:t>
              </a:r>
            </a:p>
          </p:txBody>
        </p:sp>
      </p:grpSp>
      <p:grpSp>
        <p:nvGrpSpPr>
          <p:cNvPr id="40975" name="Group 304"/>
          <p:cNvGrpSpPr>
            <a:grpSpLocks/>
          </p:cNvGrpSpPr>
          <p:nvPr/>
        </p:nvGrpSpPr>
        <p:grpSpPr bwMode="auto">
          <a:xfrm>
            <a:off x="6146800" y="3871913"/>
            <a:ext cx="2816225" cy="1847850"/>
            <a:chOff x="3872" y="2439"/>
            <a:chExt cx="1774" cy="1164"/>
          </a:xfrm>
        </p:grpSpPr>
        <p:sp>
          <p:nvSpPr>
            <p:cNvPr id="41048" name="Text Box 114"/>
            <p:cNvSpPr txBox="1">
              <a:spLocks noChangeArrowheads="1"/>
            </p:cNvSpPr>
            <p:nvPr/>
          </p:nvSpPr>
          <p:spPr bwMode="auto">
            <a:xfrm>
              <a:off x="5414" y="2901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w</a:t>
              </a:r>
            </a:p>
          </p:txBody>
        </p:sp>
        <p:sp>
          <p:nvSpPr>
            <p:cNvPr id="41049" name="Text Box 115"/>
            <p:cNvSpPr txBox="1">
              <a:spLocks noChangeArrowheads="1"/>
            </p:cNvSpPr>
            <p:nvPr/>
          </p:nvSpPr>
          <p:spPr bwMode="auto">
            <a:xfrm>
              <a:off x="4646" y="2439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s</a:t>
              </a:r>
            </a:p>
          </p:txBody>
        </p:sp>
        <p:sp>
          <p:nvSpPr>
            <p:cNvPr id="41050" name="Text Box 116"/>
            <p:cNvSpPr txBox="1">
              <a:spLocks noChangeArrowheads="1"/>
            </p:cNvSpPr>
            <p:nvPr/>
          </p:nvSpPr>
          <p:spPr bwMode="auto">
            <a:xfrm>
              <a:off x="5282" y="2445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t</a:t>
              </a:r>
            </a:p>
          </p:txBody>
        </p:sp>
        <p:sp>
          <p:nvSpPr>
            <p:cNvPr id="41051" name="Text Box 117"/>
            <p:cNvSpPr txBox="1">
              <a:spLocks noChangeArrowheads="1"/>
            </p:cNvSpPr>
            <p:nvPr/>
          </p:nvSpPr>
          <p:spPr bwMode="auto">
            <a:xfrm>
              <a:off x="4003" y="2456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r</a:t>
              </a:r>
            </a:p>
          </p:txBody>
        </p:sp>
        <p:sp>
          <p:nvSpPr>
            <p:cNvPr id="41052" name="Text Box 118"/>
            <p:cNvSpPr txBox="1">
              <a:spLocks noChangeArrowheads="1"/>
            </p:cNvSpPr>
            <p:nvPr/>
          </p:nvSpPr>
          <p:spPr bwMode="auto">
            <a:xfrm>
              <a:off x="4640" y="341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y</a:t>
              </a:r>
            </a:p>
          </p:txBody>
        </p:sp>
        <p:sp>
          <p:nvSpPr>
            <p:cNvPr id="41053" name="Oval 119"/>
            <p:cNvSpPr>
              <a:spLocks noChangeArrowheads="1"/>
            </p:cNvSpPr>
            <p:nvPr/>
          </p:nvSpPr>
          <p:spPr bwMode="auto">
            <a:xfrm>
              <a:off x="4006" y="2610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>
                <a:cs typeface="Times New Roman" panose="02020603050405020304" pitchFamily="18" charset="0"/>
              </a:endParaRPr>
            </a:p>
          </p:txBody>
        </p:sp>
        <p:sp>
          <p:nvSpPr>
            <p:cNvPr id="41054" name="Oval 120"/>
            <p:cNvSpPr>
              <a:spLocks noChangeArrowheads="1"/>
            </p:cNvSpPr>
            <p:nvPr/>
          </p:nvSpPr>
          <p:spPr bwMode="auto">
            <a:xfrm>
              <a:off x="5284" y="2969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/>
                <a:t>8/</a:t>
              </a:r>
              <a:endParaRPr lang="en-US" altLang="tr-TR" sz="1200"/>
            </a:p>
          </p:txBody>
        </p:sp>
        <p:sp>
          <p:nvSpPr>
            <p:cNvPr id="41055" name="Oval 121"/>
            <p:cNvSpPr>
              <a:spLocks noChangeArrowheads="1"/>
            </p:cNvSpPr>
            <p:nvPr/>
          </p:nvSpPr>
          <p:spPr bwMode="auto">
            <a:xfrm>
              <a:off x="4645" y="2969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41056" name="Oval 122"/>
            <p:cNvSpPr>
              <a:spLocks noChangeArrowheads="1"/>
            </p:cNvSpPr>
            <p:nvPr/>
          </p:nvSpPr>
          <p:spPr bwMode="auto">
            <a:xfrm>
              <a:off x="4006" y="2969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>
                  <a:cs typeface="Times New Roman" panose="02020603050405020304" pitchFamily="18" charset="0"/>
                </a:rPr>
                <a:t>3/6</a:t>
              </a:r>
              <a:endParaRPr lang="en-US" altLang="tr-TR" sz="1200">
                <a:cs typeface="Times New Roman" panose="02020603050405020304" pitchFamily="18" charset="0"/>
              </a:endParaRPr>
            </a:p>
          </p:txBody>
        </p:sp>
        <p:sp>
          <p:nvSpPr>
            <p:cNvPr id="41057" name="Oval 123"/>
            <p:cNvSpPr>
              <a:spLocks noChangeArrowheads="1"/>
            </p:cNvSpPr>
            <p:nvPr/>
          </p:nvSpPr>
          <p:spPr bwMode="auto">
            <a:xfrm>
              <a:off x="5284" y="2610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/>
                <a:t>2/7</a:t>
              </a:r>
              <a:endParaRPr lang="en-US" altLang="tr-TR" sz="1200"/>
            </a:p>
          </p:txBody>
        </p:sp>
        <p:sp>
          <p:nvSpPr>
            <p:cNvPr id="41058" name="Oval 124"/>
            <p:cNvSpPr>
              <a:spLocks noChangeArrowheads="1"/>
            </p:cNvSpPr>
            <p:nvPr/>
          </p:nvSpPr>
          <p:spPr bwMode="auto">
            <a:xfrm>
              <a:off x="4006" y="3328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>
                <a:cs typeface="Times New Roman" panose="02020603050405020304" pitchFamily="18" charset="0"/>
              </a:endParaRPr>
            </a:p>
          </p:txBody>
        </p:sp>
        <p:sp>
          <p:nvSpPr>
            <p:cNvPr id="41059" name="Oval 125"/>
            <p:cNvSpPr>
              <a:spLocks noChangeArrowheads="1"/>
            </p:cNvSpPr>
            <p:nvPr/>
          </p:nvSpPr>
          <p:spPr bwMode="auto">
            <a:xfrm>
              <a:off x="4645" y="3328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41060" name="Oval 126"/>
            <p:cNvSpPr>
              <a:spLocks noChangeArrowheads="1"/>
            </p:cNvSpPr>
            <p:nvPr/>
          </p:nvSpPr>
          <p:spPr bwMode="auto">
            <a:xfrm>
              <a:off x="4645" y="2610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/>
                <a:t>1/</a:t>
              </a:r>
              <a:endParaRPr lang="en-US" altLang="tr-TR" sz="1200"/>
            </a:p>
          </p:txBody>
        </p:sp>
        <p:sp>
          <p:nvSpPr>
            <p:cNvPr id="41061" name="Oval 127"/>
            <p:cNvSpPr>
              <a:spLocks noChangeArrowheads="1"/>
            </p:cNvSpPr>
            <p:nvPr/>
          </p:nvSpPr>
          <p:spPr bwMode="auto">
            <a:xfrm>
              <a:off x="5284" y="3328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/>
                <a:t>4/5</a:t>
              </a:r>
              <a:endParaRPr lang="en-US" altLang="tr-TR" sz="1200"/>
            </a:p>
          </p:txBody>
        </p:sp>
        <p:cxnSp>
          <p:nvCxnSpPr>
            <p:cNvPr id="41062" name="AutoShape 128"/>
            <p:cNvCxnSpPr>
              <a:cxnSpLocks noChangeShapeType="1"/>
              <a:stCxn id="41053" idx="6"/>
              <a:endCxn id="41060" idx="2"/>
            </p:cNvCxnSpPr>
            <p:nvPr/>
          </p:nvCxnSpPr>
          <p:spPr bwMode="auto">
            <a:xfrm>
              <a:off x="4166" y="2670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63" name="AutoShape 129"/>
            <p:cNvCxnSpPr>
              <a:cxnSpLocks noChangeShapeType="1"/>
              <a:stCxn id="41053" idx="5"/>
              <a:endCxn id="41055" idx="2"/>
            </p:cNvCxnSpPr>
            <p:nvPr/>
          </p:nvCxnSpPr>
          <p:spPr bwMode="auto">
            <a:xfrm>
              <a:off x="4142" y="2712"/>
              <a:ext cx="503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64" name="AutoShape 130"/>
            <p:cNvCxnSpPr>
              <a:cxnSpLocks noChangeShapeType="1"/>
              <a:stCxn id="41060" idx="5"/>
              <a:endCxn id="41054" idx="2"/>
            </p:cNvCxnSpPr>
            <p:nvPr/>
          </p:nvCxnSpPr>
          <p:spPr bwMode="auto">
            <a:xfrm>
              <a:off x="4782" y="2712"/>
              <a:ext cx="502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65" name="AutoShape 131"/>
            <p:cNvCxnSpPr>
              <a:cxnSpLocks noChangeShapeType="1"/>
              <a:stCxn id="41060" idx="6"/>
              <a:endCxn id="41057" idx="2"/>
            </p:cNvCxnSpPr>
            <p:nvPr/>
          </p:nvCxnSpPr>
          <p:spPr bwMode="auto">
            <a:xfrm>
              <a:off x="4805" y="2670"/>
              <a:ext cx="47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66" name="AutoShape 132"/>
            <p:cNvCxnSpPr>
              <a:cxnSpLocks noChangeShapeType="1"/>
              <a:stCxn id="41055" idx="6"/>
              <a:endCxn id="41054" idx="2"/>
            </p:cNvCxnSpPr>
            <p:nvPr/>
          </p:nvCxnSpPr>
          <p:spPr bwMode="auto">
            <a:xfrm>
              <a:off x="4805" y="3029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67" name="AutoShape 133"/>
            <p:cNvCxnSpPr>
              <a:cxnSpLocks noChangeShapeType="1"/>
              <a:stCxn id="41058" idx="6"/>
              <a:endCxn id="41059" idx="2"/>
            </p:cNvCxnSpPr>
            <p:nvPr/>
          </p:nvCxnSpPr>
          <p:spPr bwMode="auto">
            <a:xfrm>
              <a:off x="4166" y="3388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68" name="AutoShape 134"/>
            <p:cNvCxnSpPr>
              <a:cxnSpLocks noChangeShapeType="1"/>
              <a:stCxn id="41059" idx="6"/>
              <a:endCxn id="41061" idx="2"/>
            </p:cNvCxnSpPr>
            <p:nvPr/>
          </p:nvCxnSpPr>
          <p:spPr bwMode="auto">
            <a:xfrm>
              <a:off x="4805" y="3388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69" name="AutoShape 135"/>
            <p:cNvCxnSpPr>
              <a:cxnSpLocks noChangeShapeType="1"/>
              <a:stCxn id="41057" idx="3"/>
              <a:endCxn id="41056" idx="6"/>
            </p:cNvCxnSpPr>
            <p:nvPr/>
          </p:nvCxnSpPr>
          <p:spPr bwMode="auto">
            <a:xfrm flipH="1">
              <a:off x="4166" y="2712"/>
              <a:ext cx="1141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0" name="AutoShape 136"/>
            <p:cNvCxnSpPr>
              <a:cxnSpLocks noChangeShapeType="1"/>
              <a:stCxn id="41056" idx="4"/>
              <a:endCxn id="41061" idx="1"/>
            </p:cNvCxnSpPr>
            <p:nvPr/>
          </p:nvCxnSpPr>
          <p:spPr bwMode="auto">
            <a:xfrm>
              <a:off x="4086" y="3089"/>
              <a:ext cx="1221" cy="2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1" name="AutoShape 137"/>
            <p:cNvCxnSpPr>
              <a:cxnSpLocks noChangeShapeType="1"/>
              <a:stCxn id="41055" idx="3"/>
              <a:endCxn id="41058" idx="7"/>
            </p:cNvCxnSpPr>
            <p:nvPr/>
          </p:nvCxnSpPr>
          <p:spPr bwMode="auto">
            <a:xfrm flipH="1">
              <a:off x="4142" y="3072"/>
              <a:ext cx="526" cy="2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2" name="AutoShape 138"/>
            <p:cNvCxnSpPr>
              <a:cxnSpLocks noChangeShapeType="1"/>
              <a:stCxn id="41054" idx="4"/>
              <a:endCxn id="41061" idx="0"/>
            </p:cNvCxnSpPr>
            <p:nvPr/>
          </p:nvCxnSpPr>
          <p:spPr bwMode="auto">
            <a:xfrm>
              <a:off x="5365" y="3089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3" name="AutoShape 139"/>
            <p:cNvCxnSpPr>
              <a:cxnSpLocks noChangeShapeType="1"/>
              <a:stCxn id="41055" idx="4"/>
              <a:endCxn id="41059" idx="0"/>
            </p:cNvCxnSpPr>
            <p:nvPr/>
          </p:nvCxnSpPr>
          <p:spPr bwMode="auto">
            <a:xfrm>
              <a:off x="4725" y="3089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4" name="AutoShape 140"/>
            <p:cNvCxnSpPr>
              <a:cxnSpLocks noChangeShapeType="1"/>
              <a:stCxn id="41055" idx="0"/>
              <a:endCxn id="41060" idx="4"/>
            </p:cNvCxnSpPr>
            <p:nvPr/>
          </p:nvCxnSpPr>
          <p:spPr bwMode="auto">
            <a:xfrm flipV="1">
              <a:off x="4725" y="2730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5" name="AutoShape 141"/>
            <p:cNvCxnSpPr>
              <a:cxnSpLocks noChangeShapeType="1"/>
              <a:stCxn id="41055" idx="7"/>
              <a:endCxn id="41057" idx="3"/>
            </p:cNvCxnSpPr>
            <p:nvPr/>
          </p:nvCxnSpPr>
          <p:spPr bwMode="auto">
            <a:xfrm flipV="1">
              <a:off x="4782" y="2712"/>
              <a:ext cx="525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6" name="AutoShape 142"/>
            <p:cNvCxnSpPr>
              <a:cxnSpLocks noChangeShapeType="1"/>
              <a:stCxn id="41058" idx="4"/>
              <a:endCxn id="41061" idx="4"/>
            </p:cNvCxnSpPr>
            <p:nvPr/>
          </p:nvCxnSpPr>
          <p:spPr bwMode="auto">
            <a:xfrm rot="16200000" flipH="1">
              <a:off x="4725" y="2809"/>
              <a:ext cx="1" cy="1279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7" name="AutoShape 143"/>
            <p:cNvCxnSpPr>
              <a:cxnSpLocks noChangeShapeType="1"/>
              <a:stCxn id="41061" idx="6"/>
              <a:endCxn id="41061" idx="5"/>
            </p:cNvCxnSpPr>
            <p:nvPr/>
          </p:nvCxnSpPr>
          <p:spPr bwMode="auto">
            <a:xfrm flipH="1">
              <a:off x="5421" y="3389"/>
              <a:ext cx="23" cy="42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078" name="Text Box 144"/>
            <p:cNvSpPr txBox="1">
              <a:spLocks noChangeArrowheads="1"/>
            </p:cNvSpPr>
            <p:nvPr/>
          </p:nvSpPr>
          <p:spPr bwMode="auto">
            <a:xfrm>
              <a:off x="3992" y="2805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u</a:t>
              </a:r>
            </a:p>
          </p:txBody>
        </p:sp>
        <p:sp>
          <p:nvSpPr>
            <p:cNvPr id="41079" name="Text Box 145"/>
            <p:cNvSpPr txBox="1">
              <a:spLocks noChangeArrowheads="1"/>
            </p:cNvSpPr>
            <p:nvPr/>
          </p:nvSpPr>
          <p:spPr bwMode="auto">
            <a:xfrm>
              <a:off x="4569" y="283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v</a:t>
              </a:r>
            </a:p>
          </p:txBody>
        </p:sp>
        <p:sp>
          <p:nvSpPr>
            <p:cNvPr id="41080" name="Text Box 146"/>
            <p:cNvSpPr txBox="1">
              <a:spLocks noChangeArrowheads="1"/>
            </p:cNvSpPr>
            <p:nvPr/>
          </p:nvSpPr>
          <p:spPr bwMode="auto">
            <a:xfrm>
              <a:off x="5300" y="3387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z</a:t>
              </a:r>
            </a:p>
          </p:txBody>
        </p:sp>
        <p:sp>
          <p:nvSpPr>
            <p:cNvPr id="41081" name="Line 182"/>
            <p:cNvSpPr>
              <a:spLocks noChangeShapeType="1"/>
            </p:cNvSpPr>
            <p:nvPr/>
          </p:nvSpPr>
          <p:spPr bwMode="auto">
            <a:xfrm flipH="1" flipV="1">
              <a:off x="5418" y="3222"/>
              <a:ext cx="228" cy="21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1082" name="Text Box 261"/>
            <p:cNvSpPr txBox="1">
              <a:spLocks noChangeArrowheads="1"/>
            </p:cNvSpPr>
            <p:nvPr/>
          </p:nvSpPr>
          <p:spPr bwMode="auto">
            <a:xfrm>
              <a:off x="3872" y="328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x</a:t>
              </a:r>
            </a:p>
          </p:txBody>
        </p:sp>
      </p:grpSp>
      <p:grpSp>
        <p:nvGrpSpPr>
          <p:cNvPr id="40976" name="Group 264"/>
          <p:cNvGrpSpPr>
            <a:grpSpLocks/>
          </p:cNvGrpSpPr>
          <p:nvPr/>
        </p:nvGrpSpPr>
        <p:grpSpPr bwMode="auto">
          <a:xfrm>
            <a:off x="3222625" y="3871913"/>
            <a:ext cx="2759075" cy="1847850"/>
            <a:chOff x="2030" y="2439"/>
            <a:chExt cx="1738" cy="1164"/>
          </a:xfrm>
        </p:grpSpPr>
        <p:sp>
          <p:nvSpPr>
            <p:cNvPr id="41014" name="Text Box 185"/>
            <p:cNvSpPr txBox="1">
              <a:spLocks noChangeArrowheads="1"/>
            </p:cNvSpPr>
            <p:nvPr/>
          </p:nvSpPr>
          <p:spPr bwMode="auto">
            <a:xfrm>
              <a:off x="3571" y="2901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w</a:t>
              </a:r>
            </a:p>
          </p:txBody>
        </p:sp>
        <p:sp>
          <p:nvSpPr>
            <p:cNvPr id="41015" name="Text Box 186"/>
            <p:cNvSpPr txBox="1">
              <a:spLocks noChangeArrowheads="1"/>
            </p:cNvSpPr>
            <p:nvPr/>
          </p:nvSpPr>
          <p:spPr bwMode="auto">
            <a:xfrm>
              <a:off x="2803" y="2439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s</a:t>
              </a:r>
            </a:p>
          </p:txBody>
        </p:sp>
        <p:sp>
          <p:nvSpPr>
            <p:cNvPr id="41016" name="Text Box 187"/>
            <p:cNvSpPr txBox="1">
              <a:spLocks noChangeArrowheads="1"/>
            </p:cNvSpPr>
            <p:nvPr/>
          </p:nvSpPr>
          <p:spPr bwMode="auto">
            <a:xfrm>
              <a:off x="3439" y="2445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t</a:t>
              </a:r>
            </a:p>
          </p:txBody>
        </p:sp>
        <p:sp>
          <p:nvSpPr>
            <p:cNvPr id="41017" name="Text Box 188"/>
            <p:cNvSpPr txBox="1">
              <a:spLocks noChangeArrowheads="1"/>
            </p:cNvSpPr>
            <p:nvPr/>
          </p:nvSpPr>
          <p:spPr bwMode="auto">
            <a:xfrm>
              <a:off x="2160" y="2456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r</a:t>
              </a:r>
            </a:p>
          </p:txBody>
        </p:sp>
        <p:sp>
          <p:nvSpPr>
            <p:cNvPr id="41018" name="Text Box 189"/>
            <p:cNvSpPr txBox="1">
              <a:spLocks noChangeArrowheads="1"/>
            </p:cNvSpPr>
            <p:nvPr/>
          </p:nvSpPr>
          <p:spPr bwMode="auto">
            <a:xfrm>
              <a:off x="2797" y="341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y</a:t>
              </a:r>
            </a:p>
          </p:txBody>
        </p:sp>
        <p:sp>
          <p:nvSpPr>
            <p:cNvPr id="41019" name="Oval 190"/>
            <p:cNvSpPr>
              <a:spLocks noChangeArrowheads="1"/>
            </p:cNvSpPr>
            <p:nvPr/>
          </p:nvSpPr>
          <p:spPr bwMode="auto">
            <a:xfrm>
              <a:off x="2163" y="2610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>
                <a:cs typeface="Times New Roman" panose="02020603050405020304" pitchFamily="18" charset="0"/>
              </a:endParaRPr>
            </a:p>
          </p:txBody>
        </p:sp>
        <p:sp>
          <p:nvSpPr>
            <p:cNvPr id="41020" name="Oval 191"/>
            <p:cNvSpPr>
              <a:spLocks noChangeArrowheads="1"/>
            </p:cNvSpPr>
            <p:nvPr/>
          </p:nvSpPr>
          <p:spPr bwMode="auto">
            <a:xfrm>
              <a:off x="3441" y="2969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/>
                <a:t>8/9</a:t>
              </a:r>
              <a:endParaRPr lang="en-US" altLang="tr-TR" sz="1200"/>
            </a:p>
          </p:txBody>
        </p:sp>
        <p:sp>
          <p:nvSpPr>
            <p:cNvPr id="41021" name="Oval 192"/>
            <p:cNvSpPr>
              <a:spLocks noChangeArrowheads="1"/>
            </p:cNvSpPr>
            <p:nvPr/>
          </p:nvSpPr>
          <p:spPr bwMode="auto">
            <a:xfrm>
              <a:off x="2802" y="2969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41022" name="Oval 193"/>
            <p:cNvSpPr>
              <a:spLocks noChangeArrowheads="1"/>
            </p:cNvSpPr>
            <p:nvPr/>
          </p:nvSpPr>
          <p:spPr bwMode="auto">
            <a:xfrm>
              <a:off x="2163" y="2969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>
                  <a:cs typeface="Times New Roman" panose="02020603050405020304" pitchFamily="18" charset="0"/>
                </a:rPr>
                <a:t>3/6</a:t>
              </a:r>
              <a:endParaRPr lang="en-US" altLang="tr-TR" sz="1200">
                <a:cs typeface="Times New Roman" panose="02020603050405020304" pitchFamily="18" charset="0"/>
              </a:endParaRPr>
            </a:p>
          </p:txBody>
        </p:sp>
        <p:sp>
          <p:nvSpPr>
            <p:cNvPr id="41023" name="Oval 194"/>
            <p:cNvSpPr>
              <a:spLocks noChangeArrowheads="1"/>
            </p:cNvSpPr>
            <p:nvPr/>
          </p:nvSpPr>
          <p:spPr bwMode="auto">
            <a:xfrm>
              <a:off x="3441" y="2610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/>
                <a:t>2/7</a:t>
              </a:r>
              <a:endParaRPr lang="en-US" altLang="tr-TR" sz="1200"/>
            </a:p>
          </p:txBody>
        </p:sp>
        <p:sp>
          <p:nvSpPr>
            <p:cNvPr id="41024" name="Oval 195"/>
            <p:cNvSpPr>
              <a:spLocks noChangeArrowheads="1"/>
            </p:cNvSpPr>
            <p:nvPr/>
          </p:nvSpPr>
          <p:spPr bwMode="auto">
            <a:xfrm>
              <a:off x="2163" y="3328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>
                <a:cs typeface="Times New Roman" panose="02020603050405020304" pitchFamily="18" charset="0"/>
              </a:endParaRPr>
            </a:p>
          </p:txBody>
        </p:sp>
        <p:sp>
          <p:nvSpPr>
            <p:cNvPr id="41025" name="Oval 196"/>
            <p:cNvSpPr>
              <a:spLocks noChangeArrowheads="1"/>
            </p:cNvSpPr>
            <p:nvPr/>
          </p:nvSpPr>
          <p:spPr bwMode="auto">
            <a:xfrm>
              <a:off x="2802" y="3328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41026" name="Oval 197"/>
            <p:cNvSpPr>
              <a:spLocks noChangeArrowheads="1"/>
            </p:cNvSpPr>
            <p:nvPr/>
          </p:nvSpPr>
          <p:spPr bwMode="auto">
            <a:xfrm>
              <a:off x="2802" y="2610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000"/>
                <a:t>1/10</a:t>
              </a:r>
              <a:endParaRPr lang="en-US" altLang="tr-TR" sz="1000"/>
            </a:p>
          </p:txBody>
        </p:sp>
        <p:sp>
          <p:nvSpPr>
            <p:cNvPr id="41027" name="Oval 198"/>
            <p:cNvSpPr>
              <a:spLocks noChangeArrowheads="1"/>
            </p:cNvSpPr>
            <p:nvPr/>
          </p:nvSpPr>
          <p:spPr bwMode="auto">
            <a:xfrm>
              <a:off x="3441" y="3328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/>
                <a:t>4/5</a:t>
              </a:r>
              <a:endParaRPr lang="en-US" altLang="tr-TR" sz="1200"/>
            </a:p>
          </p:txBody>
        </p:sp>
        <p:cxnSp>
          <p:nvCxnSpPr>
            <p:cNvPr id="41028" name="AutoShape 199"/>
            <p:cNvCxnSpPr>
              <a:cxnSpLocks noChangeShapeType="1"/>
              <a:stCxn id="41019" idx="6"/>
              <a:endCxn id="41026" idx="2"/>
            </p:cNvCxnSpPr>
            <p:nvPr/>
          </p:nvCxnSpPr>
          <p:spPr bwMode="auto">
            <a:xfrm>
              <a:off x="2323" y="2670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9" name="AutoShape 200"/>
            <p:cNvCxnSpPr>
              <a:cxnSpLocks noChangeShapeType="1"/>
              <a:stCxn id="41019" idx="5"/>
              <a:endCxn id="41021" idx="2"/>
            </p:cNvCxnSpPr>
            <p:nvPr/>
          </p:nvCxnSpPr>
          <p:spPr bwMode="auto">
            <a:xfrm>
              <a:off x="2299" y="2712"/>
              <a:ext cx="503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0" name="AutoShape 201"/>
            <p:cNvCxnSpPr>
              <a:cxnSpLocks noChangeShapeType="1"/>
              <a:stCxn id="41026" idx="5"/>
              <a:endCxn id="41020" idx="2"/>
            </p:cNvCxnSpPr>
            <p:nvPr/>
          </p:nvCxnSpPr>
          <p:spPr bwMode="auto">
            <a:xfrm>
              <a:off x="2939" y="2712"/>
              <a:ext cx="502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1" name="AutoShape 202"/>
            <p:cNvCxnSpPr>
              <a:cxnSpLocks noChangeShapeType="1"/>
              <a:stCxn id="41026" idx="6"/>
              <a:endCxn id="41023" idx="2"/>
            </p:cNvCxnSpPr>
            <p:nvPr/>
          </p:nvCxnSpPr>
          <p:spPr bwMode="auto">
            <a:xfrm>
              <a:off x="2962" y="2670"/>
              <a:ext cx="47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2" name="AutoShape 203"/>
            <p:cNvCxnSpPr>
              <a:cxnSpLocks noChangeShapeType="1"/>
              <a:stCxn id="41021" idx="6"/>
              <a:endCxn id="41020" idx="2"/>
            </p:cNvCxnSpPr>
            <p:nvPr/>
          </p:nvCxnSpPr>
          <p:spPr bwMode="auto">
            <a:xfrm>
              <a:off x="2962" y="3029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3" name="AutoShape 204"/>
            <p:cNvCxnSpPr>
              <a:cxnSpLocks noChangeShapeType="1"/>
              <a:stCxn id="41024" idx="6"/>
              <a:endCxn id="41025" idx="2"/>
            </p:cNvCxnSpPr>
            <p:nvPr/>
          </p:nvCxnSpPr>
          <p:spPr bwMode="auto">
            <a:xfrm>
              <a:off x="2323" y="3388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4" name="AutoShape 205"/>
            <p:cNvCxnSpPr>
              <a:cxnSpLocks noChangeShapeType="1"/>
              <a:stCxn id="41025" idx="6"/>
              <a:endCxn id="41027" idx="2"/>
            </p:cNvCxnSpPr>
            <p:nvPr/>
          </p:nvCxnSpPr>
          <p:spPr bwMode="auto">
            <a:xfrm>
              <a:off x="2962" y="3388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5" name="AutoShape 206"/>
            <p:cNvCxnSpPr>
              <a:cxnSpLocks noChangeShapeType="1"/>
              <a:stCxn id="41023" idx="3"/>
              <a:endCxn id="41022" idx="6"/>
            </p:cNvCxnSpPr>
            <p:nvPr/>
          </p:nvCxnSpPr>
          <p:spPr bwMode="auto">
            <a:xfrm flipH="1">
              <a:off x="2323" y="2712"/>
              <a:ext cx="1141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6" name="AutoShape 207"/>
            <p:cNvCxnSpPr>
              <a:cxnSpLocks noChangeShapeType="1"/>
              <a:stCxn id="41022" idx="4"/>
              <a:endCxn id="41027" idx="1"/>
            </p:cNvCxnSpPr>
            <p:nvPr/>
          </p:nvCxnSpPr>
          <p:spPr bwMode="auto">
            <a:xfrm>
              <a:off x="2243" y="3089"/>
              <a:ext cx="1221" cy="2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7" name="AutoShape 208"/>
            <p:cNvCxnSpPr>
              <a:cxnSpLocks noChangeShapeType="1"/>
              <a:stCxn id="41021" idx="3"/>
              <a:endCxn id="41024" idx="7"/>
            </p:cNvCxnSpPr>
            <p:nvPr/>
          </p:nvCxnSpPr>
          <p:spPr bwMode="auto">
            <a:xfrm flipH="1">
              <a:off x="2299" y="3072"/>
              <a:ext cx="526" cy="2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8" name="AutoShape 209"/>
            <p:cNvCxnSpPr>
              <a:cxnSpLocks noChangeShapeType="1"/>
              <a:stCxn id="41020" idx="4"/>
              <a:endCxn id="41027" idx="0"/>
            </p:cNvCxnSpPr>
            <p:nvPr/>
          </p:nvCxnSpPr>
          <p:spPr bwMode="auto">
            <a:xfrm>
              <a:off x="3522" y="3089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9" name="AutoShape 210"/>
            <p:cNvCxnSpPr>
              <a:cxnSpLocks noChangeShapeType="1"/>
              <a:stCxn id="41021" idx="4"/>
              <a:endCxn id="41025" idx="0"/>
            </p:cNvCxnSpPr>
            <p:nvPr/>
          </p:nvCxnSpPr>
          <p:spPr bwMode="auto">
            <a:xfrm>
              <a:off x="2882" y="3089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40" name="AutoShape 211"/>
            <p:cNvCxnSpPr>
              <a:cxnSpLocks noChangeShapeType="1"/>
              <a:stCxn id="41021" idx="0"/>
              <a:endCxn id="41026" idx="4"/>
            </p:cNvCxnSpPr>
            <p:nvPr/>
          </p:nvCxnSpPr>
          <p:spPr bwMode="auto">
            <a:xfrm flipV="1">
              <a:off x="2882" y="2730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41" name="AutoShape 212"/>
            <p:cNvCxnSpPr>
              <a:cxnSpLocks noChangeShapeType="1"/>
              <a:stCxn id="41021" idx="7"/>
              <a:endCxn id="41023" idx="3"/>
            </p:cNvCxnSpPr>
            <p:nvPr/>
          </p:nvCxnSpPr>
          <p:spPr bwMode="auto">
            <a:xfrm flipV="1">
              <a:off x="2939" y="2712"/>
              <a:ext cx="525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42" name="AutoShape 213"/>
            <p:cNvCxnSpPr>
              <a:cxnSpLocks noChangeShapeType="1"/>
              <a:stCxn id="41024" idx="4"/>
              <a:endCxn id="41027" idx="4"/>
            </p:cNvCxnSpPr>
            <p:nvPr/>
          </p:nvCxnSpPr>
          <p:spPr bwMode="auto">
            <a:xfrm rot="16200000" flipH="1">
              <a:off x="2882" y="2809"/>
              <a:ext cx="1" cy="1279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43" name="AutoShape 214"/>
            <p:cNvCxnSpPr>
              <a:cxnSpLocks noChangeShapeType="1"/>
              <a:stCxn id="41027" idx="6"/>
              <a:endCxn id="41027" idx="5"/>
            </p:cNvCxnSpPr>
            <p:nvPr/>
          </p:nvCxnSpPr>
          <p:spPr bwMode="auto">
            <a:xfrm flipH="1">
              <a:off x="3578" y="3389"/>
              <a:ext cx="23" cy="42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044" name="Text Box 215"/>
            <p:cNvSpPr txBox="1">
              <a:spLocks noChangeArrowheads="1"/>
            </p:cNvSpPr>
            <p:nvPr/>
          </p:nvSpPr>
          <p:spPr bwMode="auto">
            <a:xfrm>
              <a:off x="2149" y="2805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u</a:t>
              </a:r>
            </a:p>
          </p:txBody>
        </p:sp>
        <p:sp>
          <p:nvSpPr>
            <p:cNvPr id="41045" name="Text Box 216"/>
            <p:cNvSpPr txBox="1">
              <a:spLocks noChangeArrowheads="1"/>
            </p:cNvSpPr>
            <p:nvPr/>
          </p:nvSpPr>
          <p:spPr bwMode="auto">
            <a:xfrm>
              <a:off x="2726" y="283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v</a:t>
              </a:r>
            </a:p>
          </p:txBody>
        </p:sp>
        <p:sp>
          <p:nvSpPr>
            <p:cNvPr id="41046" name="Text Box 217"/>
            <p:cNvSpPr txBox="1">
              <a:spLocks noChangeArrowheads="1"/>
            </p:cNvSpPr>
            <p:nvPr/>
          </p:nvSpPr>
          <p:spPr bwMode="auto">
            <a:xfrm>
              <a:off x="3457" y="3387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z</a:t>
              </a:r>
            </a:p>
          </p:txBody>
        </p:sp>
        <p:sp>
          <p:nvSpPr>
            <p:cNvPr id="41047" name="Text Box 263"/>
            <p:cNvSpPr txBox="1">
              <a:spLocks noChangeArrowheads="1"/>
            </p:cNvSpPr>
            <p:nvPr/>
          </p:nvSpPr>
          <p:spPr bwMode="auto">
            <a:xfrm>
              <a:off x="2030" y="329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x</a:t>
              </a:r>
            </a:p>
          </p:txBody>
        </p:sp>
      </p:grpSp>
      <p:grpSp>
        <p:nvGrpSpPr>
          <p:cNvPr id="40977" name="Group 267"/>
          <p:cNvGrpSpPr>
            <a:grpSpLocks/>
          </p:cNvGrpSpPr>
          <p:nvPr/>
        </p:nvGrpSpPr>
        <p:grpSpPr bwMode="auto">
          <a:xfrm>
            <a:off x="431800" y="3871913"/>
            <a:ext cx="2763838" cy="1847850"/>
            <a:chOff x="272" y="2439"/>
            <a:chExt cx="1741" cy="1164"/>
          </a:xfrm>
        </p:grpSpPr>
        <p:sp>
          <p:nvSpPr>
            <p:cNvPr id="40980" name="Text Box 222"/>
            <p:cNvSpPr txBox="1">
              <a:spLocks noChangeArrowheads="1"/>
            </p:cNvSpPr>
            <p:nvPr/>
          </p:nvSpPr>
          <p:spPr bwMode="auto">
            <a:xfrm>
              <a:off x="1816" y="2901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w</a:t>
              </a:r>
            </a:p>
          </p:txBody>
        </p:sp>
        <p:sp>
          <p:nvSpPr>
            <p:cNvPr id="40981" name="Text Box 223"/>
            <p:cNvSpPr txBox="1">
              <a:spLocks noChangeArrowheads="1"/>
            </p:cNvSpPr>
            <p:nvPr/>
          </p:nvSpPr>
          <p:spPr bwMode="auto">
            <a:xfrm>
              <a:off x="1048" y="2439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s</a:t>
              </a:r>
            </a:p>
          </p:txBody>
        </p:sp>
        <p:sp>
          <p:nvSpPr>
            <p:cNvPr id="40982" name="Text Box 224"/>
            <p:cNvSpPr txBox="1">
              <a:spLocks noChangeArrowheads="1"/>
            </p:cNvSpPr>
            <p:nvPr/>
          </p:nvSpPr>
          <p:spPr bwMode="auto">
            <a:xfrm>
              <a:off x="1684" y="2445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t</a:t>
              </a:r>
            </a:p>
          </p:txBody>
        </p:sp>
        <p:sp>
          <p:nvSpPr>
            <p:cNvPr id="40983" name="Text Box 225"/>
            <p:cNvSpPr txBox="1">
              <a:spLocks noChangeArrowheads="1"/>
            </p:cNvSpPr>
            <p:nvPr/>
          </p:nvSpPr>
          <p:spPr bwMode="auto">
            <a:xfrm>
              <a:off x="405" y="2456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r</a:t>
              </a:r>
            </a:p>
          </p:txBody>
        </p:sp>
        <p:sp>
          <p:nvSpPr>
            <p:cNvPr id="40984" name="Text Box 226"/>
            <p:cNvSpPr txBox="1">
              <a:spLocks noChangeArrowheads="1"/>
            </p:cNvSpPr>
            <p:nvPr/>
          </p:nvSpPr>
          <p:spPr bwMode="auto">
            <a:xfrm>
              <a:off x="1042" y="341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y</a:t>
              </a:r>
            </a:p>
          </p:txBody>
        </p:sp>
        <p:sp>
          <p:nvSpPr>
            <p:cNvPr id="40985" name="Oval 227"/>
            <p:cNvSpPr>
              <a:spLocks noChangeArrowheads="1"/>
            </p:cNvSpPr>
            <p:nvPr/>
          </p:nvSpPr>
          <p:spPr bwMode="auto">
            <a:xfrm>
              <a:off x="408" y="2610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000">
                  <a:cs typeface="Times New Roman" panose="02020603050405020304" pitchFamily="18" charset="0"/>
                </a:rPr>
                <a:t>11/</a:t>
              </a:r>
              <a:endParaRPr lang="en-US" altLang="tr-TR" sz="1000">
                <a:cs typeface="Times New Roman" panose="02020603050405020304" pitchFamily="18" charset="0"/>
              </a:endParaRPr>
            </a:p>
          </p:txBody>
        </p:sp>
        <p:sp>
          <p:nvSpPr>
            <p:cNvPr id="40986" name="Oval 228"/>
            <p:cNvSpPr>
              <a:spLocks noChangeArrowheads="1"/>
            </p:cNvSpPr>
            <p:nvPr/>
          </p:nvSpPr>
          <p:spPr bwMode="auto">
            <a:xfrm>
              <a:off x="1686" y="2969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/>
                <a:t>8/9</a:t>
              </a:r>
              <a:endParaRPr lang="en-US" altLang="tr-TR" sz="1200"/>
            </a:p>
          </p:txBody>
        </p:sp>
        <p:sp>
          <p:nvSpPr>
            <p:cNvPr id="40987" name="Oval 229"/>
            <p:cNvSpPr>
              <a:spLocks noChangeArrowheads="1"/>
            </p:cNvSpPr>
            <p:nvPr/>
          </p:nvSpPr>
          <p:spPr bwMode="auto">
            <a:xfrm>
              <a:off x="1047" y="2969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40988" name="Oval 230"/>
            <p:cNvSpPr>
              <a:spLocks noChangeArrowheads="1"/>
            </p:cNvSpPr>
            <p:nvPr/>
          </p:nvSpPr>
          <p:spPr bwMode="auto">
            <a:xfrm>
              <a:off x="408" y="2969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>
                  <a:cs typeface="Times New Roman" panose="02020603050405020304" pitchFamily="18" charset="0"/>
                </a:rPr>
                <a:t>3/6</a:t>
              </a:r>
              <a:endParaRPr lang="en-US" altLang="tr-TR" sz="1200">
                <a:cs typeface="Times New Roman" panose="02020603050405020304" pitchFamily="18" charset="0"/>
              </a:endParaRPr>
            </a:p>
          </p:txBody>
        </p:sp>
        <p:sp>
          <p:nvSpPr>
            <p:cNvPr id="40989" name="Oval 231"/>
            <p:cNvSpPr>
              <a:spLocks noChangeArrowheads="1"/>
            </p:cNvSpPr>
            <p:nvPr/>
          </p:nvSpPr>
          <p:spPr bwMode="auto">
            <a:xfrm>
              <a:off x="1686" y="2610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/>
                <a:t>2/7</a:t>
              </a:r>
              <a:endParaRPr lang="en-US" altLang="tr-TR" sz="1200"/>
            </a:p>
          </p:txBody>
        </p:sp>
        <p:sp>
          <p:nvSpPr>
            <p:cNvPr id="40990" name="Oval 232"/>
            <p:cNvSpPr>
              <a:spLocks noChangeArrowheads="1"/>
            </p:cNvSpPr>
            <p:nvPr/>
          </p:nvSpPr>
          <p:spPr bwMode="auto">
            <a:xfrm>
              <a:off x="408" y="3328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>
                <a:cs typeface="Times New Roman" panose="02020603050405020304" pitchFamily="18" charset="0"/>
              </a:endParaRPr>
            </a:p>
          </p:txBody>
        </p:sp>
        <p:sp>
          <p:nvSpPr>
            <p:cNvPr id="40991" name="Oval 233"/>
            <p:cNvSpPr>
              <a:spLocks noChangeArrowheads="1"/>
            </p:cNvSpPr>
            <p:nvPr/>
          </p:nvSpPr>
          <p:spPr bwMode="auto">
            <a:xfrm>
              <a:off x="1047" y="3328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40992" name="Oval 234"/>
            <p:cNvSpPr>
              <a:spLocks noChangeArrowheads="1"/>
            </p:cNvSpPr>
            <p:nvPr/>
          </p:nvSpPr>
          <p:spPr bwMode="auto">
            <a:xfrm>
              <a:off x="1047" y="2610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000"/>
                <a:t>1/10</a:t>
              </a:r>
              <a:endParaRPr lang="en-US" altLang="tr-TR" sz="1000"/>
            </a:p>
          </p:txBody>
        </p:sp>
        <p:sp>
          <p:nvSpPr>
            <p:cNvPr id="40993" name="Oval 235"/>
            <p:cNvSpPr>
              <a:spLocks noChangeArrowheads="1"/>
            </p:cNvSpPr>
            <p:nvPr/>
          </p:nvSpPr>
          <p:spPr bwMode="auto">
            <a:xfrm>
              <a:off x="1686" y="3328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/>
                <a:t>4/5</a:t>
              </a:r>
              <a:endParaRPr lang="en-US" altLang="tr-TR" sz="1200"/>
            </a:p>
          </p:txBody>
        </p:sp>
        <p:cxnSp>
          <p:nvCxnSpPr>
            <p:cNvPr id="40994" name="AutoShape 236"/>
            <p:cNvCxnSpPr>
              <a:cxnSpLocks noChangeShapeType="1"/>
              <a:stCxn id="40985" idx="6"/>
              <a:endCxn id="40992" idx="2"/>
            </p:cNvCxnSpPr>
            <p:nvPr/>
          </p:nvCxnSpPr>
          <p:spPr bwMode="auto">
            <a:xfrm>
              <a:off x="568" y="2670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5" name="AutoShape 237"/>
            <p:cNvCxnSpPr>
              <a:cxnSpLocks noChangeShapeType="1"/>
              <a:stCxn id="40985" idx="5"/>
              <a:endCxn id="40987" idx="2"/>
            </p:cNvCxnSpPr>
            <p:nvPr/>
          </p:nvCxnSpPr>
          <p:spPr bwMode="auto">
            <a:xfrm>
              <a:off x="544" y="2712"/>
              <a:ext cx="503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6" name="AutoShape 238"/>
            <p:cNvCxnSpPr>
              <a:cxnSpLocks noChangeShapeType="1"/>
              <a:stCxn id="40992" idx="5"/>
              <a:endCxn id="40986" idx="2"/>
            </p:cNvCxnSpPr>
            <p:nvPr/>
          </p:nvCxnSpPr>
          <p:spPr bwMode="auto">
            <a:xfrm>
              <a:off x="1184" y="2712"/>
              <a:ext cx="502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7" name="AutoShape 239"/>
            <p:cNvCxnSpPr>
              <a:cxnSpLocks noChangeShapeType="1"/>
              <a:stCxn id="40992" idx="6"/>
              <a:endCxn id="40989" idx="2"/>
            </p:cNvCxnSpPr>
            <p:nvPr/>
          </p:nvCxnSpPr>
          <p:spPr bwMode="auto">
            <a:xfrm>
              <a:off x="1207" y="2670"/>
              <a:ext cx="47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8" name="AutoShape 240"/>
            <p:cNvCxnSpPr>
              <a:cxnSpLocks noChangeShapeType="1"/>
              <a:stCxn id="40987" idx="6"/>
              <a:endCxn id="40986" idx="2"/>
            </p:cNvCxnSpPr>
            <p:nvPr/>
          </p:nvCxnSpPr>
          <p:spPr bwMode="auto">
            <a:xfrm>
              <a:off x="1207" y="3029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9" name="AutoShape 241"/>
            <p:cNvCxnSpPr>
              <a:cxnSpLocks noChangeShapeType="1"/>
              <a:stCxn id="40990" idx="6"/>
              <a:endCxn id="40991" idx="2"/>
            </p:cNvCxnSpPr>
            <p:nvPr/>
          </p:nvCxnSpPr>
          <p:spPr bwMode="auto">
            <a:xfrm>
              <a:off x="568" y="3388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0" name="AutoShape 242"/>
            <p:cNvCxnSpPr>
              <a:cxnSpLocks noChangeShapeType="1"/>
              <a:stCxn id="40991" idx="6"/>
              <a:endCxn id="40993" idx="2"/>
            </p:cNvCxnSpPr>
            <p:nvPr/>
          </p:nvCxnSpPr>
          <p:spPr bwMode="auto">
            <a:xfrm>
              <a:off x="1207" y="3388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1" name="AutoShape 243"/>
            <p:cNvCxnSpPr>
              <a:cxnSpLocks noChangeShapeType="1"/>
              <a:stCxn id="40989" idx="3"/>
              <a:endCxn id="40988" idx="6"/>
            </p:cNvCxnSpPr>
            <p:nvPr/>
          </p:nvCxnSpPr>
          <p:spPr bwMode="auto">
            <a:xfrm flipH="1">
              <a:off x="568" y="2712"/>
              <a:ext cx="1141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2" name="AutoShape 244"/>
            <p:cNvCxnSpPr>
              <a:cxnSpLocks noChangeShapeType="1"/>
              <a:stCxn id="40988" idx="4"/>
              <a:endCxn id="40993" idx="1"/>
            </p:cNvCxnSpPr>
            <p:nvPr/>
          </p:nvCxnSpPr>
          <p:spPr bwMode="auto">
            <a:xfrm>
              <a:off x="488" y="3089"/>
              <a:ext cx="1221" cy="2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3" name="AutoShape 245"/>
            <p:cNvCxnSpPr>
              <a:cxnSpLocks noChangeShapeType="1"/>
              <a:stCxn id="40987" idx="3"/>
              <a:endCxn id="40990" idx="7"/>
            </p:cNvCxnSpPr>
            <p:nvPr/>
          </p:nvCxnSpPr>
          <p:spPr bwMode="auto">
            <a:xfrm flipH="1">
              <a:off x="544" y="3072"/>
              <a:ext cx="526" cy="2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4" name="AutoShape 246"/>
            <p:cNvCxnSpPr>
              <a:cxnSpLocks noChangeShapeType="1"/>
              <a:stCxn id="40986" idx="4"/>
              <a:endCxn id="40993" idx="0"/>
            </p:cNvCxnSpPr>
            <p:nvPr/>
          </p:nvCxnSpPr>
          <p:spPr bwMode="auto">
            <a:xfrm>
              <a:off x="1767" y="3089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5" name="AutoShape 247"/>
            <p:cNvCxnSpPr>
              <a:cxnSpLocks noChangeShapeType="1"/>
              <a:stCxn id="40987" idx="4"/>
              <a:endCxn id="40991" idx="0"/>
            </p:cNvCxnSpPr>
            <p:nvPr/>
          </p:nvCxnSpPr>
          <p:spPr bwMode="auto">
            <a:xfrm>
              <a:off x="1127" y="3089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6" name="AutoShape 248"/>
            <p:cNvCxnSpPr>
              <a:cxnSpLocks noChangeShapeType="1"/>
              <a:stCxn id="40987" idx="0"/>
              <a:endCxn id="40992" idx="4"/>
            </p:cNvCxnSpPr>
            <p:nvPr/>
          </p:nvCxnSpPr>
          <p:spPr bwMode="auto">
            <a:xfrm flipV="1">
              <a:off x="1127" y="2730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7" name="AutoShape 249"/>
            <p:cNvCxnSpPr>
              <a:cxnSpLocks noChangeShapeType="1"/>
              <a:stCxn id="40987" idx="7"/>
              <a:endCxn id="40989" idx="3"/>
            </p:cNvCxnSpPr>
            <p:nvPr/>
          </p:nvCxnSpPr>
          <p:spPr bwMode="auto">
            <a:xfrm flipV="1">
              <a:off x="1184" y="2712"/>
              <a:ext cx="525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8" name="AutoShape 250"/>
            <p:cNvCxnSpPr>
              <a:cxnSpLocks noChangeShapeType="1"/>
              <a:stCxn id="40990" idx="4"/>
              <a:endCxn id="40993" idx="4"/>
            </p:cNvCxnSpPr>
            <p:nvPr/>
          </p:nvCxnSpPr>
          <p:spPr bwMode="auto">
            <a:xfrm rot="16200000" flipH="1">
              <a:off x="1127" y="2809"/>
              <a:ext cx="1" cy="1279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9" name="AutoShape 251"/>
            <p:cNvCxnSpPr>
              <a:cxnSpLocks noChangeShapeType="1"/>
              <a:stCxn id="40993" idx="6"/>
              <a:endCxn id="40993" idx="5"/>
            </p:cNvCxnSpPr>
            <p:nvPr/>
          </p:nvCxnSpPr>
          <p:spPr bwMode="auto">
            <a:xfrm flipH="1">
              <a:off x="1823" y="3389"/>
              <a:ext cx="23" cy="42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010" name="Text Box 252"/>
            <p:cNvSpPr txBox="1">
              <a:spLocks noChangeArrowheads="1"/>
            </p:cNvSpPr>
            <p:nvPr/>
          </p:nvSpPr>
          <p:spPr bwMode="auto">
            <a:xfrm>
              <a:off x="394" y="2805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u</a:t>
              </a:r>
            </a:p>
          </p:txBody>
        </p:sp>
        <p:sp>
          <p:nvSpPr>
            <p:cNvPr id="41011" name="Text Box 253"/>
            <p:cNvSpPr txBox="1">
              <a:spLocks noChangeArrowheads="1"/>
            </p:cNvSpPr>
            <p:nvPr/>
          </p:nvSpPr>
          <p:spPr bwMode="auto">
            <a:xfrm>
              <a:off x="971" y="283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v</a:t>
              </a:r>
            </a:p>
          </p:txBody>
        </p:sp>
        <p:sp>
          <p:nvSpPr>
            <p:cNvPr id="41012" name="Text Box 254"/>
            <p:cNvSpPr txBox="1">
              <a:spLocks noChangeArrowheads="1"/>
            </p:cNvSpPr>
            <p:nvPr/>
          </p:nvSpPr>
          <p:spPr bwMode="auto">
            <a:xfrm>
              <a:off x="1702" y="3387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z</a:t>
              </a:r>
            </a:p>
          </p:txBody>
        </p:sp>
        <p:sp>
          <p:nvSpPr>
            <p:cNvPr id="41013" name="Text Box 265"/>
            <p:cNvSpPr txBox="1">
              <a:spLocks noChangeArrowheads="1"/>
            </p:cNvSpPr>
            <p:nvPr/>
          </p:nvSpPr>
          <p:spPr bwMode="auto">
            <a:xfrm>
              <a:off x="272" y="328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x</a:t>
              </a:r>
            </a:p>
          </p:txBody>
        </p:sp>
      </p:grpSp>
      <p:sp>
        <p:nvSpPr>
          <p:cNvPr id="40978" name="AutoShape 266"/>
          <p:cNvSpPr>
            <a:spLocks noChangeArrowheads="1"/>
          </p:cNvSpPr>
          <p:nvPr/>
        </p:nvSpPr>
        <p:spPr bwMode="auto">
          <a:xfrm>
            <a:off x="152400" y="4867275"/>
            <a:ext cx="538163" cy="485775"/>
          </a:xfrm>
          <a:prstGeom prst="leftArrow">
            <a:avLst>
              <a:gd name="adj1" fmla="val 33991"/>
              <a:gd name="adj2" fmla="val 3268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40979" name="Line 303"/>
          <p:cNvSpPr>
            <a:spLocks noChangeShapeType="1"/>
          </p:cNvSpPr>
          <p:nvPr/>
        </p:nvSpPr>
        <p:spPr bwMode="auto">
          <a:xfrm>
            <a:off x="942975" y="3810000"/>
            <a:ext cx="352425" cy="3524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908533-390F-42A5-94C0-4569AF335A91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501610-0EFC-4C69-92AE-290302DF96F9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tr-TR" sz="1400" smtClean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Example cont’d...</a:t>
            </a:r>
          </a:p>
        </p:txBody>
      </p:sp>
      <p:sp>
        <p:nvSpPr>
          <p:cNvPr id="41990" name="AutoShape 3"/>
          <p:cNvSpPr>
            <a:spLocks noChangeArrowheads="1"/>
          </p:cNvSpPr>
          <p:nvPr/>
        </p:nvSpPr>
        <p:spPr bwMode="auto">
          <a:xfrm>
            <a:off x="2295525" y="1466850"/>
            <a:ext cx="1733550" cy="190500"/>
          </a:xfrm>
          <a:prstGeom prst="curvedDownArrow">
            <a:avLst>
              <a:gd name="adj1" fmla="val 182000"/>
              <a:gd name="adj2" fmla="val 3640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41991" name="AutoShape 4"/>
          <p:cNvSpPr>
            <a:spLocks noChangeArrowheads="1"/>
          </p:cNvSpPr>
          <p:nvPr/>
        </p:nvSpPr>
        <p:spPr bwMode="auto">
          <a:xfrm>
            <a:off x="5219700" y="1428750"/>
            <a:ext cx="1733550" cy="190500"/>
          </a:xfrm>
          <a:prstGeom prst="curvedDownArrow">
            <a:avLst>
              <a:gd name="adj1" fmla="val 182000"/>
              <a:gd name="adj2" fmla="val 3640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41992" name="AutoShape 5"/>
          <p:cNvSpPr>
            <a:spLocks noChangeArrowheads="1"/>
          </p:cNvSpPr>
          <p:nvPr/>
        </p:nvSpPr>
        <p:spPr bwMode="auto">
          <a:xfrm>
            <a:off x="8763000" y="2943225"/>
            <a:ext cx="266700" cy="1376363"/>
          </a:xfrm>
          <a:prstGeom prst="curvedLeftArrow">
            <a:avLst>
              <a:gd name="adj1" fmla="val 103214"/>
              <a:gd name="adj2" fmla="val 206429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41993" name="AutoShape 6"/>
          <p:cNvSpPr>
            <a:spLocks noChangeArrowheads="1"/>
          </p:cNvSpPr>
          <p:nvPr/>
        </p:nvSpPr>
        <p:spPr bwMode="auto">
          <a:xfrm rot="10800000">
            <a:off x="123825" y="2524125"/>
            <a:ext cx="538163" cy="485775"/>
          </a:xfrm>
          <a:prstGeom prst="leftArrow">
            <a:avLst>
              <a:gd name="adj1" fmla="val 33991"/>
              <a:gd name="adj2" fmla="val 3268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41994" name="AutoShape 79"/>
          <p:cNvSpPr>
            <a:spLocks noChangeArrowheads="1"/>
          </p:cNvSpPr>
          <p:nvPr/>
        </p:nvSpPr>
        <p:spPr bwMode="auto">
          <a:xfrm rot="10800000">
            <a:off x="4941888" y="3667125"/>
            <a:ext cx="2062162" cy="238125"/>
          </a:xfrm>
          <a:prstGeom prst="curvedUpArrow">
            <a:avLst>
              <a:gd name="adj1" fmla="val 173200"/>
              <a:gd name="adj2" fmla="val 3464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41995" name="AutoShape 80"/>
          <p:cNvSpPr>
            <a:spLocks noChangeArrowheads="1"/>
          </p:cNvSpPr>
          <p:nvPr/>
        </p:nvSpPr>
        <p:spPr bwMode="auto">
          <a:xfrm rot="10800000">
            <a:off x="1962150" y="3716338"/>
            <a:ext cx="2062163" cy="238125"/>
          </a:xfrm>
          <a:prstGeom prst="curvedUpArrow">
            <a:avLst>
              <a:gd name="adj1" fmla="val 173200"/>
              <a:gd name="adj2" fmla="val 3464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41996" name="AutoShape 224"/>
          <p:cNvSpPr>
            <a:spLocks noChangeArrowheads="1"/>
          </p:cNvSpPr>
          <p:nvPr/>
        </p:nvSpPr>
        <p:spPr bwMode="auto">
          <a:xfrm>
            <a:off x="152400" y="4867275"/>
            <a:ext cx="538163" cy="485775"/>
          </a:xfrm>
          <a:prstGeom prst="leftArrow">
            <a:avLst>
              <a:gd name="adj1" fmla="val 33991"/>
              <a:gd name="adj2" fmla="val 3268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grpSp>
        <p:nvGrpSpPr>
          <p:cNvPr id="41997" name="Group 481"/>
          <p:cNvGrpSpPr>
            <a:grpSpLocks/>
          </p:cNvGrpSpPr>
          <p:nvPr/>
        </p:nvGrpSpPr>
        <p:grpSpPr bwMode="auto">
          <a:xfrm>
            <a:off x="538163" y="1530350"/>
            <a:ext cx="2763837" cy="1847850"/>
            <a:chOff x="339" y="964"/>
            <a:chExt cx="1741" cy="1164"/>
          </a:xfrm>
        </p:grpSpPr>
        <p:grpSp>
          <p:nvGrpSpPr>
            <p:cNvPr id="42176" name="Group 260"/>
            <p:cNvGrpSpPr>
              <a:grpSpLocks/>
            </p:cNvGrpSpPr>
            <p:nvPr/>
          </p:nvGrpSpPr>
          <p:grpSpPr bwMode="auto">
            <a:xfrm>
              <a:off x="461" y="964"/>
              <a:ext cx="1619" cy="1164"/>
              <a:chOff x="461" y="964"/>
              <a:chExt cx="1619" cy="1164"/>
            </a:xfrm>
          </p:grpSpPr>
          <p:sp>
            <p:nvSpPr>
              <p:cNvPr id="42178" name="Text Box 226"/>
              <p:cNvSpPr txBox="1">
                <a:spLocks noChangeArrowheads="1"/>
              </p:cNvSpPr>
              <p:nvPr/>
            </p:nvSpPr>
            <p:spPr bwMode="auto">
              <a:xfrm>
                <a:off x="1883" y="1426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w</a:t>
                </a:r>
              </a:p>
            </p:txBody>
          </p:sp>
          <p:sp>
            <p:nvSpPr>
              <p:cNvPr id="42179" name="Text Box 227"/>
              <p:cNvSpPr txBox="1">
                <a:spLocks noChangeArrowheads="1"/>
              </p:cNvSpPr>
              <p:nvPr/>
            </p:nvSpPr>
            <p:spPr bwMode="auto">
              <a:xfrm>
                <a:off x="1115" y="964"/>
                <a:ext cx="16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s</a:t>
                </a:r>
              </a:p>
            </p:txBody>
          </p:sp>
          <p:sp>
            <p:nvSpPr>
              <p:cNvPr id="42180" name="Text Box 228"/>
              <p:cNvSpPr txBox="1">
                <a:spLocks noChangeArrowheads="1"/>
              </p:cNvSpPr>
              <p:nvPr/>
            </p:nvSpPr>
            <p:spPr bwMode="auto">
              <a:xfrm>
                <a:off x="1751" y="970"/>
                <a:ext cx="1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t</a:t>
                </a:r>
              </a:p>
            </p:txBody>
          </p:sp>
          <p:sp>
            <p:nvSpPr>
              <p:cNvPr id="42181" name="Text Box 229"/>
              <p:cNvSpPr txBox="1">
                <a:spLocks noChangeArrowheads="1"/>
              </p:cNvSpPr>
              <p:nvPr/>
            </p:nvSpPr>
            <p:spPr bwMode="auto">
              <a:xfrm>
                <a:off x="472" y="981"/>
                <a:ext cx="1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r</a:t>
                </a:r>
              </a:p>
            </p:txBody>
          </p:sp>
          <p:sp>
            <p:nvSpPr>
              <p:cNvPr id="42182" name="Text Box 230"/>
              <p:cNvSpPr txBox="1">
                <a:spLocks noChangeArrowheads="1"/>
              </p:cNvSpPr>
              <p:nvPr/>
            </p:nvSpPr>
            <p:spPr bwMode="auto">
              <a:xfrm>
                <a:off x="1109" y="1936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y</a:t>
                </a:r>
              </a:p>
            </p:txBody>
          </p:sp>
          <p:sp>
            <p:nvSpPr>
              <p:cNvPr id="42183" name="Oval 231"/>
              <p:cNvSpPr>
                <a:spLocks noChangeArrowheads="1"/>
              </p:cNvSpPr>
              <p:nvPr/>
            </p:nvSpPr>
            <p:spPr bwMode="auto">
              <a:xfrm>
                <a:off x="475" y="1135"/>
                <a:ext cx="160" cy="12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000">
                    <a:cs typeface="Times New Roman" panose="02020603050405020304" pitchFamily="18" charset="0"/>
                  </a:rPr>
                  <a:t>11/</a:t>
                </a:r>
                <a:endParaRPr lang="en-US" altLang="tr-TR" sz="1000">
                  <a:cs typeface="Times New Roman" panose="02020603050405020304" pitchFamily="18" charset="0"/>
                </a:endParaRPr>
              </a:p>
            </p:txBody>
          </p:sp>
          <p:sp>
            <p:nvSpPr>
              <p:cNvPr id="42184" name="Oval 232"/>
              <p:cNvSpPr>
                <a:spLocks noChangeArrowheads="1"/>
              </p:cNvSpPr>
              <p:nvPr/>
            </p:nvSpPr>
            <p:spPr bwMode="auto">
              <a:xfrm>
                <a:off x="1753" y="1494"/>
                <a:ext cx="160" cy="12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200"/>
                  <a:t>8/9</a:t>
                </a:r>
                <a:endParaRPr lang="en-US" altLang="tr-TR" sz="1200"/>
              </a:p>
            </p:txBody>
          </p:sp>
          <p:sp>
            <p:nvSpPr>
              <p:cNvPr id="42185" name="Oval 233"/>
              <p:cNvSpPr>
                <a:spLocks noChangeArrowheads="1"/>
              </p:cNvSpPr>
              <p:nvPr/>
            </p:nvSpPr>
            <p:spPr bwMode="auto">
              <a:xfrm>
                <a:off x="1114" y="1494"/>
                <a:ext cx="160" cy="12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000"/>
                  <a:t>12/</a:t>
                </a:r>
                <a:endParaRPr lang="en-US" altLang="tr-TR" sz="1000"/>
              </a:p>
            </p:txBody>
          </p:sp>
          <p:sp>
            <p:nvSpPr>
              <p:cNvPr id="42186" name="Oval 234"/>
              <p:cNvSpPr>
                <a:spLocks noChangeArrowheads="1"/>
              </p:cNvSpPr>
              <p:nvPr/>
            </p:nvSpPr>
            <p:spPr bwMode="auto">
              <a:xfrm>
                <a:off x="475" y="1494"/>
                <a:ext cx="160" cy="12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200">
                    <a:cs typeface="Times New Roman" panose="02020603050405020304" pitchFamily="18" charset="0"/>
                  </a:rPr>
                  <a:t>3/6</a:t>
                </a:r>
                <a:endParaRPr lang="en-US" altLang="tr-TR" sz="1200">
                  <a:cs typeface="Times New Roman" panose="02020603050405020304" pitchFamily="18" charset="0"/>
                </a:endParaRPr>
              </a:p>
            </p:txBody>
          </p:sp>
          <p:sp>
            <p:nvSpPr>
              <p:cNvPr id="42187" name="Oval 235"/>
              <p:cNvSpPr>
                <a:spLocks noChangeArrowheads="1"/>
              </p:cNvSpPr>
              <p:nvPr/>
            </p:nvSpPr>
            <p:spPr bwMode="auto">
              <a:xfrm>
                <a:off x="1753" y="1135"/>
                <a:ext cx="160" cy="12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200"/>
                  <a:t>2/7</a:t>
                </a:r>
                <a:endParaRPr lang="en-US" altLang="tr-TR" sz="1200"/>
              </a:p>
            </p:txBody>
          </p:sp>
          <p:sp>
            <p:nvSpPr>
              <p:cNvPr id="42188" name="Oval 236"/>
              <p:cNvSpPr>
                <a:spLocks noChangeArrowheads="1"/>
              </p:cNvSpPr>
              <p:nvPr/>
            </p:nvSpPr>
            <p:spPr bwMode="auto">
              <a:xfrm>
                <a:off x="475" y="1853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400">
                  <a:cs typeface="Times New Roman" panose="02020603050405020304" pitchFamily="18" charset="0"/>
                </a:endParaRPr>
              </a:p>
            </p:txBody>
          </p:sp>
          <p:sp>
            <p:nvSpPr>
              <p:cNvPr id="42189" name="Oval 237"/>
              <p:cNvSpPr>
                <a:spLocks noChangeArrowheads="1"/>
              </p:cNvSpPr>
              <p:nvPr/>
            </p:nvSpPr>
            <p:spPr bwMode="auto">
              <a:xfrm>
                <a:off x="1114" y="1853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400"/>
              </a:p>
            </p:txBody>
          </p:sp>
          <p:sp>
            <p:nvSpPr>
              <p:cNvPr id="42190" name="Oval 238"/>
              <p:cNvSpPr>
                <a:spLocks noChangeArrowheads="1"/>
              </p:cNvSpPr>
              <p:nvPr/>
            </p:nvSpPr>
            <p:spPr bwMode="auto">
              <a:xfrm>
                <a:off x="1114" y="1135"/>
                <a:ext cx="160" cy="12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000"/>
                  <a:t>1/10</a:t>
                </a:r>
                <a:endParaRPr lang="en-US" altLang="tr-TR" sz="1000"/>
              </a:p>
            </p:txBody>
          </p:sp>
          <p:sp>
            <p:nvSpPr>
              <p:cNvPr id="42191" name="Oval 239"/>
              <p:cNvSpPr>
                <a:spLocks noChangeArrowheads="1"/>
              </p:cNvSpPr>
              <p:nvPr/>
            </p:nvSpPr>
            <p:spPr bwMode="auto">
              <a:xfrm>
                <a:off x="1753" y="1853"/>
                <a:ext cx="160" cy="12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200"/>
                  <a:t>4/5</a:t>
                </a:r>
                <a:endParaRPr lang="en-US" altLang="tr-TR" sz="1200"/>
              </a:p>
            </p:txBody>
          </p:sp>
          <p:cxnSp>
            <p:nvCxnSpPr>
              <p:cNvPr id="42192" name="AutoShape 240"/>
              <p:cNvCxnSpPr>
                <a:cxnSpLocks noChangeShapeType="1"/>
                <a:stCxn id="42183" idx="6"/>
                <a:endCxn id="42190" idx="2"/>
              </p:cNvCxnSpPr>
              <p:nvPr/>
            </p:nvCxnSpPr>
            <p:spPr bwMode="auto">
              <a:xfrm>
                <a:off x="635" y="1195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193" name="AutoShape 241"/>
              <p:cNvCxnSpPr>
                <a:cxnSpLocks noChangeShapeType="1"/>
                <a:stCxn id="42183" idx="5"/>
                <a:endCxn id="42185" idx="2"/>
              </p:cNvCxnSpPr>
              <p:nvPr/>
            </p:nvCxnSpPr>
            <p:spPr bwMode="auto">
              <a:xfrm>
                <a:off x="611" y="1237"/>
                <a:ext cx="503" cy="31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194" name="AutoShape 242"/>
              <p:cNvCxnSpPr>
                <a:cxnSpLocks noChangeShapeType="1"/>
                <a:stCxn id="42190" idx="5"/>
                <a:endCxn id="42184" idx="2"/>
              </p:cNvCxnSpPr>
              <p:nvPr/>
            </p:nvCxnSpPr>
            <p:spPr bwMode="auto">
              <a:xfrm>
                <a:off x="1251" y="1237"/>
                <a:ext cx="502" cy="31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195" name="AutoShape 243"/>
              <p:cNvCxnSpPr>
                <a:cxnSpLocks noChangeShapeType="1"/>
                <a:stCxn id="42190" idx="6"/>
                <a:endCxn id="42187" idx="2"/>
              </p:cNvCxnSpPr>
              <p:nvPr/>
            </p:nvCxnSpPr>
            <p:spPr bwMode="auto">
              <a:xfrm>
                <a:off x="1274" y="1195"/>
                <a:ext cx="479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196" name="AutoShape 244"/>
              <p:cNvCxnSpPr>
                <a:cxnSpLocks noChangeShapeType="1"/>
                <a:stCxn id="42185" idx="6"/>
                <a:endCxn id="42184" idx="2"/>
              </p:cNvCxnSpPr>
              <p:nvPr/>
            </p:nvCxnSpPr>
            <p:spPr bwMode="auto">
              <a:xfrm>
                <a:off x="1274" y="1554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197" name="AutoShape 245"/>
              <p:cNvCxnSpPr>
                <a:cxnSpLocks noChangeShapeType="1"/>
                <a:stCxn id="42188" idx="6"/>
                <a:endCxn id="42189" idx="2"/>
              </p:cNvCxnSpPr>
              <p:nvPr/>
            </p:nvCxnSpPr>
            <p:spPr bwMode="auto">
              <a:xfrm>
                <a:off x="635" y="1913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198" name="AutoShape 246"/>
              <p:cNvCxnSpPr>
                <a:cxnSpLocks noChangeShapeType="1"/>
                <a:stCxn id="42189" idx="6"/>
                <a:endCxn id="42191" idx="2"/>
              </p:cNvCxnSpPr>
              <p:nvPr/>
            </p:nvCxnSpPr>
            <p:spPr bwMode="auto">
              <a:xfrm>
                <a:off x="1274" y="1913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199" name="AutoShape 247"/>
              <p:cNvCxnSpPr>
                <a:cxnSpLocks noChangeShapeType="1"/>
                <a:stCxn id="42187" idx="3"/>
                <a:endCxn id="42186" idx="6"/>
              </p:cNvCxnSpPr>
              <p:nvPr/>
            </p:nvCxnSpPr>
            <p:spPr bwMode="auto">
              <a:xfrm flipH="1">
                <a:off x="635" y="1237"/>
                <a:ext cx="1141" cy="31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200" name="AutoShape 248"/>
              <p:cNvCxnSpPr>
                <a:cxnSpLocks noChangeShapeType="1"/>
                <a:stCxn id="42186" idx="4"/>
                <a:endCxn id="42191" idx="1"/>
              </p:cNvCxnSpPr>
              <p:nvPr/>
            </p:nvCxnSpPr>
            <p:spPr bwMode="auto">
              <a:xfrm>
                <a:off x="555" y="1614"/>
                <a:ext cx="1221" cy="25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201" name="AutoShape 249"/>
              <p:cNvCxnSpPr>
                <a:cxnSpLocks noChangeShapeType="1"/>
                <a:stCxn id="42185" idx="3"/>
                <a:endCxn id="42188" idx="7"/>
              </p:cNvCxnSpPr>
              <p:nvPr/>
            </p:nvCxnSpPr>
            <p:spPr bwMode="auto">
              <a:xfrm flipH="1">
                <a:off x="611" y="1597"/>
                <a:ext cx="526" cy="27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202" name="AutoShape 250"/>
              <p:cNvCxnSpPr>
                <a:cxnSpLocks noChangeShapeType="1"/>
                <a:stCxn id="42184" idx="4"/>
                <a:endCxn id="42191" idx="0"/>
              </p:cNvCxnSpPr>
              <p:nvPr/>
            </p:nvCxnSpPr>
            <p:spPr bwMode="auto">
              <a:xfrm>
                <a:off x="1834" y="1614"/>
                <a:ext cx="0" cy="23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203" name="AutoShape 251"/>
              <p:cNvCxnSpPr>
                <a:cxnSpLocks noChangeShapeType="1"/>
                <a:stCxn id="42185" idx="4"/>
                <a:endCxn id="42189" idx="0"/>
              </p:cNvCxnSpPr>
              <p:nvPr/>
            </p:nvCxnSpPr>
            <p:spPr bwMode="auto">
              <a:xfrm>
                <a:off x="1194" y="1614"/>
                <a:ext cx="0" cy="23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204" name="AutoShape 252"/>
              <p:cNvCxnSpPr>
                <a:cxnSpLocks noChangeShapeType="1"/>
                <a:stCxn id="42185" idx="0"/>
                <a:endCxn id="42190" idx="4"/>
              </p:cNvCxnSpPr>
              <p:nvPr/>
            </p:nvCxnSpPr>
            <p:spPr bwMode="auto">
              <a:xfrm flipV="1">
                <a:off x="1194" y="1255"/>
                <a:ext cx="0" cy="23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205" name="AutoShape 253"/>
              <p:cNvCxnSpPr>
                <a:cxnSpLocks noChangeShapeType="1"/>
                <a:stCxn id="42185" idx="7"/>
                <a:endCxn id="42187" idx="3"/>
              </p:cNvCxnSpPr>
              <p:nvPr/>
            </p:nvCxnSpPr>
            <p:spPr bwMode="auto">
              <a:xfrm flipV="1">
                <a:off x="1251" y="1237"/>
                <a:ext cx="525" cy="2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206" name="AutoShape 254"/>
              <p:cNvCxnSpPr>
                <a:cxnSpLocks noChangeShapeType="1"/>
                <a:stCxn id="42188" idx="4"/>
                <a:endCxn id="42191" idx="4"/>
              </p:cNvCxnSpPr>
              <p:nvPr/>
            </p:nvCxnSpPr>
            <p:spPr bwMode="auto">
              <a:xfrm rot="16200000" flipH="1">
                <a:off x="1194" y="1334"/>
                <a:ext cx="1" cy="1279"/>
              </a:xfrm>
              <a:prstGeom prst="curvedConnector3">
                <a:avLst>
                  <a:gd name="adj1" fmla="val 144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207" name="AutoShape 255"/>
              <p:cNvCxnSpPr>
                <a:cxnSpLocks noChangeShapeType="1"/>
                <a:stCxn id="42191" idx="6"/>
                <a:endCxn id="42191" idx="5"/>
              </p:cNvCxnSpPr>
              <p:nvPr/>
            </p:nvCxnSpPr>
            <p:spPr bwMode="auto">
              <a:xfrm flipH="1">
                <a:off x="1890" y="1914"/>
                <a:ext cx="23" cy="42"/>
              </a:xfrm>
              <a:prstGeom prst="curvedConnector4">
                <a:avLst>
                  <a:gd name="adj1" fmla="val -481819"/>
                  <a:gd name="adj2" fmla="val 268750"/>
                </a:avLst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2208" name="Text Box 256"/>
              <p:cNvSpPr txBox="1">
                <a:spLocks noChangeArrowheads="1"/>
              </p:cNvSpPr>
              <p:nvPr/>
            </p:nvSpPr>
            <p:spPr bwMode="auto">
              <a:xfrm>
                <a:off x="461" y="133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u</a:t>
                </a:r>
              </a:p>
            </p:txBody>
          </p:sp>
          <p:sp>
            <p:nvSpPr>
              <p:cNvPr id="42209" name="Text Box 257"/>
              <p:cNvSpPr txBox="1">
                <a:spLocks noChangeArrowheads="1"/>
              </p:cNvSpPr>
              <p:nvPr/>
            </p:nvSpPr>
            <p:spPr bwMode="auto">
              <a:xfrm>
                <a:off x="1038" y="1355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v</a:t>
                </a:r>
              </a:p>
            </p:txBody>
          </p:sp>
          <p:sp>
            <p:nvSpPr>
              <p:cNvPr id="42210" name="Text Box 258"/>
              <p:cNvSpPr txBox="1">
                <a:spLocks noChangeArrowheads="1"/>
              </p:cNvSpPr>
              <p:nvPr/>
            </p:nvSpPr>
            <p:spPr bwMode="auto">
              <a:xfrm>
                <a:off x="1769" y="1912"/>
                <a:ext cx="1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z</a:t>
                </a:r>
              </a:p>
            </p:txBody>
          </p:sp>
        </p:grpSp>
        <p:sp>
          <p:nvSpPr>
            <p:cNvPr id="42177" name="Text Box 259"/>
            <p:cNvSpPr txBox="1">
              <a:spLocks noChangeArrowheads="1"/>
            </p:cNvSpPr>
            <p:nvPr/>
          </p:nvSpPr>
          <p:spPr bwMode="auto">
            <a:xfrm>
              <a:off x="339" y="181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x</a:t>
              </a:r>
            </a:p>
          </p:txBody>
        </p:sp>
      </p:grpSp>
      <p:grpSp>
        <p:nvGrpSpPr>
          <p:cNvPr id="41998" name="Group 298"/>
          <p:cNvGrpSpPr>
            <a:grpSpLocks/>
          </p:cNvGrpSpPr>
          <p:nvPr/>
        </p:nvGrpSpPr>
        <p:grpSpPr bwMode="auto">
          <a:xfrm>
            <a:off x="3321050" y="1531938"/>
            <a:ext cx="2735263" cy="1847850"/>
            <a:chOff x="2014" y="965"/>
            <a:chExt cx="1723" cy="1164"/>
          </a:xfrm>
        </p:grpSpPr>
        <p:sp>
          <p:nvSpPr>
            <p:cNvPr id="42141" name="Text Box 262"/>
            <p:cNvSpPr txBox="1">
              <a:spLocks noChangeArrowheads="1"/>
            </p:cNvSpPr>
            <p:nvPr/>
          </p:nvSpPr>
          <p:spPr bwMode="auto">
            <a:xfrm>
              <a:off x="3540" y="1427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w</a:t>
              </a:r>
            </a:p>
          </p:txBody>
        </p:sp>
        <p:sp>
          <p:nvSpPr>
            <p:cNvPr id="42142" name="Text Box 263"/>
            <p:cNvSpPr txBox="1">
              <a:spLocks noChangeArrowheads="1"/>
            </p:cNvSpPr>
            <p:nvPr/>
          </p:nvSpPr>
          <p:spPr bwMode="auto">
            <a:xfrm>
              <a:off x="2772" y="965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s</a:t>
              </a:r>
            </a:p>
          </p:txBody>
        </p:sp>
        <p:sp>
          <p:nvSpPr>
            <p:cNvPr id="42143" name="Text Box 264"/>
            <p:cNvSpPr txBox="1">
              <a:spLocks noChangeArrowheads="1"/>
            </p:cNvSpPr>
            <p:nvPr/>
          </p:nvSpPr>
          <p:spPr bwMode="auto">
            <a:xfrm>
              <a:off x="3408" y="971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t</a:t>
              </a:r>
            </a:p>
          </p:txBody>
        </p:sp>
        <p:sp>
          <p:nvSpPr>
            <p:cNvPr id="42144" name="Text Box 265"/>
            <p:cNvSpPr txBox="1">
              <a:spLocks noChangeArrowheads="1"/>
            </p:cNvSpPr>
            <p:nvPr/>
          </p:nvSpPr>
          <p:spPr bwMode="auto">
            <a:xfrm>
              <a:off x="2129" y="982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r</a:t>
              </a:r>
            </a:p>
          </p:txBody>
        </p:sp>
        <p:sp>
          <p:nvSpPr>
            <p:cNvPr id="42145" name="Text Box 266"/>
            <p:cNvSpPr txBox="1">
              <a:spLocks noChangeArrowheads="1"/>
            </p:cNvSpPr>
            <p:nvPr/>
          </p:nvSpPr>
          <p:spPr bwMode="auto">
            <a:xfrm>
              <a:off x="2766" y="193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y</a:t>
              </a:r>
            </a:p>
          </p:txBody>
        </p:sp>
        <p:sp>
          <p:nvSpPr>
            <p:cNvPr id="42146" name="Oval 267"/>
            <p:cNvSpPr>
              <a:spLocks noChangeArrowheads="1"/>
            </p:cNvSpPr>
            <p:nvPr/>
          </p:nvSpPr>
          <p:spPr bwMode="auto">
            <a:xfrm>
              <a:off x="2132" y="1136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000">
                  <a:cs typeface="Times New Roman" panose="02020603050405020304" pitchFamily="18" charset="0"/>
                </a:rPr>
                <a:t>11/</a:t>
              </a:r>
              <a:endParaRPr lang="en-US" altLang="tr-TR" sz="1000">
                <a:cs typeface="Times New Roman" panose="02020603050405020304" pitchFamily="18" charset="0"/>
              </a:endParaRPr>
            </a:p>
          </p:txBody>
        </p:sp>
        <p:sp>
          <p:nvSpPr>
            <p:cNvPr id="42147" name="Oval 268"/>
            <p:cNvSpPr>
              <a:spLocks noChangeArrowheads="1"/>
            </p:cNvSpPr>
            <p:nvPr/>
          </p:nvSpPr>
          <p:spPr bwMode="auto">
            <a:xfrm>
              <a:off x="3410" y="1495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/>
                <a:t>8/9</a:t>
              </a:r>
              <a:endParaRPr lang="en-US" altLang="tr-TR" sz="1200"/>
            </a:p>
          </p:txBody>
        </p:sp>
        <p:sp>
          <p:nvSpPr>
            <p:cNvPr id="42148" name="Oval 269"/>
            <p:cNvSpPr>
              <a:spLocks noChangeArrowheads="1"/>
            </p:cNvSpPr>
            <p:nvPr/>
          </p:nvSpPr>
          <p:spPr bwMode="auto">
            <a:xfrm>
              <a:off x="2771" y="1495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000"/>
                <a:t>12/</a:t>
              </a:r>
              <a:endParaRPr lang="en-US" altLang="tr-TR" sz="1000"/>
            </a:p>
          </p:txBody>
        </p:sp>
        <p:sp>
          <p:nvSpPr>
            <p:cNvPr id="42149" name="Oval 270"/>
            <p:cNvSpPr>
              <a:spLocks noChangeArrowheads="1"/>
            </p:cNvSpPr>
            <p:nvPr/>
          </p:nvSpPr>
          <p:spPr bwMode="auto">
            <a:xfrm>
              <a:off x="2132" y="1495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>
                  <a:cs typeface="Times New Roman" panose="02020603050405020304" pitchFamily="18" charset="0"/>
                </a:rPr>
                <a:t>3/6</a:t>
              </a:r>
              <a:endParaRPr lang="en-US" altLang="tr-TR" sz="1200">
                <a:cs typeface="Times New Roman" panose="02020603050405020304" pitchFamily="18" charset="0"/>
              </a:endParaRPr>
            </a:p>
          </p:txBody>
        </p:sp>
        <p:sp>
          <p:nvSpPr>
            <p:cNvPr id="42150" name="Oval 271"/>
            <p:cNvSpPr>
              <a:spLocks noChangeArrowheads="1"/>
            </p:cNvSpPr>
            <p:nvPr/>
          </p:nvSpPr>
          <p:spPr bwMode="auto">
            <a:xfrm>
              <a:off x="3410" y="1136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/>
                <a:t>2/7</a:t>
              </a:r>
              <a:endParaRPr lang="en-US" altLang="tr-TR" sz="1200"/>
            </a:p>
          </p:txBody>
        </p:sp>
        <p:sp>
          <p:nvSpPr>
            <p:cNvPr id="42151" name="Oval 272"/>
            <p:cNvSpPr>
              <a:spLocks noChangeArrowheads="1"/>
            </p:cNvSpPr>
            <p:nvPr/>
          </p:nvSpPr>
          <p:spPr bwMode="auto">
            <a:xfrm>
              <a:off x="2132" y="1854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>
                <a:cs typeface="Times New Roman" panose="02020603050405020304" pitchFamily="18" charset="0"/>
              </a:endParaRPr>
            </a:p>
          </p:txBody>
        </p:sp>
        <p:sp>
          <p:nvSpPr>
            <p:cNvPr id="42152" name="Oval 273"/>
            <p:cNvSpPr>
              <a:spLocks noChangeArrowheads="1"/>
            </p:cNvSpPr>
            <p:nvPr/>
          </p:nvSpPr>
          <p:spPr bwMode="auto">
            <a:xfrm>
              <a:off x="2771" y="1854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42153" name="Oval 274"/>
            <p:cNvSpPr>
              <a:spLocks noChangeArrowheads="1"/>
            </p:cNvSpPr>
            <p:nvPr/>
          </p:nvSpPr>
          <p:spPr bwMode="auto">
            <a:xfrm>
              <a:off x="2771" y="1136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000"/>
                <a:t>1/10</a:t>
              </a:r>
              <a:endParaRPr lang="en-US" altLang="tr-TR" sz="1000"/>
            </a:p>
          </p:txBody>
        </p:sp>
        <p:sp>
          <p:nvSpPr>
            <p:cNvPr id="42154" name="Oval 275"/>
            <p:cNvSpPr>
              <a:spLocks noChangeArrowheads="1"/>
            </p:cNvSpPr>
            <p:nvPr/>
          </p:nvSpPr>
          <p:spPr bwMode="auto">
            <a:xfrm>
              <a:off x="3410" y="1854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/>
                <a:t>4/5</a:t>
              </a:r>
              <a:endParaRPr lang="en-US" altLang="tr-TR" sz="1200"/>
            </a:p>
          </p:txBody>
        </p:sp>
        <p:cxnSp>
          <p:nvCxnSpPr>
            <p:cNvPr id="42155" name="AutoShape 276"/>
            <p:cNvCxnSpPr>
              <a:cxnSpLocks noChangeShapeType="1"/>
              <a:stCxn id="42146" idx="6"/>
              <a:endCxn id="42153" idx="2"/>
            </p:cNvCxnSpPr>
            <p:nvPr/>
          </p:nvCxnSpPr>
          <p:spPr bwMode="auto">
            <a:xfrm>
              <a:off x="2292" y="1196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156" name="AutoShape 277"/>
            <p:cNvCxnSpPr>
              <a:cxnSpLocks noChangeShapeType="1"/>
              <a:stCxn id="42146" idx="5"/>
              <a:endCxn id="42148" idx="2"/>
            </p:cNvCxnSpPr>
            <p:nvPr/>
          </p:nvCxnSpPr>
          <p:spPr bwMode="auto">
            <a:xfrm>
              <a:off x="2268" y="1238"/>
              <a:ext cx="503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157" name="AutoShape 278"/>
            <p:cNvCxnSpPr>
              <a:cxnSpLocks noChangeShapeType="1"/>
              <a:stCxn id="42153" idx="5"/>
              <a:endCxn id="42147" idx="2"/>
            </p:cNvCxnSpPr>
            <p:nvPr/>
          </p:nvCxnSpPr>
          <p:spPr bwMode="auto">
            <a:xfrm>
              <a:off x="2908" y="1238"/>
              <a:ext cx="502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158" name="AutoShape 279"/>
            <p:cNvCxnSpPr>
              <a:cxnSpLocks noChangeShapeType="1"/>
              <a:stCxn id="42153" idx="6"/>
              <a:endCxn id="42150" idx="2"/>
            </p:cNvCxnSpPr>
            <p:nvPr/>
          </p:nvCxnSpPr>
          <p:spPr bwMode="auto">
            <a:xfrm>
              <a:off x="2931" y="1196"/>
              <a:ext cx="47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159" name="AutoShape 280"/>
            <p:cNvCxnSpPr>
              <a:cxnSpLocks noChangeShapeType="1"/>
              <a:stCxn id="42148" idx="6"/>
              <a:endCxn id="42147" idx="2"/>
            </p:cNvCxnSpPr>
            <p:nvPr/>
          </p:nvCxnSpPr>
          <p:spPr bwMode="auto">
            <a:xfrm>
              <a:off x="2931" y="1555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160" name="AutoShape 281"/>
            <p:cNvCxnSpPr>
              <a:cxnSpLocks noChangeShapeType="1"/>
              <a:stCxn id="42151" idx="6"/>
              <a:endCxn id="42152" idx="2"/>
            </p:cNvCxnSpPr>
            <p:nvPr/>
          </p:nvCxnSpPr>
          <p:spPr bwMode="auto">
            <a:xfrm>
              <a:off x="2292" y="1914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161" name="AutoShape 282"/>
            <p:cNvCxnSpPr>
              <a:cxnSpLocks noChangeShapeType="1"/>
              <a:stCxn id="42152" idx="6"/>
              <a:endCxn id="42154" idx="2"/>
            </p:cNvCxnSpPr>
            <p:nvPr/>
          </p:nvCxnSpPr>
          <p:spPr bwMode="auto">
            <a:xfrm>
              <a:off x="2931" y="1914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162" name="AutoShape 283"/>
            <p:cNvCxnSpPr>
              <a:cxnSpLocks noChangeShapeType="1"/>
              <a:stCxn id="42150" idx="3"/>
              <a:endCxn id="42149" idx="6"/>
            </p:cNvCxnSpPr>
            <p:nvPr/>
          </p:nvCxnSpPr>
          <p:spPr bwMode="auto">
            <a:xfrm flipH="1">
              <a:off x="2292" y="1238"/>
              <a:ext cx="1141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163" name="AutoShape 284"/>
            <p:cNvCxnSpPr>
              <a:cxnSpLocks noChangeShapeType="1"/>
              <a:stCxn id="42149" idx="4"/>
              <a:endCxn id="42154" idx="1"/>
            </p:cNvCxnSpPr>
            <p:nvPr/>
          </p:nvCxnSpPr>
          <p:spPr bwMode="auto">
            <a:xfrm>
              <a:off x="2212" y="1615"/>
              <a:ext cx="1221" cy="2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164" name="AutoShape 285"/>
            <p:cNvCxnSpPr>
              <a:cxnSpLocks noChangeShapeType="1"/>
              <a:stCxn id="42148" idx="3"/>
              <a:endCxn id="42151" idx="7"/>
            </p:cNvCxnSpPr>
            <p:nvPr/>
          </p:nvCxnSpPr>
          <p:spPr bwMode="auto">
            <a:xfrm flipH="1">
              <a:off x="2268" y="1598"/>
              <a:ext cx="526" cy="2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165" name="AutoShape 286"/>
            <p:cNvCxnSpPr>
              <a:cxnSpLocks noChangeShapeType="1"/>
              <a:stCxn id="42147" idx="4"/>
              <a:endCxn id="42154" idx="0"/>
            </p:cNvCxnSpPr>
            <p:nvPr/>
          </p:nvCxnSpPr>
          <p:spPr bwMode="auto">
            <a:xfrm>
              <a:off x="3491" y="1615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166" name="AutoShape 287"/>
            <p:cNvCxnSpPr>
              <a:cxnSpLocks noChangeShapeType="1"/>
              <a:stCxn id="42148" idx="4"/>
              <a:endCxn id="42152" idx="0"/>
            </p:cNvCxnSpPr>
            <p:nvPr/>
          </p:nvCxnSpPr>
          <p:spPr bwMode="auto">
            <a:xfrm>
              <a:off x="2851" y="1615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167" name="AutoShape 288"/>
            <p:cNvCxnSpPr>
              <a:cxnSpLocks noChangeShapeType="1"/>
              <a:stCxn id="42148" idx="0"/>
              <a:endCxn id="42153" idx="4"/>
            </p:cNvCxnSpPr>
            <p:nvPr/>
          </p:nvCxnSpPr>
          <p:spPr bwMode="auto">
            <a:xfrm flipV="1">
              <a:off x="2851" y="1256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168" name="AutoShape 289"/>
            <p:cNvCxnSpPr>
              <a:cxnSpLocks noChangeShapeType="1"/>
              <a:stCxn id="42148" idx="7"/>
              <a:endCxn id="42150" idx="3"/>
            </p:cNvCxnSpPr>
            <p:nvPr/>
          </p:nvCxnSpPr>
          <p:spPr bwMode="auto">
            <a:xfrm flipV="1">
              <a:off x="2908" y="1238"/>
              <a:ext cx="525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169" name="AutoShape 290"/>
            <p:cNvCxnSpPr>
              <a:cxnSpLocks noChangeShapeType="1"/>
              <a:stCxn id="42151" idx="4"/>
              <a:endCxn id="42154" idx="4"/>
            </p:cNvCxnSpPr>
            <p:nvPr/>
          </p:nvCxnSpPr>
          <p:spPr bwMode="auto">
            <a:xfrm rot="16200000" flipH="1">
              <a:off x="2851" y="1335"/>
              <a:ext cx="1" cy="1279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170" name="AutoShape 291"/>
            <p:cNvCxnSpPr>
              <a:cxnSpLocks noChangeShapeType="1"/>
              <a:stCxn id="42154" idx="6"/>
              <a:endCxn id="42154" idx="5"/>
            </p:cNvCxnSpPr>
            <p:nvPr/>
          </p:nvCxnSpPr>
          <p:spPr bwMode="auto">
            <a:xfrm flipH="1">
              <a:off x="3547" y="1915"/>
              <a:ext cx="23" cy="42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171" name="Text Box 292"/>
            <p:cNvSpPr txBox="1">
              <a:spLocks noChangeArrowheads="1"/>
            </p:cNvSpPr>
            <p:nvPr/>
          </p:nvSpPr>
          <p:spPr bwMode="auto">
            <a:xfrm>
              <a:off x="2118" y="133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u</a:t>
              </a:r>
            </a:p>
          </p:txBody>
        </p:sp>
        <p:sp>
          <p:nvSpPr>
            <p:cNvPr id="42172" name="Text Box 293"/>
            <p:cNvSpPr txBox="1">
              <a:spLocks noChangeArrowheads="1"/>
            </p:cNvSpPr>
            <p:nvPr/>
          </p:nvSpPr>
          <p:spPr bwMode="auto">
            <a:xfrm>
              <a:off x="2695" y="135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v</a:t>
              </a:r>
            </a:p>
          </p:txBody>
        </p:sp>
        <p:sp>
          <p:nvSpPr>
            <p:cNvPr id="42173" name="Text Box 294"/>
            <p:cNvSpPr txBox="1">
              <a:spLocks noChangeArrowheads="1"/>
            </p:cNvSpPr>
            <p:nvPr/>
          </p:nvSpPr>
          <p:spPr bwMode="auto">
            <a:xfrm>
              <a:off x="3426" y="1913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z</a:t>
              </a:r>
            </a:p>
          </p:txBody>
        </p:sp>
        <p:sp>
          <p:nvSpPr>
            <p:cNvPr id="42174" name="Line 296"/>
            <p:cNvSpPr>
              <a:spLocks noChangeShapeType="1"/>
            </p:cNvSpPr>
            <p:nvPr/>
          </p:nvSpPr>
          <p:spPr bwMode="auto">
            <a:xfrm flipH="1" flipV="1">
              <a:off x="3378" y="1326"/>
              <a:ext cx="240" cy="1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2175" name="Text Box 297"/>
            <p:cNvSpPr txBox="1">
              <a:spLocks noChangeArrowheads="1"/>
            </p:cNvSpPr>
            <p:nvPr/>
          </p:nvSpPr>
          <p:spPr bwMode="auto">
            <a:xfrm>
              <a:off x="2014" y="182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x</a:t>
              </a:r>
            </a:p>
          </p:txBody>
        </p:sp>
      </p:grpSp>
      <p:grpSp>
        <p:nvGrpSpPr>
          <p:cNvPr id="41999" name="Group 369"/>
          <p:cNvGrpSpPr>
            <a:grpSpLocks/>
          </p:cNvGrpSpPr>
          <p:nvPr/>
        </p:nvGrpSpPr>
        <p:grpSpPr bwMode="auto">
          <a:xfrm>
            <a:off x="6132513" y="1524000"/>
            <a:ext cx="2735262" cy="1847850"/>
            <a:chOff x="3863" y="960"/>
            <a:chExt cx="1723" cy="1164"/>
          </a:xfrm>
        </p:grpSpPr>
        <p:sp>
          <p:nvSpPr>
            <p:cNvPr id="42107" name="Text Box 300"/>
            <p:cNvSpPr txBox="1">
              <a:spLocks noChangeArrowheads="1"/>
            </p:cNvSpPr>
            <p:nvPr/>
          </p:nvSpPr>
          <p:spPr bwMode="auto">
            <a:xfrm>
              <a:off x="5389" y="1422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w</a:t>
              </a:r>
            </a:p>
          </p:txBody>
        </p:sp>
        <p:sp>
          <p:nvSpPr>
            <p:cNvPr id="42108" name="Text Box 301"/>
            <p:cNvSpPr txBox="1">
              <a:spLocks noChangeArrowheads="1"/>
            </p:cNvSpPr>
            <p:nvPr/>
          </p:nvSpPr>
          <p:spPr bwMode="auto">
            <a:xfrm>
              <a:off x="4621" y="960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s</a:t>
              </a:r>
            </a:p>
          </p:txBody>
        </p:sp>
        <p:sp>
          <p:nvSpPr>
            <p:cNvPr id="42109" name="Text Box 302"/>
            <p:cNvSpPr txBox="1">
              <a:spLocks noChangeArrowheads="1"/>
            </p:cNvSpPr>
            <p:nvPr/>
          </p:nvSpPr>
          <p:spPr bwMode="auto">
            <a:xfrm>
              <a:off x="5257" y="966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t</a:t>
              </a:r>
            </a:p>
          </p:txBody>
        </p:sp>
        <p:sp>
          <p:nvSpPr>
            <p:cNvPr id="42110" name="Text Box 303"/>
            <p:cNvSpPr txBox="1">
              <a:spLocks noChangeArrowheads="1"/>
            </p:cNvSpPr>
            <p:nvPr/>
          </p:nvSpPr>
          <p:spPr bwMode="auto">
            <a:xfrm>
              <a:off x="3978" y="977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r</a:t>
              </a:r>
            </a:p>
          </p:txBody>
        </p:sp>
        <p:sp>
          <p:nvSpPr>
            <p:cNvPr id="42111" name="Text Box 304"/>
            <p:cNvSpPr txBox="1">
              <a:spLocks noChangeArrowheads="1"/>
            </p:cNvSpPr>
            <p:nvPr/>
          </p:nvSpPr>
          <p:spPr bwMode="auto">
            <a:xfrm>
              <a:off x="4615" y="193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y</a:t>
              </a:r>
            </a:p>
          </p:txBody>
        </p:sp>
        <p:sp>
          <p:nvSpPr>
            <p:cNvPr id="42112" name="Oval 305"/>
            <p:cNvSpPr>
              <a:spLocks noChangeArrowheads="1"/>
            </p:cNvSpPr>
            <p:nvPr/>
          </p:nvSpPr>
          <p:spPr bwMode="auto">
            <a:xfrm>
              <a:off x="3981" y="1131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000">
                  <a:cs typeface="Times New Roman" panose="02020603050405020304" pitchFamily="18" charset="0"/>
                </a:rPr>
                <a:t>11/</a:t>
              </a:r>
              <a:endParaRPr lang="en-US" altLang="tr-TR" sz="1000">
                <a:cs typeface="Times New Roman" panose="02020603050405020304" pitchFamily="18" charset="0"/>
              </a:endParaRPr>
            </a:p>
          </p:txBody>
        </p:sp>
        <p:sp>
          <p:nvSpPr>
            <p:cNvPr id="42113" name="Oval 306"/>
            <p:cNvSpPr>
              <a:spLocks noChangeArrowheads="1"/>
            </p:cNvSpPr>
            <p:nvPr/>
          </p:nvSpPr>
          <p:spPr bwMode="auto">
            <a:xfrm>
              <a:off x="5259" y="1490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/>
                <a:t>8/9</a:t>
              </a:r>
              <a:endParaRPr lang="en-US" altLang="tr-TR" sz="1200"/>
            </a:p>
          </p:txBody>
        </p:sp>
        <p:sp>
          <p:nvSpPr>
            <p:cNvPr id="42114" name="Oval 307"/>
            <p:cNvSpPr>
              <a:spLocks noChangeArrowheads="1"/>
            </p:cNvSpPr>
            <p:nvPr/>
          </p:nvSpPr>
          <p:spPr bwMode="auto">
            <a:xfrm>
              <a:off x="4620" y="1490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000"/>
                <a:t>12/</a:t>
              </a:r>
              <a:endParaRPr lang="en-US" altLang="tr-TR" sz="1000"/>
            </a:p>
          </p:txBody>
        </p:sp>
        <p:sp>
          <p:nvSpPr>
            <p:cNvPr id="42115" name="Oval 308"/>
            <p:cNvSpPr>
              <a:spLocks noChangeArrowheads="1"/>
            </p:cNvSpPr>
            <p:nvPr/>
          </p:nvSpPr>
          <p:spPr bwMode="auto">
            <a:xfrm>
              <a:off x="3981" y="1490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>
                  <a:cs typeface="Times New Roman" panose="02020603050405020304" pitchFamily="18" charset="0"/>
                </a:rPr>
                <a:t>3/6</a:t>
              </a:r>
              <a:endParaRPr lang="en-US" altLang="tr-TR" sz="1200">
                <a:cs typeface="Times New Roman" panose="02020603050405020304" pitchFamily="18" charset="0"/>
              </a:endParaRPr>
            </a:p>
          </p:txBody>
        </p:sp>
        <p:sp>
          <p:nvSpPr>
            <p:cNvPr id="42116" name="Oval 309"/>
            <p:cNvSpPr>
              <a:spLocks noChangeArrowheads="1"/>
            </p:cNvSpPr>
            <p:nvPr/>
          </p:nvSpPr>
          <p:spPr bwMode="auto">
            <a:xfrm>
              <a:off x="5259" y="1131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/>
                <a:t>2/7</a:t>
              </a:r>
              <a:endParaRPr lang="en-US" altLang="tr-TR" sz="1200"/>
            </a:p>
          </p:txBody>
        </p:sp>
        <p:sp>
          <p:nvSpPr>
            <p:cNvPr id="42117" name="Oval 310"/>
            <p:cNvSpPr>
              <a:spLocks noChangeArrowheads="1"/>
            </p:cNvSpPr>
            <p:nvPr/>
          </p:nvSpPr>
          <p:spPr bwMode="auto">
            <a:xfrm>
              <a:off x="3981" y="1849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000">
                  <a:cs typeface="Times New Roman" panose="02020603050405020304" pitchFamily="18" charset="0"/>
                </a:rPr>
                <a:t>13/</a:t>
              </a:r>
              <a:endParaRPr lang="en-US" altLang="tr-TR" sz="1000">
                <a:cs typeface="Times New Roman" panose="02020603050405020304" pitchFamily="18" charset="0"/>
              </a:endParaRPr>
            </a:p>
          </p:txBody>
        </p:sp>
        <p:sp>
          <p:nvSpPr>
            <p:cNvPr id="42118" name="Oval 311"/>
            <p:cNvSpPr>
              <a:spLocks noChangeArrowheads="1"/>
            </p:cNvSpPr>
            <p:nvPr/>
          </p:nvSpPr>
          <p:spPr bwMode="auto">
            <a:xfrm>
              <a:off x="4620" y="1849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42119" name="Oval 312"/>
            <p:cNvSpPr>
              <a:spLocks noChangeArrowheads="1"/>
            </p:cNvSpPr>
            <p:nvPr/>
          </p:nvSpPr>
          <p:spPr bwMode="auto">
            <a:xfrm>
              <a:off x="4620" y="1131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000"/>
                <a:t>1/10</a:t>
              </a:r>
              <a:endParaRPr lang="en-US" altLang="tr-TR" sz="1000"/>
            </a:p>
          </p:txBody>
        </p:sp>
        <p:sp>
          <p:nvSpPr>
            <p:cNvPr id="42120" name="Oval 313"/>
            <p:cNvSpPr>
              <a:spLocks noChangeArrowheads="1"/>
            </p:cNvSpPr>
            <p:nvPr/>
          </p:nvSpPr>
          <p:spPr bwMode="auto">
            <a:xfrm>
              <a:off x="5259" y="1849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/>
                <a:t>4/5</a:t>
              </a:r>
              <a:endParaRPr lang="en-US" altLang="tr-TR" sz="1200"/>
            </a:p>
          </p:txBody>
        </p:sp>
        <p:cxnSp>
          <p:nvCxnSpPr>
            <p:cNvPr id="42121" name="AutoShape 314"/>
            <p:cNvCxnSpPr>
              <a:cxnSpLocks noChangeShapeType="1"/>
              <a:stCxn id="42112" idx="6"/>
              <a:endCxn id="42119" idx="2"/>
            </p:cNvCxnSpPr>
            <p:nvPr/>
          </p:nvCxnSpPr>
          <p:spPr bwMode="auto">
            <a:xfrm>
              <a:off x="4141" y="1191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122" name="AutoShape 315"/>
            <p:cNvCxnSpPr>
              <a:cxnSpLocks noChangeShapeType="1"/>
              <a:stCxn id="42112" idx="5"/>
              <a:endCxn id="42114" idx="2"/>
            </p:cNvCxnSpPr>
            <p:nvPr/>
          </p:nvCxnSpPr>
          <p:spPr bwMode="auto">
            <a:xfrm>
              <a:off x="4117" y="1233"/>
              <a:ext cx="503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123" name="AutoShape 316"/>
            <p:cNvCxnSpPr>
              <a:cxnSpLocks noChangeShapeType="1"/>
              <a:stCxn id="42119" idx="5"/>
              <a:endCxn id="42113" idx="2"/>
            </p:cNvCxnSpPr>
            <p:nvPr/>
          </p:nvCxnSpPr>
          <p:spPr bwMode="auto">
            <a:xfrm>
              <a:off x="4757" y="1233"/>
              <a:ext cx="502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124" name="AutoShape 317"/>
            <p:cNvCxnSpPr>
              <a:cxnSpLocks noChangeShapeType="1"/>
              <a:stCxn id="42119" idx="6"/>
              <a:endCxn id="42116" idx="2"/>
            </p:cNvCxnSpPr>
            <p:nvPr/>
          </p:nvCxnSpPr>
          <p:spPr bwMode="auto">
            <a:xfrm>
              <a:off x="4780" y="1191"/>
              <a:ext cx="47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125" name="AutoShape 318"/>
            <p:cNvCxnSpPr>
              <a:cxnSpLocks noChangeShapeType="1"/>
              <a:stCxn id="42114" idx="6"/>
              <a:endCxn id="42113" idx="2"/>
            </p:cNvCxnSpPr>
            <p:nvPr/>
          </p:nvCxnSpPr>
          <p:spPr bwMode="auto">
            <a:xfrm>
              <a:off x="4780" y="1550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126" name="AutoShape 319"/>
            <p:cNvCxnSpPr>
              <a:cxnSpLocks noChangeShapeType="1"/>
              <a:stCxn id="42117" idx="6"/>
              <a:endCxn id="42118" idx="2"/>
            </p:cNvCxnSpPr>
            <p:nvPr/>
          </p:nvCxnSpPr>
          <p:spPr bwMode="auto">
            <a:xfrm>
              <a:off x="4141" y="1909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127" name="AutoShape 320"/>
            <p:cNvCxnSpPr>
              <a:cxnSpLocks noChangeShapeType="1"/>
              <a:stCxn id="42118" idx="6"/>
              <a:endCxn id="42120" idx="2"/>
            </p:cNvCxnSpPr>
            <p:nvPr/>
          </p:nvCxnSpPr>
          <p:spPr bwMode="auto">
            <a:xfrm>
              <a:off x="4780" y="1909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128" name="AutoShape 321"/>
            <p:cNvCxnSpPr>
              <a:cxnSpLocks noChangeShapeType="1"/>
              <a:stCxn id="42116" idx="3"/>
              <a:endCxn id="42115" idx="6"/>
            </p:cNvCxnSpPr>
            <p:nvPr/>
          </p:nvCxnSpPr>
          <p:spPr bwMode="auto">
            <a:xfrm flipH="1">
              <a:off x="4141" y="1233"/>
              <a:ext cx="1141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129" name="AutoShape 322"/>
            <p:cNvCxnSpPr>
              <a:cxnSpLocks noChangeShapeType="1"/>
              <a:stCxn id="42115" idx="4"/>
              <a:endCxn id="42120" idx="1"/>
            </p:cNvCxnSpPr>
            <p:nvPr/>
          </p:nvCxnSpPr>
          <p:spPr bwMode="auto">
            <a:xfrm>
              <a:off x="4061" y="1610"/>
              <a:ext cx="1221" cy="2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130" name="AutoShape 323"/>
            <p:cNvCxnSpPr>
              <a:cxnSpLocks noChangeShapeType="1"/>
              <a:stCxn id="42114" idx="3"/>
              <a:endCxn id="42117" idx="7"/>
            </p:cNvCxnSpPr>
            <p:nvPr/>
          </p:nvCxnSpPr>
          <p:spPr bwMode="auto">
            <a:xfrm flipH="1">
              <a:off x="4117" y="1593"/>
              <a:ext cx="526" cy="27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131" name="AutoShape 324"/>
            <p:cNvCxnSpPr>
              <a:cxnSpLocks noChangeShapeType="1"/>
              <a:stCxn id="42113" idx="4"/>
              <a:endCxn id="42120" idx="0"/>
            </p:cNvCxnSpPr>
            <p:nvPr/>
          </p:nvCxnSpPr>
          <p:spPr bwMode="auto">
            <a:xfrm>
              <a:off x="5340" y="1610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132" name="AutoShape 325"/>
            <p:cNvCxnSpPr>
              <a:cxnSpLocks noChangeShapeType="1"/>
              <a:stCxn id="42114" idx="4"/>
              <a:endCxn id="42118" idx="0"/>
            </p:cNvCxnSpPr>
            <p:nvPr/>
          </p:nvCxnSpPr>
          <p:spPr bwMode="auto">
            <a:xfrm>
              <a:off x="4700" y="1610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133" name="AutoShape 326"/>
            <p:cNvCxnSpPr>
              <a:cxnSpLocks noChangeShapeType="1"/>
              <a:stCxn id="42114" idx="0"/>
              <a:endCxn id="42119" idx="4"/>
            </p:cNvCxnSpPr>
            <p:nvPr/>
          </p:nvCxnSpPr>
          <p:spPr bwMode="auto">
            <a:xfrm flipV="1">
              <a:off x="4700" y="1251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134" name="AutoShape 327"/>
            <p:cNvCxnSpPr>
              <a:cxnSpLocks noChangeShapeType="1"/>
              <a:stCxn id="42114" idx="7"/>
              <a:endCxn id="42116" idx="3"/>
            </p:cNvCxnSpPr>
            <p:nvPr/>
          </p:nvCxnSpPr>
          <p:spPr bwMode="auto">
            <a:xfrm flipV="1">
              <a:off x="4757" y="1233"/>
              <a:ext cx="525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135" name="AutoShape 328"/>
            <p:cNvCxnSpPr>
              <a:cxnSpLocks noChangeShapeType="1"/>
              <a:stCxn id="42117" idx="4"/>
              <a:endCxn id="42120" idx="4"/>
            </p:cNvCxnSpPr>
            <p:nvPr/>
          </p:nvCxnSpPr>
          <p:spPr bwMode="auto">
            <a:xfrm rot="16200000" flipH="1">
              <a:off x="4700" y="1330"/>
              <a:ext cx="1" cy="1279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136" name="AutoShape 329"/>
            <p:cNvCxnSpPr>
              <a:cxnSpLocks noChangeShapeType="1"/>
              <a:stCxn id="42120" idx="6"/>
              <a:endCxn id="42120" idx="5"/>
            </p:cNvCxnSpPr>
            <p:nvPr/>
          </p:nvCxnSpPr>
          <p:spPr bwMode="auto">
            <a:xfrm flipH="1">
              <a:off x="5396" y="1910"/>
              <a:ext cx="23" cy="42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137" name="Text Box 330"/>
            <p:cNvSpPr txBox="1">
              <a:spLocks noChangeArrowheads="1"/>
            </p:cNvSpPr>
            <p:nvPr/>
          </p:nvSpPr>
          <p:spPr bwMode="auto">
            <a:xfrm>
              <a:off x="3967" y="132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u</a:t>
              </a:r>
            </a:p>
          </p:txBody>
        </p:sp>
        <p:sp>
          <p:nvSpPr>
            <p:cNvPr id="42138" name="Text Box 331"/>
            <p:cNvSpPr txBox="1">
              <a:spLocks noChangeArrowheads="1"/>
            </p:cNvSpPr>
            <p:nvPr/>
          </p:nvSpPr>
          <p:spPr bwMode="auto">
            <a:xfrm>
              <a:off x="4544" y="135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v</a:t>
              </a:r>
            </a:p>
          </p:txBody>
        </p:sp>
        <p:sp>
          <p:nvSpPr>
            <p:cNvPr id="42139" name="Text Box 332"/>
            <p:cNvSpPr txBox="1">
              <a:spLocks noChangeArrowheads="1"/>
            </p:cNvSpPr>
            <p:nvPr/>
          </p:nvSpPr>
          <p:spPr bwMode="auto">
            <a:xfrm>
              <a:off x="5275" y="1908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z</a:t>
              </a:r>
            </a:p>
          </p:txBody>
        </p:sp>
        <p:sp>
          <p:nvSpPr>
            <p:cNvPr id="42140" name="Text Box 334"/>
            <p:cNvSpPr txBox="1">
              <a:spLocks noChangeArrowheads="1"/>
            </p:cNvSpPr>
            <p:nvPr/>
          </p:nvSpPr>
          <p:spPr bwMode="auto">
            <a:xfrm>
              <a:off x="3863" y="181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x</a:t>
              </a:r>
            </a:p>
          </p:txBody>
        </p:sp>
      </p:grpSp>
      <p:grpSp>
        <p:nvGrpSpPr>
          <p:cNvPr id="42000" name="Group 406"/>
          <p:cNvGrpSpPr>
            <a:grpSpLocks/>
          </p:cNvGrpSpPr>
          <p:nvPr/>
        </p:nvGrpSpPr>
        <p:grpSpPr bwMode="auto">
          <a:xfrm>
            <a:off x="6172200" y="3830638"/>
            <a:ext cx="2735263" cy="2198687"/>
            <a:chOff x="3888" y="2413"/>
            <a:chExt cx="1723" cy="1385"/>
          </a:xfrm>
        </p:grpSpPr>
        <p:sp>
          <p:nvSpPr>
            <p:cNvPr id="42072" name="Text Box 371"/>
            <p:cNvSpPr txBox="1">
              <a:spLocks noChangeArrowheads="1"/>
            </p:cNvSpPr>
            <p:nvPr/>
          </p:nvSpPr>
          <p:spPr bwMode="auto">
            <a:xfrm>
              <a:off x="5414" y="2875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w</a:t>
              </a:r>
            </a:p>
          </p:txBody>
        </p:sp>
        <p:sp>
          <p:nvSpPr>
            <p:cNvPr id="42073" name="Text Box 372"/>
            <p:cNvSpPr txBox="1">
              <a:spLocks noChangeArrowheads="1"/>
            </p:cNvSpPr>
            <p:nvPr/>
          </p:nvSpPr>
          <p:spPr bwMode="auto">
            <a:xfrm>
              <a:off x="4646" y="2413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s</a:t>
              </a:r>
            </a:p>
          </p:txBody>
        </p:sp>
        <p:sp>
          <p:nvSpPr>
            <p:cNvPr id="42074" name="Text Box 373"/>
            <p:cNvSpPr txBox="1">
              <a:spLocks noChangeArrowheads="1"/>
            </p:cNvSpPr>
            <p:nvPr/>
          </p:nvSpPr>
          <p:spPr bwMode="auto">
            <a:xfrm>
              <a:off x="5282" y="2419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t</a:t>
              </a:r>
            </a:p>
          </p:txBody>
        </p:sp>
        <p:sp>
          <p:nvSpPr>
            <p:cNvPr id="42075" name="Text Box 374"/>
            <p:cNvSpPr txBox="1">
              <a:spLocks noChangeArrowheads="1"/>
            </p:cNvSpPr>
            <p:nvPr/>
          </p:nvSpPr>
          <p:spPr bwMode="auto">
            <a:xfrm>
              <a:off x="4003" y="2430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r</a:t>
              </a:r>
            </a:p>
          </p:txBody>
        </p:sp>
        <p:sp>
          <p:nvSpPr>
            <p:cNvPr id="42076" name="Text Box 375"/>
            <p:cNvSpPr txBox="1">
              <a:spLocks noChangeArrowheads="1"/>
            </p:cNvSpPr>
            <p:nvPr/>
          </p:nvSpPr>
          <p:spPr bwMode="auto">
            <a:xfrm>
              <a:off x="4640" y="338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y</a:t>
              </a:r>
            </a:p>
          </p:txBody>
        </p:sp>
        <p:sp>
          <p:nvSpPr>
            <p:cNvPr id="42077" name="Oval 376"/>
            <p:cNvSpPr>
              <a:spLocks noChangeArrowheads="1"/>
            </p:cNvSpPr>
            <p:nvPr/>
          </p:nvSpPr>
          <p:spPr bwMode="auto">
            <a:xfrm>
              <a:off x="4006" y="2584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000">
                  <a:cs typeface="Times New Roman" panose="02020603050405020304" pitchFamily="18" charset="0"/>
                </a:rPr>
                <a:t>11/</a:t>
              </a:r>
              <a:endParaRPr lang="en-US" altLang="tr-TR" sz="1000">
                <a:cs typeface="Times New Roman" panose="02020603050405020304" pitchFamily="18" charset="0"/>
              </a:endParaRPr>
            </a:p>
          </p:txBody>
        </p:sp>
        <p:sp>
          <p:nvSpPr>
            <p:cNvPr id="42078" name="Oval 377"/>
            <p:cNvSpPr>
              <a:spLocks noChangeArrowheads="1"/>
            </p:cNvSpPr>
            <p:nvPr/>
          </p:nvSpPr>
          <p:spPr bwMode="auto">
            <a:xfrm>
              <a:off x="5284" y="2943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/>
                <a:t>8/9</a:t>
              </a:r>
              <a:endParaRPr lang="en-US" altLang="tr-TR" sz="1200"/>
            </a:p>
          </p:txBody>
        </p:sp>
        <p:sp>
          <p:nvSpPr>
            <p:cNvPr id="42079" name="Oval 378"/>
            <p:cNvSpPr>
              <a:spLocks noChangeArrowheads="1"/>
            </p:cNvSpPr>
            <p:nvPr/>
          </p:nvSpPr>
          <p:spPr bwMode="auto">
            <a:xfrm>
              <a:off x="4645" y="2943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000"/>
                <a:t>12/</a:t>
              </a:r>
              <a:endParaRPr lang="en-US" altLang="tr-TR" sz="1000"/>
            </a:p>
          </p:txBody>
        </p:sp>
        <p:sp>
          <p:nvSpPr>
            <p:cNvPr id="42080" name="Oval 379"/>
            <p:cNvSpPr>
              <a:spLocks noChangeArrowheads="1"/>
            </p:cNvSpPr>
            <p:nvPr/>
          </p:nvSpPr>
          <p:spPr bwMode="auto">
            <a:xfrm>
              <a:off x="4006" y="2943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>
                  <a:cs typeface="Times New Roman" panose="02020603050405020304" pitchFamily="18" charset="0"/>
                </a:rPr>
                <a:t>3/6</a:t>
              </a:r>
              <a:endParaRPr lang="en-US" altLang="tr-TR" sz="1200">
                <a:cs typeface="Times New Roman" panose="02020603050405020304" pitchFamily="18" charset="0"/>
              </a:endParaRPr>
            </a:p>
          </p:txBody>
        </p:sp>
        <p:sp>
          <p:nvSpPr>
            <p:cNvPr id="42081" name="Oval 380"/>
            <p:cNvSpPr>
              <a:spLocks noChangeArrowheads="1"/>
            </p:cNvSpPr>
            <p:nvPr/>
          </p:nvSpPr>
          <p:spPr bwMode="auto">
            <a:xfrm>
              <a:off x="5284" y="2584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/>
                <a:t>2/7</a:t>
              </a:r>
              <a:endParaRPr lang="en-US" altLang="tr-TR" sz="1200"/>
            </a:p>
          </p:txBody>
        </p:sp>
        <p:sp>
          <p:nvSpPr>
            <p:cNvPr id="42082" name="Oval 381"/>
            <p:cNvSpPr>
              <a:spLocks noChangeArrowheads="1"/>
            </p:cNvSpPr>
            <p:nvPr/>
          </p:nvSpPr>
          <p:spPr bwMode="auto">
            <a:xfrm>
              <a:off x="4006" y="3302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000">
                  <a:cs typeface="Times New Roman" panose="02020603050405020304" pitchFamily="18" charset="0"/>
                </a:rPr>
                <a:t>13/</a:t>
              </a:r>
              <a:endParaRPr lang="en-US" altLang="tr-TR" sz="1000">
                <a:cs typeface="Times New Roman" panose="02020603050405020304" pitchFamily="18" charset="0"/>
              </a:endParaRPr>
            </a:p>
          </p:txBody>
        </p:sp>
        <p:sp>
          <p:nvSpPr>
            <p:cNvPr id="42083" name="Oval 382"/>
            <p:cNvSpPr>
              <a:spLocks noChangeArrowheads="1"/>
            </p:cNvSpPr>
            <p:nvPr/>
          </p:nvSpPr>
          <p:spPr bwMode="auto">
            <a:xfrm>
              <a:off x="4645" y="3302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400"/>
            </a:p>
          </p:txBody>
        </p:sp>
        <p:sp>
          <p:nvSpPr>
            <p:cNvPr id="42084" name="Oval 383"/>
            <p:cNvSpPr>
              <a:spLocks noChangeArrowheads="1"/>
            </p:cNvSpPr>
            <p:nvPr/>
          </p:nvSpPr>
          <p:spPr bwMode="auto">
            <a:xfrm>
              <a:off x="4645" y="2584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000"/>
                <a:t>1/10</a:t>
              </a:r>
              <a:endParaRPr lang="en-US" altLang="tr-TR" sz="1000"/>
            </a:p>
          </p:txBody>
        </p:sp>
        <p:sp>
          <p:nvSpPr>
            <p:cNvPr id="42085" name="Oval 384"/>
            <p:cNvSpPr>
              <a:spLocks noChangeArrowheads="1"/>
            </p:cNvSpPr>
            <p:nvPr/>
          </p:nvSpPr>
          <p:spPr bwMode="auto">
            <a:xfrm>
              <a:off x="5284" y="3302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/>
                <a:t>4/5</a:t>
              </a:r>
              <a:endParaRPr lang="en-US" altLang="tr-TR" sz="1200"/>
            </a:p>
          </p:txBody>
        </p:sp>
        <p:cxnSp>
          <p:nvCxnSpPr>
            <p:cNvPr id="42086" name="AutoShape 385"/>
            <p:cNvCxnSpPr>
              <a:cxnSpLocks noChangeShapeType="1"/>
              <a:stCxn id="42077" idx="6"/>
              <a:endCxn id="42084" idx="2"/>
            </p:cNvCxnSpPr>
            <p:nvPr/>
          </p:nvCxnSpPr>
          <p:spPr bwMode="auto">
            <a:xfrm>
              <a:off x="4166" y="2644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87" name="AutoShape 386"/>
            <p:cNvCxnSpPr>
              <a:cxnSpLocks noChangeShapeType="1"/>
              <a:stCxn id="42077" idx="5"/>
              <a:endCxn id="42079" idx="2"/>
            </p:cNvCxnSpPr>
            <p:nvPr/>
          </p:nvCxnSpPr>
          <p:spPr bwMode="auto">
            <a:xfrm>
              <a:off x="4142" y="2686"/>
              <a:ext cx="503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88" name="AutoShape 387"/>
            <p:cNvCxnSpPr>
              <a:cxnSpLocks noChangeShapeType="1"/>
              <a:stCxn id="42084" idx="5"/>
              <a:endCxn id="42078" idx="2"/>
            </p:cNvCxnSpPr>
            <p:nvPr/>
          </p:nvCxnSpPr>
          <p:spPr bwMode="auto">
            <a:xfrm>
              <a:off x="4782" y="2686"/>
              <a:ext cx="502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89" name="AutoShape 388"/>
            <p:cNvCxnSpPr>
              <a:cxnSpLocks noChangeShapeType="1"/>
              <a:stCxn id="42084" idx="6"/>
              <a:endCxn id="42081" idx="2"/>
            </p:cNvCxnSpPr>
            <p:nvPr/>
          </p:nvCxnSpPr>
          <p:spPr bwMode="auto">
            <a:xfrm>
              <a:off x="4805" y="2644"/>
              <a:ext cx="47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90" name="AutoShape 389"/>
            <p:cNvCxnSpPr>
              <a:cxnSpLocks noChangeShapeType="1"/>
              <a:stCxn id="42079" idx="6"/>
              <a:endCxn id="42078" idx="2"/>
            </p:cNvCxnSpPr>
            <p:nvPr/>
          </p:nvCxnSpPr>
          <p:spPr bwMode="auto">
            <a:xfrm>
              <a:off x="4805" y="3003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91" name="AutoShape 390"/>
            <p:cNvCxnSpPr>
              <a:cxnSpLocks noChangeShapeType="1"/>
              <a:stCxn id="42082" idx="6"/>
              <a:endCxn id="42083" idx="2"/>
            </p:cNvCxnSpPr>
            <p:nvPr/>
          </p:nvCxnSpPr>
          <p:spPr bwMode="auto">
            <a:xfrm>
              <a:off x="4166" y="3362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92" name="AutoShape 391"/>
            <p:cNvCxnSpPr>
              <a:cxnSpLocks noChangeShapeType="1"/>
              <a:stCxn id="42083" idx="6"/>
              <a:endCxn id="42085" idx="2"/>
            </p:cNvCxnSpPr>
            <p:nvPr/>
          </p:nvCxnSpPr>
          <p:spPr bwMode="auto">
            <a:xfrm>
              <a:off x="4805" y="3362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93" name="AutoShape 392"/>
            <p:cNvCxnSpPr>
              <a:cxnSpLocks noChangeShapeType="1"/>
              <a:stCxn id="42081" idx="3"/>
              <a:endCxn id="42080" idx="6"/>
            </p:cNvCxnSpPr>
            <p:nvPr/>
          </p:nvCxnSpPr>
          <p:spPr bwMode="auto">
            <a:xfrm flipH="1">
              <a:off x="4166" y="2686"/>
              <a:ext cx="1141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94" name="AutoShape 393"/>
            <p:cNvCxnSpPr>
              <a:cxnSpLocks noChangeShapeType="1"/>
              <a:stCxn id="42080" idx="4"/>
              <a:endCxn id="42085" idx="1"/>
            </p:cNvCxnSpPr>
            <p:nvPr/>
          </p:nvCxnSpPr>
          <p:spPr bwMode="auto">
            <a:xfrm>
              <a:off x="4086" y="3063"/>
              <a:ext cx="1221" cy="2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95" name="AutoShape 394"/>
            <p:cNvCxnSpPr>
              <a:cxnSpLocks noChangeShapeType="1"/>
              <a:stCxn id="42079" idx="3"/>
              <a:endCxn id="42082" idx="7"/>
            </p:cNvCxnSpPr>
            <p:nvPr/>
          </p:nvCxnSpPr>
          <p:spPr bwMode="auto">
            <a:xfrm flipH="1">
              <a:off x="4142" y="3046"/>
              <a:ext cx="526" cy="27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96" name="AutoShape 395"/>
            <p:cNvCxnSpPr>
              <a:cxnSpLocks noChangeShapeType="1"/>
              <a:stCxn id="42078" idx="4"/>
              <a:endCxn id="42085" idx="0"/>
            </p:cNvCxnSpPr>
            <p:nvPr/>
          </p:nvCxnSpPr>
          <p:spPr bwMode="auto">
            <a:xfrm>
              <a:off x="5365" y="3063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97" name="AutoShape 396"/>
            <p:cNvCxnSpPr>
              <a:cxnSpLocks noChangeShapeType="1"/>
              <a:stCxn id="42079" idx="4"/>
              <a:endCxn id="42083" idx="0"/>
            </p:cNvCxnSpPr>
            <p:nvPr/>
          </p:nvCxnSpPr>
          <p:spPr bwMode="auto">
            <a:xfrm>
              <a:off x="4725" y="3063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98" name="AutoShape 397"/>
            <p:cNvCxnSpPr>
              <a:cxnSpLocks noChangeShapeType="1"/>
              <a:stCxn id="42079" idx="0"/>
              <a:endCxn id="42084" idx="4"/>
            </p:cNvCxnSpPr>
            <p:nvPr/>
          </p:nvCxnSpPr>
          <p:spPr bwMode="auto">
            <a:xfrm flipV="1">
              <a:off x="4725" y="2704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99" name="AutoShape 398"/>
            <p:cNvCxnSpPr>
              <a:cxnSpLocks noChangeShapeType="1"/>
              <a:stCxn id="42079" idx="7"/>
              <a:endCxn id="42081" idx="3"/>
            </p:cNvCxnSpPr>
            <p:nvPr/>
          </p:nvCxnSpPr>
          <p:spPr bwMode="auto">
            <a:xfrm flipV="1">
              <a:off x="4782" y="2686"/>
              <a:ext cx="525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100" name="AutoShape 399"/>
            <p:cNvCxnSpPr>
              <a:cxnSpLocks noChangeShapeType="1"/>
              <a:stCxn id="42082" idx="4"/>
              <a:endCxn id="42085" idx="4"/>
            </p:cNvCxnSpPr>
            <p:nvPr/>
          </p:nvCxnSpPr>
          <p:spPr bwMode="auto">
            <a:xfrm rot="16200000" flipH="1">
              <a:off x="4725" y="2783"/>
              <a:ext cx="1" cy="1279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101" name="AutoShape 400"/>
            <p:cNvCxnSpPr>
              <a:cxnSpLocks noChangeShapeType="1"/>
              <a:stCxn id="42085" idx="6"/>
              <a:endCxn id="42085" idx="5"/>
            </p:cNvCxnSpPr>
            <p:nvPr/>
          </p:nvCxnSpPr>
          <p:spPr bwMode="auto">
            <a:xfrm flipH="1">
              <a:off x="5421" y="3363"/>
              <a:ext cx="23" cy="42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102" name="Text Box 401"/>
            <p:cNvSpPr txBox="1">
              <a:spLocks noChangeArrowheads="1"/>
            </p:cNvSpPr>
            <p:nvPr/>
          </p:nvSpPr>
          <p:spPr bwMode="auto">
            <a:xfrm>
              <a:off x="3992" y="2779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u</a:t>
              </a:r>
            </a:p>
          </p:txBody>
        </p:sp>
        <p:sp>
          <p:nvSpPr>
            <p:cNvPr id="42103" name="Text Box 402"/>
            <p:cNvSpPr txBox="1">
              <a:spLocks noChangeArrowheads="1"/>
            </p:cNvSpPr>
            <p:nvPr/>
          </p:nvSpPr>
          <p:spPr bwMode="auto">
            <a:xfrm>
              <a:off x="4569" y="280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v</a:t>
              </a:r>
            </a:p>
          </p:txBody>
        </p:sp>
        <p:sp>
          <p:nvSpPr>
            <p:cNvPr id="42104" name="Text Box 403"/>
            <p:cNvSpPr txBox="1">
              <a:spLocks noChangeArrowheads="1"/>
            </p:cNvSpPr>
            <p:nvPr/>
          </p:nvSpPr>
          <p:spPr bwMode="auto">
            <a:xfrm>
              <a:off x="5300" y="3361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z</a:t>
              </a:r>
            </a:p>
          </p:txBody>
        </p:sp>
        <p:sp>
          <p:nvSpPr>
            <p:cNvPr id="42105" name="Text Box 404"/>
            <p:cNvSpPr txBox="1">
              <a:spLocks noChangeArrowheads="1"/>
            </p:cNvSpPr>
            <p:nvPr/>
          </p:nvSpPr>
          <p:spPr bwMode="auto">
            <a:xfrm>
              <a:off x="3888" y="326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x</a:t>
              </a:r>
            </a:p>
          </p:txBody>
        </p:sp>
        <p:sp>
          <p:nvSpPr>
            <p:cNvPr id="42106" name="Line 405"/>
            <p:cNvSpPr>
              <a:spLocks noChangeShapeType="1"/>
            </p:cNvSpPr>
            <p:nvPr/>
          </p:nvSpPr>
          <p:spPr bwMode="auto">
            <a:xfrm flipV="1">
              <a:off x="4968" y="3594"/>
              <a:ext cx="0" cy="20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2001" name="Group 443"/>
          <p:cNvGrpSpPr>
            <a:grpSpLocks/>
          </p:cNvGrpSpPr>
          <p:nvPr/>
        </p:nvGrpSpPr>
        <p:grpSpPr bwMode="auto">
          <a:xfrm>
            <a:off x="3306763" y="3832225"/>
            <a:ext cx="2735262" cy="1847850"/>
            <a:chOff x="2083" y="2414"/>
            <a:chExt cx="1723" cy="1164"/>
          </a:xfrm>
        </p:grpSpPr>
        <p:sp>
          <p:nvSpPr>
            <p:cNvPr id="42038" name="Text Box 408"/>
            <p:cNvSpPr txBox="1">
              <a:spLocks noChangeArrowheads="1"/>
            </p:cNvSpPr>
            <p:nvPr/>
          </p:nvSpPr>
          <p:spPr bwMode="auto">
            <a:xfrm>
              <a:off x="3609" y="2876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w</a:t>
              </a:r>
            </a:p>
          </p:txBody>
        </p:sp>
        <p:sp>
          <p:nvSpPr>
            <p:cNvPr id="42039" name="Text Box 409"/>
            <p:cNvSpPr txBox="1">
              <a:spLocks noChangeArrowheads="1"/>
            </p:cNvSpPr>
            <p:nvPr/>
          </p:nvSpPr>
          <p:spPr bwMode="auto">
            <a:xfrm>
              <a:off x="2841" y="2414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s</a:t>
              </a:r>
            </a:p>
          </p:txBody>
        </p:sp>
        <p:sp>
          <p:nvSpPr>
            <p:cNvPr id="42040" name="Text Box 410"/>
            <p:cNvSpPr txBox="1">
              <a:spLocks noChangeArrowheads="1"/>
            </p:cNvSpPr>
            <p:nvPr/>
          </p:nvSpPr>
          <p:spPr bwMode="auto">
            <a:xfrm>
              <a:off x="3477" y="2420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t</a:t>
              </a:r>
            </a:p>
          </p:txBody>
        </p:sp>
        <p:sp>
          <p:nvSpPr>
            <p:cNvPr id="42041" name="Text Box 411"/>
            <p:cNvSpPr txBox="1">
              <a:spLocks noChangeArrowheads="1"/>
            </p:cNvSpPr>
            <p:nvPr/>
          </p:nvSpPr>
          <p:spPr bwMode="auto">
            <a:xfrm>
              <a:off x="2198" y="2431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r</a:t>
              </a:r>
            </a:p>
          </p:txBody>
        </p:sp>
        <p:sp>
          <p:nvSpPr>
            <p:cNvPr id="42042" name="Text Box 412"/>
            <p:cNvSpPr txBox="1">
              <a:spLocks noChangeArrowheads="1"/>
            </p:cNvSpPr>
            <p:nvPr/>
          </p:nvSpPr>
          <p:spPr bwMode="auto">
            <a:xfrm>
              <a:off x="2835" y="338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y</a:t>
              </a:r>
            </a:p>
          </p:txBody>
        </p:sp>
        <p:sp>
          <p:nvSpPr>
            <p:cNvPr id="42043" name="Oval 413"/>
            <p:cNvSpPr>
              <a:spLocks noChangeArrowheads="1"/>
            </p:cNvSpPr>
            <p:nvPr/>
          </p:nvSpPr>
          <p:spPr bwMode="auto">
            <a:xfrm>
              <a:off x="2201" y="2585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000">
                  <a:cs typeface="Times New Roman" panose="02020603050405020304" pitchFamily="18" charset="0"/>
                </a:rPr>
                <a:t>11/</a:t>
              </a:r>
              <a:endParaRPr lang="en-US" altLang="tr-TR" sz="1000">
                <a:cs typeface="Times New Roman" panose="02020603050405020304" pitchFamily="18" charset="0"/>
              </a:endParaRPr>
            </a:p>
          </p:txBody>
        </p:sp>
        <p:sp>
          <p:nvSpPr>
            <p:cNvPr id="42044" name="Oval 414"/>
            <p:cNvSpPr>
              <a:spLocks noChangeArrowheads="1"/>
            </p:cNvSpPr>
            <p:nvPr/>
          </p:nvSpPr>
          <p:spPr bwMode="auto">
            <a:xfrm>
              <a:off x="3479" y="2944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/>
                <a:t>8/9</a:t>
              </a:r>
              <a:endParaRPr lang="en-US" altLang="tr-TR" sz="1200"/>
            </a:p>
          </p:txBody>
        </p:sp>
        <p:sp>
          <p:nvSpPr>
            <p:cNvPr id="42045" name="Oval 415"/>
            <p:cNvSpPr>
              <a:spLocks noChangeArrowheads="1"/>
            </p:cNvSpPr>
            <p:nvPr/>
          </p:nvSpPr>
          <p:spPr bwMode="auto">
            <a:xfrm>
              <a:off x="2840" y="2944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000"/>
                <a:t>12/</a:t>
              </a:r>
              <a:endParaRPr lang="en-US" altLang="tr-TR" sz="1000"/>
            </a:p>
          </p:txBody>
        </p:sp>
        <p:sp>
          <p:nvSpPr>
            <p:cNvPr id="42046" name="Oval 416"/>
            <p:cNvSpPr>
              <a:spLocks noChangeArrowheads="1"/>
            </p:cNvSpPr>
            <p:nvPr/>
          </p:nvSpPr>
          <p:spPr bwMode="auto">
            <a:xfrm>
              <a:off x="2201" y="2944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>
                  <a:cs typeface="Times New Roman" panose="02020603050405020304" pitchFamily="18" charset="0"/>
                </a:rPr>
                <a:t>3/6</a:t>
              </a:r>
              <a:endParaRPr lang="en-US" altLang="tr-TR" sz="1200">
                <a:cs typeface="Times New Roman" panose="02020603050405020304" pitchFamily="18" charset="0"/>
              </a:endParaRPr>
            </a:p>
          </p:txBody>
        </p:sp>
        <p:sp>
          <p:nvSpPr>
            <p:cNvPr id="42047" name="Oval 417"/>
            <p:cNvSpPr>
              <a:spLocks noChangeArrowheads="1"/>
            </p:cNvSpPr>
            <p:nvPr/>
          </p:nvSpPr>
          <p:spPr bwMode="auto">
            <a:xfrm>
              <a:off x="3479" y="2585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/>
                <a:t>2/7</a:t>
              </a:r>
              <a:endParaRPr lang="en-US" altLang="tr-TR" sz="1200"/>
            </a:p>
          </p:txBody>
        </p:sp>
        <p:sp>
          <p:nvSpPr>
            <p:cNvPr id="42048" name="Oval 418"/>
            <p:cNvSpPr>
              <a:spLocks noChangeArrowheads="1"/>
            </p:cNvSpPr>
            <p:nvPr/>
          </p:nvSpPr>
          <p:spPr bwMode="auto">
            <a:xfrm>
              <a:off x="2201" y="3303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000">
                  <a:cs typeface="Times New Roman" panose="02020603050405020304" pitchFamily="18" charset="0"/>
                </a:rPr>
                <a:t>13/</a:t>
              </a:r>
              <a:endParaRPr lang="en-US" altLang="tr-TR" sz="1000">
                <a:cs typeface="Times New Roman" panose="02020603050405020304" pitchFamily="18" charset="0"/>
              </a:endParaRPr>
            </a:p>
          </p:txBody>
        </p:sp>
        <p:sp>
          <p:nvSpPr>
            <p:cNvPr id="42049" name="Oval 419"/>
            <p:cNvSpPr>
              <a:spLocks noChangeArrowheads="1"/>
            </p:cNvSpPr>
            <p:nvPr/>
          </p:nvSpPr>
          <p:spPr bwMode="auto">
            <a:xfrm>
              <a:off x="2840" y="3303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000"/>
                <a:t>14/</a:t>
              </a:r>
              <a:endParaRPr lang="en-US" altLang="tr-TR" sz="1000"/>
            </a:p>
          </p:txBody>
        </p:sp>
        <p:sp>
          <p:nvSpPr>
            <p:cNvPr id="42050" name="Oval 420"/>
            <p:cNvSpPr>
              <a:spLocks noChangeArrowheads="1"/>
            </p:cNvSpPr>
            <p:nvPr/>
          </p:nvSpPr>
          <p:spPr bwMode="auto">
            <a:xfrm>
              <a:off x="2840" y="2585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000"/>
                <a:t>1/10</a:t>
              </a:r>
              <a:endParaRPr lang="en-US" altLang="tr-TR" sz="1000"/>
            </a:p>
          </p:txBody>
        </p:sp>
        <p:sp>
          <p:nvSpPr>
            <p:cNvPr id="42051" name="Oval 421"/>
            <p:cNvSpPr>
              <a:spLocks noChangeArrowheads="1"/>
            </p:cNvSpPr>
            <p:nvPr/>
          </p:nvSpPr>
          <p:spPr bwMode="auto">
            <a:xfrm>
              <a:off x="3479" y="3303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/>
                <a:t>4/5</a:t>
              </a:r>
              <a:endParaRPr lang="en-US" altLang="tr-TR" sz="1200"/>
            </a:p>
          </p:txBody>
        </p:sp>
        <p:cxnSp>
          <p:nvCxnSpPr>
            <p:cNvPr id="42052" name="AutoShape 422"/>
            <p:cNvCxnSpPr>
              <a:cxnSpLocks noChangeShapeType="1"/>
              <a:stCxn id="42043" idx="6"/>
              <a:endCxn id="42050" idx="2"/>
            </p:cNvCxnSpPr>
            <p:nvPr/>
          </p:nvCxnSpPr>
          <p:spPr bwMode="auto">
            <a:xfrm>
              <a:off x="2361" y="2645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53" name="AutoShape 423"/>
            <p:cNvCxnSpPr>
              <a:cxnSpLocks noChangeShapeType="1"/>
              <a:stCxn id="42043" idx="5"/>
              <a:endCxn id="42045" idx="2"/>
            </p:cNvCxnSpPr>
            <p:nvPr/>
          </p:nvCxnSpPr>
          <p:spPr bwMode="auto">
            <a:xfrm>
              <a:off x="2337" y="2687"/>
              <a:ext cx="503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54" name="AutoShape 424"/>
            <p:cNvCxnSpPr>
              <a:cxnSpLocks noChangeShapeType="1"/>
              <a:stCxn id="42050" idx="5"/>
              <a:endCxn id="42044" idx="2"/>
            </p:cNvCxnSpPr>
            <p:nvPr/>
          </p:nvCxnSpPr>
          <p:spPr bwMode="auto">
            <a:xfrm>
              <a:off x="2977" y="2687"/>
              <a:ext cx="502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55" name="AutoShape 425"/>
            <p:cNvCxnSpPr>
              <a:cxnSpLocks noChangeShapeType="1"/>
              <a:stCxn id="42050" idx="6"/>
              <a:endCxn id="42047" idx="2"/>
            </p:cNvCxnSpPr>
            <p:nvPr/>
          </p:nvCxnSpPr>
          <p:spPr bwMode="auto">
            <a:xfrm>
              <a:off x="3000" y="2645"/>
              <a:ext cx="47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56" name="AutoShape 426"/>
            <p:cNvCxnSpPr>
              <a:cxnSpLocks noChangeShapeType="1"/>
              <a:stCxn id="42045" idx="6"/>
              <a:endCxn id="42044" idx="2"/>
            </p:cNvCxnSpPr>
            <p:nvPr/>
          </p:nvCxnSpPr>
          <p:spPr bwMode="auto">
            <a:xfrm>
              <a:off x="3000" y="3004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57" name="AutoShape 427"/>
            <p:cNvCxnSpPr>
              <a:cxnSpLocks noChangeShapeType="1"/>
              <a:stCxn id="42048" idx="6"/>
              <a:endCxn id="42049" idx="2"/>
            </p:cNvCxnSpPr>
            <p:nvPr/>
          </p:nvCxnSpPr>
          <p:spPr bwMode="auto">
            <a:xfrm>
              <a:off x="2361" y="3363"/>
              <a:ext cx="47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58" name="AutoShape 428"/>
            <p:cNvCxnSpPr>
              <a:cxnSpLocks noChangeShapeType="1"/>
              <a:stCxn id="42049" idx="6"/>
              <a:endCxn id="42051" idx="2"/>
            </p:cNvCxnSpPr>
            <p:nvPr/>
          </p:nvCxnSpPr>
          <p:spPr bwMode="auto">
            <a:xfrm>
              <a:off x="3000" y="3363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59" name="AutoShape 429"/>
            <p:cNvCxnSpPr>
              <a:cxnSpLocks noChangeShapeType="1"/>
              <a:stCxn id="42047" idx="3"/>
              <a:endCxn id="42046" idx="6"/>
            </p:cNvCxnSpPr>
            <p:nvPr/>
          </p:nvCxnSpPr>
          <p:spPr bwMode="auto">
            <a:xfrm flipH="1">
              <a:off x="2361" y="2687"/>
              <a:ext cx="1141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60" name="AutoShape 430"/>
            <p:cNvCxnSpPr>
              <a:cxnSpLocks noChangeShapeType="1"/>
              <a:stCxn id="42046" idx="4"/>
              <a:endCxn id="42051" idx="1"/>
            </p:cNvCxnSpPr>
            <p:nvPr/>
          </p:nvCxnSpPr>
          <p:spPr bwMode="auto">
            <a:xfrm>
              <a:off x="2281" y="3064"/>
              <a:ext cx="1221" cy="2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61" name="AutoShape 431"/>
            <p:cNvCxnSpPr>
              <a:cxnSpLocks noChangeShapeType="1"/>
              <a:stCxn id="42045" idx="3"/>
              <a:endCxn id="42048" idx="7"/>
            </p:cNvCxnSpPr>
            <p:nvPr/>
          </p:nvCxnSpPr>
          <p:spPr bwMode="auto">
            <a:xfrm flipH="1">
              <a:off x="2337" y="3047"/>
              <a:ext cx="526" cy="27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62" name="AutoShape 432"/>
            <p:cNvCxnSpPr>
              <a:cxnSpLocks noChangeShapeType="1"/>
              <a:stCxn id="42044" idx="4"/>
              <a:endCxn id="42051" idx="0"/>
            </p:cNvCxnSpPr>
            <p:nvPr/>
          </p:nvCxnSpPr>
          <p:spPr bwMode="auto">
            <a:xfrm>
              <a:off x="3560" y="3064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63" name="AutoShape 433"/>
            <p:cNvCxnSpPr>
              <a:cxnSpLocks noChangeShapeType="1"/>
              <a:stCxn id="42045" idx="4"/>
              <a:endCxn id="42049" idx="0"/>
            </p:cNvCxnSpPr>
            <p:nvPr/>
          </p:nvCxnSpPr>
          <p:spPr bwMode="auto">
            <a:xfrm>
              <a:off x="2920" y="3064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64" name="AutoShape 434"/>
            <p:cNvCxnSpPr>
              <a:cxnSpLocks noChangeShapeType="1"/>
              <a:stCxn id="42045" idx="0"/>
              <a:endCxn id="42050" idx="4"/>
            </p:cNvCxnSpPr>
            <p:nvPr/>
          </p:nvCxnSpPr>
          <p:spPr bwMode="auto">
            <a:xfrm flipV="1">
              <a:off x="2920" y="2705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65" name="AutoShape 435"/>
            <p:cNvCxnSpPr>
              <a:cxnSpLocks noChangeShapeType="1"/>
              <a:stCxn id="42045" idx="7"/>
              <a:endCxn id="42047" idx="3"/>
            </p:cNvCxnSpPr>
            <p:nvPr/>
          </p:nvCxnSpPr>
          <p:spPr bwMode="auto">
            <a:xfrm flipV="1">
              <a:off x="2977" y="2687"/>
              <a:ext cx="525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66" name="AutoShape 436"/>
            <p:cNvCxnSpPr>
              <a:cxnSpLocks noChangeShapeType="1"/>
              <a:stCxn id="42048" idx="4"/>
              <a:endCxn id="42051" idx="4"/>
            </p:cNvCxnSpPr>
            <p:nvPr/>
          </p:nvCxnSpPr>
          <p:spPr bwMode="auto">
            <a:xfrm rot="16200000" flipH="1">
              <a:off x="2920" y="2784"/>
              <a:ext cx="1" cy="1279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67" name="AutoShape 437"/>
            <p:cNvCxnSpPr>
              <a:cxnSpLocks noChangeShapeType="1"/>
              <a:stCxn id="42051" idx="6"/>
              <a:endCxn id="42051" idx="5"/>
            </p:cNvCxnSpPr>
            <p:nvPr/>
          </p:nvCxnSpPr>
          <p:spPr bwMode="auto">
            <a:xfrm flipH="1">
              <a:off x="3616" y="3364"/>
              <a:ext cx="23" cy="42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68" name="Text Box 438"/>
            <p:cNvSpPr txBox="1">
              <a:spLocks noChangeArrowheads="1"/>
            </p:cNvSpPr>
            <p:nvPr/>
          </p:nvSpPr>
          <p:spPr bwMode="auto">
            <a:xfrm>
              <a:off x="2187" y="278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u</a:t>
              </a:r>
            </a:p>
          </p:txBody>
        </p:sp>
        <p:sp>
          <p:nvSpPr>
            <p:cNvPr id="42069" name="Text Box 439"/>
            <p:cNvSpPr txBox="1">
              <a:spLocks noChangeArrowheads="1"/>
            </p:cNvSpPr>
            <p:nvPr/>
          </p:nvSpPr>
          <p:spPr bwMode="auto">
            <a:xfrm>
              <a:off x="2764" y="280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v</a:t>
              </a:r>
            </a:p>
          </p:txBody>
        </p:sp>
        <p:sp>
          <p:nvSpPr>
            <p:cNvPr id="42070" name="Text Box 440"/>
            <p:cNvSpPr txBox="1">
              <a:spLocks noChangeArrowheads="1"/>
            </p:cNvSpPr>
            <p:nvPr/>
          </p:nvSpPr>
          <p:spPr bwMode="auto">
            <a:xfrm>
              <a:off x="3495" y="3362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z</a:t>
              </a:r>
            </a:p>
          </p:txBody>
        </p:sp>
        <p:sp>
          <p:nvSpPr>
            <p:cNvPr id="42071" name="Text Box 441"/>
            <p:cNvSpPr txBox="1">
              <a:spLocks noChangeArrowheads="1"/>
            </p:cNvSpPr>
            <p:nvPr/>
          </p:nvSpPr>
          <p:spPr bwMode="auto">
            <a:xfrm>
              <a:off x="2083" y="327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x</a:t>
              </a:r>
            </a:p>
          </p:txBody>
        </p:sp>
      </p:grpSp>
      <p:grpSp>
        <p:nvGrpSpPr>
          <p:cNvPr id="42002" name="Group 480"/>
          <p:cNvGrpSpPr>
            <a:grpSpLocks/>
          </p:cNvGrpSpPr>
          <p:nvPr/>
        </p:nvGrpSpPr>
        <p:grpSpPr bwMode="auto">
          <a:xfrm>
            <a:off x="603250" y="3824288"/>
            <a:ext cx="2735263" cy="2043112"/>
            <a:chOff x="380" y="2409"/>
            <a:chExt cx="1723" cy="1287"/>
          </a:xfrm>
        </p:grpSpPr>
        <p:sp>
          <p:nvSpPr>
            <p:cNvPr id="42003" name="Text Box 445"/>
            <p:cNvSpPr txBox="1">
              <a:spLocks noChangeArrowheads="1"/>
            </p:cNvSpPr>
            <p:nvPr/>
          </p:nvSpPr>
          <p:spPr bwMode="auto">
            <a:xfrm>
              <a:off x="1906" y="2871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w</a:t>
              </a:r>
            </a:p>
          </p:txBody>
        </p:sp>
        <p:sp>
          <p:nvSpPr>
            <p:cNvPr id="42004" name="Text Box 446"/>
            <p:cNvSpPr txBox="1">
              <a:spLocks noChangeArrowheads="1"/>
            </p:cNvSpPr>
            <p:nvPr/>
          </p:nvSpPr>
          <p:spPr bwMode="auto">
            <a:xfrm>
              <a:off x="1138" y="2409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s</a:t>
              </a:r>
            </a:p>
          </p:txBody>
        </p:sp>
        <p:sp>
          <p:nvSpPr>
            <p:cNvPr id="42005" name="Text Box 447"/>
            <p:cNvSpPr txBox="1">
              <a:spLocks noChangeArrowheads="1"/>
            </p:cNvSpPr>
            <p:nvPr/>
          </p:nvSpPr>
          <p:spPr bwMode="auto">
            <a:xfrm>
              <a:off x="1774" y="2415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t</a:t>
              </a:r>
            </a:p>
          </p:txBody>
        </p:sp>
        <p:sp>
          <p:nvSpPr>
            <p:cNvPr id="42006" name="Text Box 448"/>
            <p:cNvSpPr txBox="1">
              <a:spLocks noChangeArrowheads="1"/>
            </p:cNvSpPr>
            <p:nvPr/>
          </p:nvSpPr>
          <p:spPr bwMode="auto">
            <a:xfrm>
              <a:off x="495" y="2426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r</a:t>
              </a:r>
            </a:p>
          </p:txBody>
        </p:sp>
        <p:sp>
          <p:nvSpPr>
            <p:cNvPr id="42007" name="Text Box 449"/>
            <p:cNvSpPr txBox="1">
              <a:spLocks noChangeArrowheads="1"/>
            </p:cNvSpPr>
            <p:nvPr/>
          </p:nvSpPr>
          <p:spPr bwMode="auto">
            <a:xfrm>
              <a:off x="1132" y="338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y</a:t>
              </a:r>
            </a:p>
          </p:txBody>
        </p:sp>
        <p:sp>
          <p:nvSpPr>
            <p:cNvPr id="42008" name="Oval 450"/>
            <p:cNvSpPr>
              <a:spLocks noChangeArrowheads="1"/>
            </p:cNvSpPr>
            <p:nvPr/>
          </p:nvSpPr>
          <p:spPr bwMode="auto">
            <a:xfrm>
              <a:off x="498" y="2580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000">
                  <a:cs typeface="Times New Roman" panose="02020603050405020304" pitchFamily="18" charset="0"/>
                </a:rPr>
                <a:t>11/</a:t>
              </a:r>
              <a:endParaRPr lang="en-US" altLang="tr-TR" sz="1000">
                <a:cs typeface="Times New Roman" panose="02020603050405020304" pitchFamily="18" charset="0"/>
              </a:endParaRPr>
            </a:p>
          </p:txBody>
        </p:sp>
        <p:sp>
          <p:nvSpPr>
            <p:cNvPr id="42009" name="Oval 451"/>
            <p:cNvSpPr>
              <a:spLocks noChangeArrowheads="1"/>
            </p:cNvSpPr>
            <p:nvPr/>
          </p:nvSpPr>
          <p:spPr bwMode="auto">
            <a:xfrm>
              <a:off x="1776" y="2939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/>
                <a:t>8/9</a:t>
              </a:r>
              <a:endParaRPr lang="en-US" altLang="tr-TR" sz="1200"/>
            </a:p>
          </p:txBody>
        </p:sp>
        <p:sp>
          <p:nvSpPr>
            <p:cNvPr id="42010" name="Oval 452"/>
            <p:cNvSpPr>
              <a:spLocks noChangeArrowheads="1"/>
            </p:cNvSpPr>
            <p:nvPr/>
          </p:nvSpPr>
          <p:spPr bwMode="auto">
            <a:xfrm>
              <a:off x="1137" y="2939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000"/>
                <a:t>12/</a:t>
              </a:r>
              <a:endParaRPr lang="en-US" altLang="tr-TR" sz="1000"/>
            </a:p>
          </p:txBody>
        </p:sp>
        <p:sp>
          <p:nvSpPr>
            <p:cNvPr id="42011" name="Oval 453"/>
            <p:cNvSpPr>
              <a:spLocks noChangeArrowheads="1"/>
            </p:cNvSpPr>
            <p:nvPr/>
          </p:nvSpPr>
          <p:spPr bwMode="auto">
            <a:xfrm>
              <a:off x="498" y="2939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>
                  <a:cs typeface="Times New Roman" panose="02020603050405020304" pitchFamily="18" charset="0"/>
                </a:rPr>
                <a:t>3/6</a:t>
              </a:r>
              <a:endParaRPr lang="en-US" altLang="tr-TR" sz="1200">
                <a:cs typeface="Times New Roman" panose="02020603050405020304" pitchFamily="18" charset="0"/>
              </a:endParaRPr>
            </a:p>
          </p:txBody>
        </p:sp>
        <p:sp>
          <p:nvSpPr>
            <p:cNvPr id="42012" name="Oval 454"/>
            <p:cNvSpPr>
              <a:spLocks noChangeArrowheads="1"/>
            </p:cNvSpPr>
            <p:nvPr/>
          </p:nvSpPr>
          <p:spPr bwMode="auto">
            <a:xfrm>
              <a:off x="1776" y="2580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/>
                <a:t>2/7</a:t>
              </a:r>
              <a:endParaRPr lang="en-US" altLang="tr-TR" sz="1200"/>
            </a:p>
          </p:txBody>
        </p:sp>
        <p:sp>
          <p:nvSpPr>
            <p:cNvPr id="42013" name="Oval 455"/>
            <p:cNvSpPr>
              <a:spLocks noChangeArrowheads="1"/>
            </p:cNvSpPr>
            <p:nvPr/>
          </p:nvSpPr>
          <p:spPr bwMode="auto">
            <a:xfrm>
              <a:off x="498" y="3298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000">
                  <a:cs typeface="Times New Roman" panose="02020603050405020304" pitchFamily="18" charset="0"/>
                </a:rPr>
                <a:t>13/</a:t>
              </a:r>
              <a:endParaRPr lang="en-US" altLang="tr-TR" sz="1000">
                <a:cs typeface="Times New Roman" panose="02020603050405020304" pitchFamily="18" charset="0"/>
              </a:endParaRPr>
            </a:p>
          </p:txBody>
        </p:sp>
        <p:sp>
          <p:nvSpPr>
            <p:cNvPr id="42014" name="Oval 456"/>
            <p:cNvSpPr>
              <a:spLocks noChangeArrowheads="1"/>
            </p:cNvSpPr>
            <p:nvPr/>
          </p:nvSpPr>
          <p:spPr bwMode="auto">
            <a:xfrm>
              <a:off x="1137" y="3298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000"/>
                <a:t>14/</a:t>
              </a:r>
              <a:endParaRPr lang="en-US" altLang="tr-TR" sz="1000"/>
            </a:p>
          </p:txBody>
        </p:sp>
        <p:sp>
          <p:nvSpPr>
            <p:cNvPr id="42015" name="Oval 457"/>
            <p:cNvSpPr>
              <a:spLocks noChangeArrowheads="1"/>
            </p:cNvSpPr>
            <p:nvPr/>
          </p:nvSpPr>
          <p:spPr bwMode="auto">
            <a:xfrm>
              <a:off x="1137" y="2580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000"/>
                <a:t>1/10</a:t>
              </a:r>
              <a:endParaRPr lang="en-US" altLang="tr-TR" sz="1000"/>
            </a:p>
          </p:txBody>
        </p:sp>
        <p:sp>
          <p:nvSpPr>
            <p:cNvPr id="42016" name="Oval 458"/>
            <p:cNvSpPr>
              <a:spLocks noChangeArrowheads="1"/>
            </p:cNvSpPr>
            <p:nvPr/>
          </p:nvSpPr>
          <p:spPr bwMode="auto">
            <a:xfrm>
              <a:off x="1776" y="3298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/>
                <a:t>4/5</a:t>
              </a:r>
              <a:endParaRPr lang="en-US" altLang="tr-TR" sz="1200"/>
            </a:p>
          </p:txBody>
        </p:sp>
        <p:cxnSp>
          <p:nvCxnSpPr>
            <p:cNvPr id="42017" name="AutoShape 459"/>
            <p:cNvCxnSpPr>
              <a:cxnSpLocks noChangeShapeType="1"/>
              <a:stCxn id="42008" idx="6"/>
              <a:endCxn id="42015" idx="2"/>
            </p:cNvCxnSpPr>
            <p:nvPr/>
          </p:nvCxnSpPr>
          <p:spPr bwMode="auto">
            <a:xfrm>
              <a:off x="658" y="2640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18" name="AutoShape 460"/>
            <p:cNvCxnSpPr>
              <a:cxnSpLocks noChangeShapeType="1"/>
              <a:stCxn id="42008" idx="5"/>
              <a:endCxn id="42010" idx="2"/>
            </p:cNvCxnSpPr>
            <p:nvPr/>
          </p:nvCxnSpPr>
          <p:spPr bwMode="auto">
            <a:xfrm>
              <a:off x="634" y="2682"/>
              <a:ext cx="503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19" name="AutoShape 461"/>
            <p:cNvCxnSpPr>
              <a:cxnSpLocks noChangeShapeType="1"/>
              <a:stCxn id="42015" idx="5"/>
              <a:endCxn id="42009" idx="2"/>
            </p:cNvCxnSpPr>
            <p:nvPr/>
          </p:nvCxnSpPr>
          <p:spPr bwMode="auto">
            <a:xfrm>
              <a:off x="1274" y="2682"/>
              <a:ext cx="502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20" name="AutoShape 462"/>
            <p:cNvCxnSpPr>
              <a:cxnSpLocks noChangeShapeType="1"/>
              <a:stCxn id="42015" idx="6"/>
              <a:endCxn id="42012" idx="2"/>
            </p:cNvCxnSpPr>
            <p:nvPr/>
          </p:nvCxnSpPr>
          <p:spPr bwMode="auto">
            <a:xfrm>
              <a:off x="1297" y="2640"/>
              <a:ext cx="47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21" name="AutoShape 463"/>
            <p:cNvCxnSpPr>
              <a:cxnSpLocks noChangeShapeType="1"/>
              <a:stCxn id="42010" idx="6"/>
              <a:endCxn id="42009" idx="2"/>
            </p:cNvCxnSpPr>
            <p:nvPr/>
          </p:nvCxnSpPr>
          <p:spPr bwMode="auto">
            <a:xfrm>
              <a:off x="1297" y="2999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22" name="AutoShape 464"/>
            <p:cNvCxnSpPr>
              <a:cxnSpLocks noChangeShapeType="1"/>
              <a:stCxn id="42013" idx="6"/>
              <a:endCxn id="42014" idx="2"/>
            </p:cNvCxnSpPr>
            <p:nvPr/>
          </p:nvCxnSpPr>
          <p:spPr bwMode="auto">
            <a:xfrm>
              <a:off x="658" y="3358"/>
              <a:ext cx="47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23" name="AutoShape 465"/>
            <p:cNvCxnSpPr>
              <a:cxnSpLocks noChangeShapeType="1"/>
              <a:stCxn id="42014" idx="6"/>
              <a:endCxn id="42016" idx="2"/>
            </p:cNvCxnSpPr>
            <p:nvPr/>
          </p:nvCxnSpPr>
          <p:spPr bwMode="auto">
            <a:xfrm>
              <a:off x="1297" y="3358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24" name="AutoShape 466"/>
            <p:cNvCxnSpPr>
              <a:cxnSpLocks noChangeShapeType="1"/>
              <a:stCxn id="42012" idx="3"/>
              <a:endCxn id="42011" idx="6"/>
            </p:cNvCxnSpPr>
            <p:nvPr/>
          </p:nvCxnSpPr>
          <p:spPr bwMode="auto">
            <a:xfrm flipH="1">
              <a:off x="658" y="2682"/>
              <a:ext cx="1141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25" name="AutoShape 467"/>
            <p:cNvCxnSpPr>
              <a:cxnSpLocks noChangeShapeType="1"/>
              <a:stCxn id="42011" idx="4"/>
              <a:endCxn id="42016" idx="1"/>
            </p:cNvCxnSpPr>
            <p:nvPr/>
          </p:nvCxnSpPr>
          <p:spPr bwMode="auto">
            <a:xfrm>
              <a:off x="578" y="3059"/>
              <a:ext cx="1221" cy="2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26" name="AutoShape 468"/>
            <p:cNvCxnSpPr>
              <a:cxnSpLocks noChangeShapeType="1"/>
              <a:stCxn id="42010" idx="3"/>
              <a:endCxn id="42013" idx="7"/>
            </p:cNvCxnSpPr>
            <p:nvPr/>
          </p:nvCxnSpPr>
          <p:spPr bwMode="auto">
            <a:xfrm flipH="1">
              <a:off x="634" y="3042"/>
              <a:ext cx="526" cy="27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27" name="AutoShape 469"/>
            <p:cNvCxnSpPr>
              <a:cxnSpLocks noChangeShapeType="1"/>
              <a:stCxn id="42009" idx="4"/>
              <a:endCxn id="42016" idx="0"/>
            </p:cNvCxnSpPr>
            <p:nvPr/>
          </p:nvCxnSpPr>
          <p:spPr bwMode="auto">
            <a:xfrm>
              <a:off x="1857" y="3059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28" name="AutoShape 470"/>
            <p:cNvCxnSpPr>
              <a:cxnSpLocks noChangeShapeType="1"/>
              <a:stCxn id="42010" idx="4"/>
              <a:endCxn id="42014" idx="0"/>
            </p:cNvCxnSpPr>
            <p:nvPr/>
          </p:nvCxnSpPr>
          <p:spPr bwMode="auto">
            <a:xfrm>
              <a:off x="1217" y="3059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29" name="AutoShape 471"/>
            <p:cNvCxnSpPr>
              <a:cxnSpLocks noChangeShapeType="1"/>
              <a:stCxn id="42010" idx="0"/>
              <a:endCxn id="42015" idx="4"/>
            </p:cNvCxnSpPr>
            <p:nvPr/>
          </p:nvCxnSpPr>
          <p:spPr bwMode="auto">
            <a:xfrm flipV="1">
              <a:off x="1217" y="2700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30" name="AutoShape 472"/>
            <p:cNvCxnSpPr>
              <a:cxnSpLocks noChangeShapeType="1"/>
              <a:stCxn id="42010" idx="7"/>
              <a:endCxn id="42012" idx="3"/>
            </p:cNvCxnSpPr>
            <p:nvPr/>
          </p:nvCxnSpPr>
          <p:spPr bwMode="auto">
            <a:xfrm flipV="1">
              <a:off x="1274" y="2682"/>
              <a:ext cx="525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31" name="AutoShape 473"/>
            <p:cNvCxnSpPr>
              <a:cxnSpLocks noChangeShapeType="1"/>
              <a:stCxn id="42013" idx="4"/>
              <a:endCxn id="42016" idx="4"/>
            </p:cNvCxnSpPr>
            <p:nvPr/>
          </p:nvCxnSpPr>
          <p:spPr bwMode="auto">
            <a:xfrm rot="16200000" flipH="1">
              <a:off x="1217" y="2779"/>
              <a:ext cx="1" cy="1279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32" name="AutoShape 474"/>
            <p:cNvCxnSpPr>
              <a:cxnSpLocks noChangeShapeType="1"/>
              <a:stCxn id="42016" idx="6"/>
              <a:endCxn id="42016" idx="5"/>
            </p:cNvCxnSpPr>
            <p:nvPr/>
          </p:nvCxnSpPr>
          <p:spPr bwMode="auto">
            <a:xfrm flipH="1">
              <a:off x="1913" y="3359"/>
              <a:ext cx="23" cy="42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33" name="Text Box 475"/>
            <p:cNvSpPr txBox="1">
              <a:spLocks noChangeArrowheads="1"/>
            </p:cNvSpPr>
            <p:nvPr/>
          </p:nvSpPr>
          <p:spPr bwMode="auto">
            <a:xfrm>
              <a:off x="484" y="2775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u</a:t>
              </a:r>
            </a:p>
          </p:txBody>
        </p:sp>
        <p:sp>
          <p:nvSpPr>
            <p:cNvPr id="42034" name="Text Box 476"/>
            <p:cNvSpPr txBox="1">
              <a:spLocks noChangeArrowheads="1"/>
            </p:cNvSpPr>
            <p:nvPr/>
          </p:nvSpPr>
          <p:spPr bwMode="auto">
            <a:xfrm>
              <a:off x="1061" y="280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v</a:t>
              </a:r>
            </a:p>
          </p:txBody>
        </p:sp>
        <p:sp>
          <p:nvSpPr>
            <p:cNvPr id="42035" name="Text Box 477"/>
            <p:cNvSpPr txBox="1">
              <a:spLocks noChangeArrowheads="1"/>
            </p:cNvSpPr>
            <p:nvPr/>
          </p:nvSpPr>
          <p:spPr bwMode="auto">
            <a:xfrm>
              <a:off x="1792" y="3357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z</a:t>
              </a:r>
            </a:p>
          </p:txBody>
        </p:sp>
        <p:sp>
          <p:nvSpPr>
            <p:cNvPr id="42036" name="Text Box 478"/>
            <p:cNvSpPr txBox="1">
              <a:spLocks noChangeArrowheads="1"/>
            </p:cNvSpPr>
            <p:nvPr/>
          </p:nvSpPr>
          <p:spPr bwMode="auto">
            <a:xfrm>
              <a:off x="380" y="326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x</a:t>
              </a:r>
            </a:p>
          </p:txBody>
        </p:sp>
        <p:sp>
          <p:nvSpPr>
            <p:cNvPr id="42037" name="Line 479"/>
            <p:cNvSpPr>
              <a:spLocks noChangeShapeType="1"/>
            </p:cNvSpPr>
            <p:nvPr/>
          </p:nvSpPr>
          <p:spPr bwMode="auto">
            <a:xfrm flipV="1">
              <a:off x="1542" y="3408"/>
              <a:ext cx="0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CA6673-8736-4DDE-B887-40FE09C0572A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E4469E-79FE-4446-BEC5-7BBFA14E568F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tr-TR" sz="1400" smtClean="0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End of Example</a:t>
            </a:r>
          </a:p>
        </p:txBody>
      </p:sp>
      <p:sp>
        <p:nvSpPr>
          <p:cNvPr id="43014" name="AutoShape 3"/>
          <p:cNvSpPr>
            <a:spLocks noChangeArrowheads="1"/>
          </p:cNvSpPr>
          <p:nvPr/>
        </p:nvSpPr>
        <p:spPr bwMode="auto">
          <a:xfrm>
            <a:off x="2295525" y="1466850"/>
            <a:ext cx="1733550" cy="190500"/>
          </a:xfrm>
          <a:prstGeom prst="curvedDownArrow">
            <a:avLst>
              <a:gd name="adj1" fmla="val 182000"/>
              <a:gd name="adj2" fmla="val 3640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43015" name="AutoShape 4"/>
          <p:cNvSpPr>
            <a:spLocks noChangeArrowheads="1"/>
          </p:cNvSpPr>
          <p:nvPr/>
        </p:nvSpPr>
        <p:spPr bwMode="auto">
          <a:xfrm>
            <a:off x="5219700" y="1428750"/>
            <a:ext cx="1733550" cy="190500"/>
          </a:xfrm>
          <a:prstGeom prst="curvedDownArrow">
            <a:avLst>
              <a:gd name="adj1" fmla="val 182000"/>
              <a:gd name="adj2" fmla="val 3640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43016" name="AutoShape 5"/>
          <p:cNvSpPr>
            <a:spLocks noChangeArrowheads="1"/>
          </p:cNvSpPr>
          <p:nvPr/>
        </p:nvSpPr>
        <p:spPr bwMode="auto">
          <a:xfrm>
            <a:off x="8763000" y="2943225"/>
            <a:ext cx="266700" cy="1376363"/>
          </a:xfrm>
          <a:prstGeom prst="curvedLeftArrow">
            <a:avLst>
              <a:gd name="adj1" fmla="val 103214"/>
              <a:gd name="adj2" fmla="val 206429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43017" name="AutoShape 6"/>
          <p:cNvSpPr>
            <a:spLocks noChangeArrowheads="1"/>
          </p:cNvSpPr>
          <p:nvPr/>
        </p:nvSpPr>
        <p:spPr bwMode="auto">
          <a:xfrm rot="10800000">
            <a:off x="123825" y="2524125"/>
            <a:ext cx="538163" cy="485775"/>
          </a:xfrm>
          <a:prstGeom prst="leftArrow">
            <a:avLst>
              <a:gd name="adj1" fmla="val 33991"/>
              <a:gd name="adj2" fmla="val 3268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grpSp>
        <p:nvGrpSpPr>
          <p:cNvPr id="43018" name="Group 398"/>
          <p:cNvGrpSpPr>
            <a:grpSpLocks/>
          </p:cNvGrpSpPr>
          <p:nvPr/>
        </p:nvGrpSpPr>
        <p:grpSpPr bwMode="auto">
          <a:xfrm>
            <a:off x="720725" y="1541463"/>
            <a:ext cx="2724150" cy="1847850"/>
            <a:chOff x="454" y="971"/>
            <a:chExt cx="1716" cy="1164"/>
          </a:xfrm>
        </p:grpSpPr>
        <p:sp>
          <p:nvSpPr>
            <p:cNvPr id="43162" name="Text Box 224"/>
            <p:cNvSpPr txBox="1">
              <a:spLocks noChangeArrowheads="1"/>
            </p:cNvSpPr>
            <p:nvPr/>
          </p:nvSpPr>
          <p:spPr bwMode="auto">
            <a:xfrm>
              <a:off x="1973" y="1426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w</a:t>
              </a:r>
            </a:p>
          </p:txBody>
        </p:sp>
        <p:grpSp>
          <p:nvGrpSpPr>
            <p:cNvPr id="43163" name="Group 260"/>
            <p:cNvGrpSpPr>
              <a:grpSpLocks/>
            </p:cNvGrpSpPr>
            <p:nvPr/>
          </p:nvGrpSpPr>
          <p:grpSpPr bwMode="auto">
            <a:xfrm>
              <a:off x="454" y="971"/>
              <a:ext cx="1578" cy="1164"/>
              <a:chOff x="363" y="958"/>
              <a:chExt cx="1578" cy="1164"/>
            </a:xfrm>
          </p:grpSpPr>
          <p:sp>
            <p:nvSpPr>
              <p:cNvPr id="43164" name="Text Box 261"/>
              <p:cNvSpPr txBox="1">
                <a:spLocks noChangeArrowheads="1"/>
              </p:cNvSpPr>
              <p:nvPr/>
            </p:nvSpPr>
            <p:spPr bwMode="auto">
              <a:xfrm>
                <a:off x="1121" y="958"/>
                <a:ext cx="16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s</a:t>
                </a:r>
              </a:p>
            </p:txBody>
          </p:sp>
          <p:sp>
            <p:nvSpPr>
              <p:cNvPr id="43165" name="Text Box 262"/>
              <p:cNvSpPr txBox="1">
                <a:spLocks noChangeArrowheads="1"/>
              </p:cNvSpPr>
              <p:nvPr/>
            </p:nvSpPr>
            <p:spPr bwMode="auto">
              <a:xfrm>
                <a:off x="1757" y="964"/>
                <a:ext cx="1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t</a:t>
                </a:r>
              </a:p>
            </p:txBody>
          </p:sp>
          <p:sp>
            <p:nvSpPr>
              <p:cNvPr id="43166" name="Text Box 263"/>
              <p:cNvSpPr txBox="1">
                <a:spLocks noChangeArrowheads="1"/>
              </p:cNvSpPr>
              <p:nvPr/>
            </p:nvSpPr>
            <p:spPr bwMode="auto">
              <a:xfrm>
                <a:off x="478" y="975"/>
                <a:ext cx="1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r</a:t>
                </a:r>
              </a:p>
            </p:txBody>
          </p:sp>
          <p:sp>
            <p:nvSpPr>
              <p:cNvPr id="43167" name="Text Box 264"/>
              <p:cNvSpPr txBox="1">
                <a:spLocks noChangeArrowheads="1"/>
              </p:cNvSpPr>
              <p:nvPr/>
            </p:nvSpPr>
            <p:spPr bwMode="auto">
              <a:xfrm>
                <a:off x="1115" y="1930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y</a:t>
                </a:r>
              </a:p>
            </p:txBody>
          </p:sp>
          <p:sp>
            <p:nvSpPr>
              <p:cNvPr id="43168" name="Oval 265"/>
              <p:cNvSpPr>
                <a:spLocks noChangeArrowheads="1"/>
              </p:cNvSpPr>
              <p:nvPr/>
            </p:nvSpPr>
            <p:spPr bwMode="auto">
              <a:xfrm>
                <a:off x="481" y="1129"/>
                <a:ext cx="160" cy="12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000">
                    <a:cs typeface="Times New Roman" panose="02020603050405020304" pitchFamily="18" charset="0"/>
                  </a:rPr>
                  <a:t>11/</a:t>
                </a:r>
                <a:endParaRPr lang="en-US" altLang="tr-TR" sz="1000">
                  <a:cs typeface="Times New Roman" panose="02020603050405020304" pitchFamily="18" charset="0"/>
                </a:endParaRPr>
              </a:p>
            </p:txBody>
          </p:sp>
          <p:sp>
            <p:nvSpPr>
              <p:cNvPr id="43169" name="Oval 266"/>
              <p:cNvSpPr>
                <a:spLocks noChangeArrowheads="1"/>
              </p:cNvSpPr>
              <p:nvPr/>
            </p:nvSpPr>
            <p:spPr bwMode="auto">
              <a:xfrm>
                <a:off x="1759" y="1488"/>
                <a:ext cx="160" cy="12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200"/>
                  <a:t>8/9</a:t>
                </a:r>
                <a:endParaRPr lang="en-US" altLang="tr-TR" sz="1200"/>
              </a:p>
            </p:txBody>
          </p:sp>
          <p:sp>
            <p:nvSpPr>
              <p:cNvPr id="43170" name="Oval 267"/>
              <p:cNvSpPr>
                <a:spLocks noChangeArrowheads="1"/>
              </p:cNvSpPr>
              <p:nvPr/>
            </p:nvSpPr>
            <p:spPr bwMode="auto">
              <a:xfrm>
                <a:off x="1120" y="1488"/>
                <a:ext cx="160" cy="12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000"/>
                  <a:t>12/</a:t>
                </a:r>
                <a:endParaRPr lang="en-US" altLang="tr-TR" sz="1000"/>
              </a:p>
            </p:txBody>
          </p:sp>
          <p:sp>
            <p:nvSpPr>
              <p:cNvPr id="43171" name="Oval 268"/>
              <p:cNvSpPr>
                <a:spLocks noChangeArrowheads="1"/>
              </p:cNvSpPr>
              <p:nvPr/>
            </p:nvSpPr>
            <p:spPr bwMode="auto">
              <a:xfrm>
                <a:off x="481" y="1488"/>
                <a:ext cx="160" cy="12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200">
                    <a:cs typeface="Times New Roman" panose="02020603050405020304" pitchFamily="18" charset="0"/>
                  </a:rPr>
                  <a:t>3/6</a:t>
                </a:r>
                <a:endParaRPr lang="en-US" altLang="tr-TR" sz="1200">
                  <a:cs typeface="Times New Roman" panose="02020603050405020304" pitchFamily="18" charset="0"/>
                </a:endParaRPr>
              </a:p>
            </p:txBody>
          </p:sp>
          <p:sp>
            <p:nvSpPr>
              <p:cNvPr id="43172" name="Oval 269"/>
              <p:cNvSpPr>
                <a:spLocks noChangeArrowheads="1"/>
              </p:cNvSpPr>
              <p:nvPr/>
            </p:nvSpPr>
            <p:spPr bwMode="auto">
              <a:xfrm>
                <a:off x="1759" y="1129"/>
                <a:ext cx="160" cy="12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200"/>
                  <a:t>2/7</a:t>
                </a:r>
                <a:endParaRPr lang="en-US" altLang="tr-TR" sz="1200"/>
              </a:p>
            </p:txBody>
          </p:sp>
          <p:sp>
            <p:nvSpPr>
              <p:cNvPr id="43173" name="Oval 270"/>
              <p:cNvSpPr>
                <a:spLocks noChangeArrowheads="1"/>
              </p:cNvSpPr>
              <p:nvPr/>
            </p:nvSpPr>
            <p:spPr bwMode="auto">
              <a:xfrm>
                <a:off x="481" y="1847"/>
                <a:ext cx="160" cy="12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000">
                    <a:cs typeface="Times New Roman" panose="02020603050405020304" pitchFamily="18" charset="0"/>
                  </a:rPr>
                  <a:t>13/</a:t>
                </a:r>
                <a:endParaRPr lang="en-US" altLang="tr-TR" sz="1000">
                  <a:cs typeface="Times New Roman" panose="02020603050405020304" pitchFamily="18" charset="0"/>
                </a:endParaRPr>
              </a:p>
            </p:txBody>
          </p:sp>
          <p:sp>
            <p:nvSpPr>
              <p:cNvPr id="43174" name="Oval 271"/>
              <p:cNvSpPr>
                <a:spLocks noChangeArrowheads="1"/>
              </p:cNvSpPr>
              <p:nvPr/>
            </p:nvSpPr>
            <p:spPr bwMode="auto">
              <a:xfrm>
                <a:off x="1120" y="1847"/>
                <a:ext cx="160" cy="12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900"/>
                  <a:t>14/15</a:t>
                </a:r>
                <a:endParaRPr lang="en-US" altLang="tr-TR" sz="900"/>
              </a:p>
            </p:txBody>
          </p:sp>
          <p:sp>
            <p:nvSpPr>
              <p:cNvPr id="43175" name="Oval 272"/>
              <p:cNvSpPr>
                <a:spLocks noChangeArrowheads="1"/>
              </p:cNvSpPr>
              <p:nvPr/>
            </p:nvSpPr>
            <p:spPr bwMode="auto">
              <a:xfrm>
                <a:off x="1120" y="1129"/>
                <a:ext cx="160" cy="12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000"/>
                  <a:t>1/10</a:t>
                </a:r>
                <a:endParaRPr lang="en-US" altLang="tr-TR" sz="1000"/>
              </a:p>
            </p:txBody>
          </p:sp>
          <p:sp>
            <p:nvSpPr>
              <p:cNvPr id="43176" name="Oval 273"/>
              <p:cNvSpPr>
                <a:spLocks noChangeArrowheads="1"/>
              </p:cNvSpPr>
              <p:nvPr/>
            </p:nvSpPr>
            <p:spPr bwMode="auto">
              <a:xfrm>
                <a:off x="1759" y="1847"/>
                <a:ext cx="160" cy="12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200"/>
                  <a:t>4/5</a:t>
                </a:r>
                <a:endParaRPr lang="en-US" altLang="tr-TR" sz="1200"/>
              </a:p>
            </p:txBody>
          </p:sp>
          <p:cxnSp>
            <p:nvCxnSpPr>
              <p:cNvPr id="43177" name="AutoShape 274"/>
              <p:cNvCxnSpPr>
                <a:cxnSpLocks noChangeShapeType="1"/>
                <a:stCxn id="43168" idx="6"/>
                <a:endCxn id="43175" idx="2"/>
              </p:cNvCxnSpPr>
              <p:nvPr/>
            </p:nvCxnSpPr>
            <p:spPr bwMode="auto">
              <a:xfrm>
                <a:off x="641" y="1189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178" name="AutoShape 275"/>
              <p:cNvCxnSpPr>
                <a:cxnSpLocks noChangeShapeType="1"/>
                <a:stCxn id="43168" idx="5"/>
                <a:endCxn id="43170" idx="2"/>
              </p:cNvCxnSpPr>
              <p:nvPr/>
            </p:nvCxnSpPr>
            <p:spPr bwMode="auto">
              <a:xfrm>
                <a:off x="617" y="1231"/>
                <a:ext cx="503" cy="31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179" name="AutoShape 276"/>
              <p:cNvCxnSpPr>
                <a:cxnSpLocks noChangeShapeType="1"/>
                <a:stCxn id="43175" idx="5"/>
                <a:endCxn id="43169" idx="2"/>
              </p:cNvCxnSpPr>
              <p:nvPr/>
            </p:nvCxnSpPr>
            <p:spPr bwMode="auto">
              <a:xfrm>
                <a:off x="1257" y="1231"/>
                <a:ext cx="502" cy="31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180" name="AutoShape 277"/>
              <p:cNvCxnSpPr>
                <a:cxnSpLocks noChangeShapeType="1"/>
                <a:stCxn id="43175" idx="6"/>
                <a:endCxn id="43172" idx="2"/>
              </p:cNvCxnSpPr>
              <p:nvPr/>
            </p:nvCxnSpPr>
            <p:spPr bwMode="auto">
              <a:xfrm>
                <a:off x="1280" y="1189"/>
                <a:ext cx="479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181" name="AutoShape 278"/>
              <p:cNvCxnSpPr>
                <a:cxnSpLocks noChangeShapeType="1"/>
                <a:stCxn id="43170" idx="6"/>
                <a:endCxn id="43169" idx="2"/>
              </p:cNvCxnSpPr>
              <p:nvPr/>
            </p:nvCxnSpPr>
            <p:spPr bwMode="auto">
              <a:xfrm>
                <a:off x="1280" y="1548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182" name="AutoShape 279"/>
              <p:cNvCxnSpPr>
                <a:cxnSpLocks noChangeShapeType="1"/>
                <a:stCxn id="43173" idx="6"/>
                <a:endCxn id="43174" idx="2"/>
              </p:cNvCxnSpPr>
              <p:nvPr/>
            </p:nvCxnSpPr>
            <p:spPr bwMode="auto">
              <a:xfrm>
                <a:off x="641" y="1907"/>
                <a:ext cx="479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183" name="AutoShape 280"/>
              <p:cNvCxnSpPr>
                <a:cxnSpLocks noChangeShapeType="1"/>
                <a:stCxn id="43174" idx="6"/>
                <a:endCxn id="43176" idx="2"/>
              </p:cNvCxnSpPr>
              <p:nvPr/>
            </p:nvCxnSpPr>
            <p:spPr bwMode="auto">
              <a:xfrm>
                <a:off x="1280" y="1907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184" name="AutoShape 281"/>
              <p:cNvCxnSpPr>
                <a:cxnSpLocks noChangeShapeType="1"/>
                <a:stCxn id="43172" idx="3"/>
                <a:endCxn id="43171" idx="6"/>
              </p:cNvCxnSpPr>
              <p:nvPr/>
            </p:nvCxnSpPr>
            <p:spPr bwMode="auto">
              <a:xfrm flipH="1">
                <a:off x="641" y="1231"/>
                <a:ext cx="1141" cy="31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185" name="AutoShape 282"/>
              <p:cNvCxnSpPr>
                <a:cxnSpLocks noChangeShapeType="1"/>
                <a:stCxn id="43171" idx="4"/>
                <a:endCxn id="43176" idx="1"/>
              </p:cNvCxnSpPr>
              <p:nvPr/>
            </p:nvCxnSpPr>
            <p:spPr bwMode="auto">
              <a:xfrm>
                <a:off x="561" y="1608"/>
                <a:ext cx="1221" cy="25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186" name="AutoShape 283"/>
              <p:cNvCxnSpPr>
                <a:cxnSpLocks noChangeShapeType="1"/>
                <a:stCxn id="43170" idx="3"/>
                <a:endCxn id="43173" idx="7"/>
              </p:cNvCxnSpPr>
              <p:nvPr/>
            </p:nvCxnSpPr>
            <p:spPr bwMode="auto">
              <a:xfrm flipH="1">
                <a:off x="617" y="1591"/>
                <a:ext cx="526" cy="274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187" name="AutoShape 284"/>
              <p:cNvCxnSpPr>
                <a:cxnSpLocks noChangeShapeType="1"/>
                <a:stCxn id="43169" idx="4"/>
                <a:endCxn id="43176" idx="0"/>
              </p:cNvCxnSpPr>
              <p:nvPr/>
            </p:nvCxnSpPr>
            <p:spPr bwMode="auto">
              <a:xfrm>
                <a:off x="1840" y="1608"/>
                <a:ext cx="0" cy="23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188" name="AutoShape 285"/>
              <p:cNvCxnSpPr>
                <a:cxnSpLocks noChangeShapeType="1"/>
                <a:stCxn id="43170" idx="4"/>
                <a:endCxn id="43174" idx="0"/>
              </p:cNvCxnSpPr>
              <p:nvPr/>
            </p:nvCxnSpPr>
            <p:spPr bwMode="auto">
              <a:xfrm>
                <a:off x="1200" y="1608"/>
                <a:ext cx="0" cy="23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189" name="AutoShape 286"/>
              <p:cNvCxnSpPr>
                <a:cxnSpLocks noChangeShapeType="1"/>
                <a:stCxn id="43170" idx="0"/>
                <a:endCxn id="43175" idx="4"/>
              </p:cNvCxnSpPr>
              <p:nvPr/>
            </p:nvCxnSpPr>
            <p:spPr bwMode="auto">
              <a:xfrm flipV="1">
                <a:off x="1200" y="1249"/>
                <a:ext cx="0" cy="23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190" name="AutoShape 287"/>
              <p:cNvCxnSpPr>
                <a:cxnSpLocks noChangeShapeType="1"/>
                <a:stCxn id="43170" idx="7"/>
                <a:endCxn id="43172" idx="3"/>
              </p:cNvCxnSpPr>
              <p:nvPr/>
            </p:nvCxnSpPr>
            <p:spPr bwMode="auto">
              <a:xfrm flipV="1">
                <a:off x="1257" y="1231"/>
                <a:ext cx="525" cy="2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191" name="AutoShape 288"/>
              <p:cNvCxnSpPr>
                <a:cxnSpLocks noChangeShapeType="1"/>
                <a:stCxn id="43173" idx="4"/>
                <a:endCxn id="43176" idx="4"/>
              </p:cNvCxnSpPr>
              <p:nvPr/>
            </p:nvCxnSpPr>
            <p:spPr bwMode="auto">
              <a:xfrm rot="16200000" flipH="1">
                <a:off x="1200" y="1328"/>
                <a:ext cx="1" cy="1279"/>
              </a:xfrm>
              <a:prstGeom prst="curvedConnector3">
                <a:avLst>
                  <a:gd name="adj1" fmla="val 14400000"/>
                </a:avLst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192" name="AutoShape 289"/>
              <p:cNvCxnSpPr>
                <a:cxnSpLocks noChangeShapeType="1"/>
                <a:stCxn id="43176" idx="6"/>
                <a:endCxn id="43176" idx="5"/>
              </p:cNvCxnSpPr>
              <p:nvPr/>
            </p:nvCxnSpPr>
            <p:spPr bwMode="auto">
              <a:xfrm flipH="1">
                <a:off x="1896" y="1908"/>
                <a:ext cx="23" cy="42"/>
              </a:xfrm>
              <a:prstGeom prst="curvedConnector4">
                <a:avLst>
                  <a:gd name="adj1" fmla="val -481819"/>
                  <a:gd name="adj2" fmla="val 268750"/>
                </a:avLst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3193" name="Text Box 290"/>
              <p:cNvSpPr txBox="1">
                <a:spLocks noChangeArrowheads="1"/>
              </p:cNvSpPr>
              <p:nvPr/>
            </p:nvSpPr>
            <p:spPr bwMode="auto">
              <a:xfrm>
                <a:off x="467" y="1324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u</a:t>
                </a:r>
              </a:p>
            </p:txBody>
          </p:sp>
          <p:sp>
            <p:nvSpPr>
              <p:cNvPr id="43194" name="Text Box 291"/>
              <p:cNvSpPr txBox="1">
                <a:spLocks noChangeArrowheads="1"/>
              </p:cNvSpPr>
              <p:nvPr/>
            </p:nvSpPr>
            <p:spPr bwMode="auto">
              <a:xfrm>
                <a:off x="1044" y="1349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v</a:t>
                </a:r>
              </a:p>
            </p:txBody>
          </p:sp>
          <p:sp>
            <p:nvSpPr>
              <p:cNvPr id="43195" name="Text Box 292"/>
              <p:cNvSpPr txBox="1">
                <a:spLocks noChangeArrowheads="1"/>
              </p:cNvSpPr>
              <p:nvPr/>
            </p:nvSpPr>
            <p:spPr bwMode="auto">
              <a:xfrm>
                <a:off x="1775" y="1906"/>
                <a:ext cx="1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z</a:t>
                </a:r>
              </a:p>
            </p:txBody>
          </p:sp>
          <p:sp>
            <p:nvSpPr>
              <p:cNvPr id="43196" name="Text Box 293"/>
              <p:cNvSpPr txBox="1">
                <a:spLocks noChangeArrowheads="1"/>
              </p:cNvSpPr>
              <p:nvPr/>
            </p:nvSpPr>
            <p:spPr bwMode="auto">
              <a:xfrm>
                <a:off x="363" y="1814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x</a:t>
                </a:r>
              </a:p>
            </p:txBody>
          </p:sp>
        </p:grpSp>
      </p:grpSp>
      <p:grpSp>
        <p:nvGrpSpPr>
          <p:cNvPr id="43019" name="Group 399"/>
          <p:cNvGrpSpPr>
            <a:grpSpLocks/>
          </p:cNvGrpSpPr>
          <p:nvPr/>
        </p:nvGrpSpPr>
        <p:grpSpPr bwMode="auto">
          <a:xfrm>
            <a:off x="3357563" y="1530350"/>
            <a:ext cx="2717800" cy="1847850"/>
            <a:chOff x="2115" y="964"/>
            <a:chExt cx="1712" cy="1164"/>
          </a:xfrm>
        </p:grpSpPr>
        <p:grpSp>
          <p:nvGrpSpPr>
            <p:cNvPr id="43126" name="Group 360"/>
            <p:cNvGrpSpPr>
              <a:grpSpLocks/>
            </p:cNvGrpSpPr>
            <p:nvPr/>
          </p:nvGrpSpPr>
          <p:grpSpPr bwMode="auto">
            <a:xfrm>
              <a:off x="2115" y="964"/>
              <a:ext cx="1578" cy="1164"/>
              <a:chOff x="2115" y="964"/>
              <a:chExt cx="1578" cy="1164"/>
            </a:xfrm>
          </p:grpSpPr>
          <p:sp>
            <p:nvSpPr>
              <p:cNvPr id="43128" name="Text Box 225"/>
              <p:cNvSpPr txBox="1">
                <a:spLocks noChangeArrowheads="1"/>
              </p:cNvSpPr>
              <p:nvPr/>
            </p:nvSpPr>
            <p:spPr bwMode="auto">
              <a:xfrm>
                <a:off x="2873" y="964"/>
                <a:ext cx="16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s</a:t>
                </a:r>
              </a:p>
            </p:txBody>
          </p:sp>
          <p:sp>
            <p:nvSpPr>
              <p:cNvPr id="43129" name="Text Box 226"/>
              <p:cNvSpPr txBox="1">
                <a:spLocks noChangeArrowheads="1"/>
              </p:cNvSpPr>
              <p:nvPr/>
            </p:nvSpPr>
            <p:spPr bwMode="auto">
              <a:xfrm>
                <a:off x="3509" y="970"/>
                <a:ext cx="1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t</a:t>
                </a:r>
              </a:p>
            </p:txBody>
          </p:sp>
          <p:sp>
            <p:nvSpPr>
              <p:cNvPr id="43130" name="Text Box 227"/>
              <p:cNvSpPr txBox="1">
                <a:spLocks noChangeArrowheads="1"/>
              </p:cNvSpPr>
              <p:nvPr/>
            </p:nvSpPr>
            <p:spPr bwMode="auto">
              <a:xfrm>
                <a:off x="2230" y="981"/>
                <a:ext cx="1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r</a:t>
                </a:r>
              </a:p>
            </p:txBody>
          </p:sp>
          <p:grpSp>
            <p:nvGrpSpPr>
              <p:cNvPr id="43131" name="Group 294"/>
              <p:cNvGrpSpPr>
                <a:grpSpLocks/>
              </p:cNvGrpSpPr>
              <p:nvPr/>
            </p:nvGrpSpPr>
            <p:grpSpPr bwMode="auto">
              <a:xfrm>
                <a:off x="2115" y="1135"/>
                <a:ext cx="1578" cy="993"/>
                <a:chOff x="2115" y="1135"/>
                <a:chExt cx="1578" cy="993"/>
              </a:xfrm>
            </p:grpSpPr>
            <p:sp>
              <p:nvSpPr>
                <p:cNvPr id="43132" name="Text Box 228"/>
                <p:cNvSpPr txBox="1">
                  <a:spLocks noChangeArrowheads="1"/>
                </p:cNvSpPr>
                <p:nvPr/>
              </p:nvSpPr>
              <p:spPr bwMode="auto">
                <a:xfrm>
                  <a:off x="2867" y="1936"/>
                  <a:ext cx="17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tr-TR" altLang="tr-TR" sz="1400"/>
                    <a:t>y</a:t>
                  </a:r>
                </a:p>
              </p:txBody>
            </p:sp>
            <p:sp>
              <p:nvSpPr>
                <p:cNvPr id="43133" name="Oval 229"/>
                <p:cNvSpPr>
                  <a:spLocks noChangeArrowheads="1"/>
                </p:cNvSpPr>
                <p:nvPr/>
              </p:nvSpPr>
              <p:spPr bwMode="auto">
                <a:xfrm>
                  <a:off x="2233" y="1135"/>
                  <a:ext cx="160" cy="120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tr-TR" altLang="tr-TR" sz="1000">
                      <a:cs typeface="Times New Roman" panose="02020603050405020304" pitchFamily="18" charset="0"/>
                    </a:rPr>
                    <a:t>11/</a:t>
                  </a:r>
                  <a:endParaRPr lang="en-US" altLang="tr-TR" sz="10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134" name="Oval 230"/>
                <p:cNvSpPr>
                  <a:spLocks noChangeArrowheads="1"/>
                </p:cNvSpPr>
                <p:nvPr/>
              </p:nvSpPr>
              <p:spPr bwMode="auto">
                <a:xfrm>
                  <a:off x="3511" y="1494"/>
                  <a:ext cx="160" cy="12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tr-TR" altLang="tr-TR" sz="1200"/>
                    <a:t>8/9</a:t>
                  </a:r>
                  <a:endParaRPr lang="en-US" altLang="tr-TR" sz="1200"/>
                </a:p>
              </p:txBody>
            </p:sp>
            <p:sp>
              <p:nvSpPr>
                <p:cNvPr id="43135" name="Oval 231"/>
                <p:cNvSpPr>
                  <a:spLocks noChangeArrowheads="1"/>
                </p:cNvSpPr>
                <p:nvPr/>
              </p:nvSpPr>
              <p:spPr bwMode="auto">
                <a:xfrm>
                  <a:off x="2872" y="1494"/>
                  <a:ext cx="160" cy="120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tr-TR" altLang="tr-TR" sz="1000"/>
                    <a:t>12/</a:t>
                  </a:r>
                  <a:endParaRPr lang="en-US" altLang="tr-TR" sz="1000"/>
                </a:p>
              </p:txBody>
            </p:sp>
            <p:sp>
              <p:nvSpPr>
                <p:cNvPr id="43136" name="Oval 232"/>
                <p:cNvSpPr>
                  <a:spLocks noChangeArrowheads="1"/>
                </p:cNvSpPr>
                <p:nvPr/>
              </p:nvSpPr>
              <p:spPr bwMode="auto">
                <a:xfrm>
                  <a:off x="2233" y="1494"/>
                  <a:ext cx="160" cy="12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tr-TR" altLang="tr-TR" sz="1200">
                      <a:cs typeface="Times New Roman" panose="02020603050405020304" pitchFamily="18" charset="0"/>
                    </a:rPr>
                    <a:t>3/6</a:t>
                  </a:r>
                  <a:endParaRPr lang="en-US" altLang="tr-TR" sz="12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137" name="Oval 233"/>
                <p:cNvSpPr>
                  <a:spLocks noChangeArrowheads="1"/>
                </p:cNvSpPr>
                <p:nvPr/>
              </p:nvSpPr>
              <p:spPr bwMode="auto">
                <a:xfrm>
                  <a:off x="3511" y="1135"/>
                  <a:ext cx="160" cy="12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tr-TR" altLang="tr-TR" sz="1200"/>
                    <a:t>2/7</a:t>
                  </a:r>
                  <a:endParaRPr lang="en-US" altLang="tr-TR" sz="1200"/>
                </a:p>
              </p:txBody>
            </p:sp>
            <p:sp>
              <p:nvSpPr>
                <p:cNvPr id="43138" name="Oval 234"/>
                <p:cNvSpPr>
                  <a:spLocks noChangeArrowheads="1"/>
                </p:cNvSpPr>
                <p:nvPr/>
              </p:nvSpPr>
              <p:spPr bwMode="auto">
                <a:xfrm>
                  <a:off x="2233" y="1853"/>
                  <a:ext cx="160" cy="12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tr-TR" altLang="tr-TR" sz="900">
                      <a:cs typeface="Times New Roman" panose="02020603050405020304" pitchFamily="18" charset="0"/>
                    </a:rPr>
                    <a:t>13/16</a:t>
                  </a:r>
                  <a:endParaRPr lang="en-US" altLang="tr-TR" sz="9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139" name="Oval 235"/>
                <p:cNvSpPr>
                  <a:spLocks noChangeArrowheads="1"/>
                </p:cNvSpPr>
                <p:nvPr/>
              </p:nvSpPr>
              <p:spPr bwMode="auto">
                <a:xfrm>
                  <a:off x="2872" y="1853"/>
                  <a:ext cx="160" cy="12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tr-TR" altLang="tr-TR" sz="900"/>
                    <a:t>14/15</a:t>
                  </a:r>
                  <a:endParaRPr lang="en-US" altLang="tr-TR" sz="900"/>
                </a:p>
              </p:txBody>
            </p:sp>
            <p:sp>
              <p:nvSpPr>
                <p:cNvPr id="43140" name="Oval 236"/>
                <p:cNvSpPr>
                  <a:spLocks noChangeArrowheads="1"/>
                </p:cNvSpPr>
                <p:nvPr/>
              </p:nvSpPr>
              <p:spPr bwMode="auto">
                <a:xfrm>
                  <a:off x="2872" y="1135"/>
                  <a:ext cx="160" cy="12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tr-TR" altLang="tr-TR" sz="1000"/>
                    <a:t>1/10</a:t>
                  </a:r>
                  <a:endParaRPr lang="en-US" altLang="tr-TR" sz="1000"/>
                </a:p>
              </p:txBody>
            </p:sp>
            <p:sp>
              <p:nvSpPr>
                <p:cNvPr id="43141" name="Oval 237"/>
                <p:cNvSpPr>
                  <a:spLocks noChangeArrowheads="1"/>
                </p:cNvSpPr>
                <p:nvPr/>
              </p:nvSpPr>
              <p:spPr bwMode="auto">
                <a:xfrm>
                  <a:off x="3511" y="1853"/>
                  <a:ext cx="160" cy="12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tr-TR" altLang="tr-TR" sz="1200"/>
                    <a:t>4/5</a:t>
                  </a:r>
                  <a:endParaRPr lang="en-US" altLang="tr-TR" sz="1200"/>
                </a:p>
              </p:txBody>
            </p:sp>
            <p:cxnSp>
              <p:nvCxnSpPr>
                <p:cNvPr id="43142" name="AutoShape 238"/>
                <p:cNvCxnSpPr>
                  <a:cxnSpLocks noChangeShapeType="1"/>
                  <a:stCxn id="43133" idx="6"/>
                  <a:endCxn id="43140" idx="2"/>
                </p:cNvCxnSpPr>
                <p:nvPr/>
              </p:nvCxnSpPr>
              <p:spPr bwMode="auto">
                <a:xfrm>
                  <a:off x="2393" y="1195"/>
                  <a:ext cx="479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143" name="AutoShape 239"/>
                <p:cNvCxnSpPr>
                  <a:cxnSpLocks noChangeShapeType="1"/>
                  <a:stCxn id="43133" idx="5"/>
                  <a:endCxn id="43135" idx="2"/>
                </p:cNvCxnSpPr>
                <p:nvPr/>
              </p:nvCxnSpPr>
              <p:spPr bwMode="auto">
                <a:xfrm>
                  <a:off x="2369" y="1237"/>
                  <a:ext cx="503" cy="317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144" name="AutoShape 240"/>
                <p:cNvCxnSpPr>
                  <a:cxnSpLocks noChangeShapeType="1"/>
                  <a:stCxn id="43140" idx="5"/>
                  <a:endCxn id="43134" idx="2"/>
                </p:cNvCxnSpPr>
                <p:nvPr/>
              </p:nvCxnSpPr>
              <p:spPr bwMode="auto">
                <a:xfrm>
                  <a:off x="3009" y="1237"/>
                  <a:ext cx="502" cy="317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145" name="AutoShape 241"/>
                <p:cNvCxnSpPr>
                  <a:cxnSpLocks noChangeShapeType="1"/>
                  <a:stCxn id="43140" idx="6"/>
                  <a:endCxn id="43137" idx="2"/>
                </p:cNvCxnSpPr>
                <p:nvPr/>
              </p:nvCxnSpPr>
              <p:spPr bwMode="auto">
                <a:xfrm>
                  <a:off x="3032" y="1195"/>
                  <a:ext cx="479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146" name="AutoShape 242"/>
                <p:cNvCxnSpPr>
                  <a:cxnSpLocks noChangeShapeType="1"/>
                  <a:stCxn id="43135" idx="6"/>
                  <a:endCxn id="43134" idx="2"/>
                </p:cNvCxnSpPr>
                <p:nvPr/>
              </p:nvCxnSpPr>
              <p:spPr bwMode="auto">
                <a:xfrm>
                  <a:off x="3032" y="1554"/>
                  <a:ext cx="479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147" name="AutoShape 243"/>
                <p:cNvCxnSpPr>
                  <a:cxnSpLocks noChangeShapeType="1"/>
                  <a:stCxn id="43138" idx="6"/>
                  <a:endCxn id="43139" idx="2"/>
                </p:cNvCxnSpPr>
                <p:nvPr/>
              </p:nvCxnSpPr>
              <p:spPr bwMode="auto">
                <a:xfrm>
                  <a:off x="2393" y="1913"/>
                  <a:ext cx="479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148" name="AutoShape 244"/>
                <p:cNvCxnSpPr>
                  <a:cxnSpLocks noChangeShapeType="1"/>
                  <a:stCxn id="43139" idx="6"/>
                  <a:endCxn id="43141" idx="2"/>
                </p:cNvCxnSpPr>
                <p:nvPr/>
              </p:nvCxnSpPr>
              <p:spPr bwMode="auto">
                <a:xfrm>
                  <a:off x="3032" y="1913"/>
                  <a:ext cx="479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149" name="AutoShape 245"/>
                <p:cNvCxnSpPr>
                  <a:cxnSpLocks noChangeShapeType="1"/>
                  <a:stCxn id="43137" idx="3"/>
                  <a:endCxn id="43136" idx="6"/>
                </p:cNvCxnSpPr>
                <p:nvPr/>
              </p:nvCxnSpPr>
              <p:spPr bwMode="auto">
                <a:xfrm flipH="1">
                  <a:off x="2393" y="1237"/>
                  <a:ext cx="1141" cy="317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150" name="AutoShape 246"/>
                <p:cNvCxnSpPr>
                  <a:cxnSpLocks noChangeShapeType="1"/>
                  <a:stCxn id="43136" idx="4"/>
                  <a:endCxn id="43141" idx="1"/>
                </p:cNvCxnSpPr>
                <p:nvPr/>
              </p:nvCxnSpPr>
              <p:spPr bwMode="auto">
                <a:xfrm>
                  <a:off x="2313" y="1614"/>
                  <a:ext cx="1221" cy="257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151" name="AutoShape 247"/>
                <p:cNvCxnSpPr>
                  <a:cxnSpLocks noChangeShapeType="1"/>
                  <a:stCxn id="43135" idx="3"/>
                  <a:endCxn id="43138" idx="7"/>
                </p:cNvCxnSpPr>
                <p:nvPr/>
              </p:nvCxnSpPr>
              <p:spPr bwMode="auto">
                <a:xfrm flipH="1">
                  <a:off x="2369" y="1597"/>
                  <a:ext cx="526" cy="274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152" name="AutoShape 248"/>
                <p:cNvCxnSpPr>
                  <a:cxnSpLocks noChangeShapeType="1"/>
                  <a:stCxn id="43134" idx="4"/>
                  <a:endCxn id="43141" idx="0"/>
                </p:cNvCxnSpPr>
                <p:nvPr/>
              </p:nvCxnSpPr>
              <p:spPr bwMode="auto">
                <a:xfrm>
                  <a:off x="3592" y="1614"/>
                  <a:ext cx="0" cy="239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153" name="AutoShape 249"/>
                <p:cNvCxnSpPr>
                  <a:cxnSpLocks noChangeShapeType="1"/>
                  <a:stCxn id="43135" idx="4"/>
                  <a:endCxn id="43139" idx="0"/>
                </p:cNvCxnSpPr>
                <p:nvPr/>
              </p:nvCxnSpPr>
              <p:spPr bwMode="auto">
                <a:xfrm>
                  <a:off x="2952" y="1614"/>
                  <a:ext cx="0" cy="239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154" name="AutoShape 250"/>
                <p:cNvCxnSpPr>
                  <a:cxnSpLocks noChangeShapeType="1"/>
                  <a:stCxn id="43135" idx="0"/>
                  <a:endCxn id="43140" idx="4"/>
                </p:cNvCxnSpPr>
                <p:nvPr/>
              </p:nvCxnSpPr>
              <p:spPr bwMode="auto">
                <a:xfrm flipV="1">
                  <a:off x="2952" y="1255"/>
                  <a:ext cx="0" cy="239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155" name="AutoShape 251"/>
                <p:cNvCxnSpPr>
                  <a:cxnSpLocks noChangeShapeType="1"/>
                  <a:stCxn id="43135" idx="7"/>
                  <a:endCxn id="43137" idx="3"/>
                </p:cNvCxnSpPr>
                <p:nvPr/>
              </p:nvCxnSpPr>
              <p:spPr bwMode="auto">
                <a:xfrm flipV="1">
                  <a:off x="3009" y="1237"/>
                  <a:ext cx="525" cy="275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156" name="AutoShape 252"/>
                <p:cNvCxnSpPr>
                  <a:cxnSpLocks noChangeShapeType="1"/>
                  <a:stCxn id="43138" idx="4"/>
                  <a:endCxn id="43141" idx="4"/>
                </p:cNvCxnSpPr>
                <p:nvPr/>
              </p:nvCxnSpPr>
              <p:spPr bwMode="auto">
                <a:xfrm rot="16200000" flipH="1">
                  <a:off x="2952" y="1334"/>
                  <a:ext cx="1" cy="1279"/>
                </a:xfrm>
                <a:prstGeom prst="curvedConnector3">
                  <a:avLst>
                    <a:gd name="adj1" fmla="val 14400000"/>
                  </a:avLst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157" name="AutoShape 253"/>
                <p:cNvCxnSpPr>
                  <a:cxnSpLocks noChangeShapeType="1"/>
                  <a:stCxn id="43141" idx="6"/>
                  <a:endCxn id="43141" idx="5"/>
                </p:cNvCxnSpPr>
                <p:nvPr/>
              </p:nvCxnSpPr>
              <p:spPr bwMode="auto">
                <a:xfrm flipH="1">
                  <a:off x="3648" y="1914"/>
                  <a:ext cx="23" cy="42"/>
                </a:xfrm>
                <a:prstGeom prst="curvedConnector4">
                  <a:avLst>
                    <a:gd name="adj1" fmla="val -481819"/>
                    <a:gd name="adj2" fmla="val 268750"/>
                  </a:avLst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43158" name="Text Box 254"/>
                <p:cNvSpPr txBox="1">
                  <a:spLocks noChangeArrowheads="1"/>
                </p:cNvSpPr>
                <p:nvPr/>
              </p:nvSpPr>
              <p:spPr bwMode="auto">
                <a:xfrm>
                  <a:off x="2219" y="133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tr-TR" altLang="tr-TR" sz="1400"/>
                    <a:t>u</a:t>
                  </a:r>
                </a:p>
              </p:txBody>
            </p:sp>
            <p:sp>
              <p:nvSpPr>
                <p:cNvPr id="43159" name="Text Box 255"/>
                <p:cNvSpPr txBox="1">
                  <a:spLocks noChangeArrowheads="1"/>
                </p:cNvSpPr>
                <p:nvPr/>
              </p:nvSpPr>
              <p:spPr bwMode="auto">
                <a:xfrm>
                  <a:off x="2796" y="1355"/>
                  <a:ext cx="17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tr-TR" altLang="tr-TR" sz="1400"/>
                    <a:t>v</a:t>
                  </a:r>
                </a:p>
              </p:txBody>
            </p:sp>
            <p:sp>
              <p:nvSpPr>
                <p:cNvPr id="43160" name="Text Box 256"/>
                <p:cNvSpPr txBox="1">
                  <a:spLocks noChangeArrowheads="1"/>
                </p:cNvSpPr>
                <p:nvPr/>
              </p:nvSpPr>
              <p:spPr bwMode="auto">
                <a:xfrm>
                  <a:off x="3527" y="1912"/>
                  <a:ext cx="16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tr-TR" altLang="tr-TR" sz="1400"/>
                    <a:t>z</a:t>
                  </a:r>
                </a:p>
              </p:txBody>
            </p:sp>
            <p:sp>
              <p:nvSpPr>
                <p:cNvPr id="43161" name="Text Box 257"/>
                <p:cNvSpPr txBox="1">
                  <a:spLocks noChangeArrowheads="1"/>
                </p:cNvSpPr>
                <p:nvPr/>
              </p:nvSpPr>
              <p:spPr bwMode="auto">
                <a:xfrm>
                  <a:off x="2115" y="1820"/>
                  <a:ext cx="17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tr-TR" altLang="tr-TR" sz="1400"/>
                    <a:t>x</a:t>
                  </a:r>
                </a:p>
              </p:txBody>
            </p:sp>
          </p:grpSp>
        </p:grpSp>
        <p:sp>
          <p:nvSpPr>
            <p:cNvPr id="43127" name="Text Box 396"/>
            <p:cNvSpPr txBox="1">
              <a:spLocks noChangeArrowheads="1"/>
            </p:cNvSpPr>
            <p:nvPr/>
          </p:nvSpPr>
          <p:spPr bwMode="auto">
            <a:xfrm>
              <a:off x="3630" y="1451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w</a:t>
              </a:r>
            </a:p>
          </p:txBody>
        </p:sp>
      </p:grpSp>
      <p:sp>
        <p:nvSpPr>
          <p:cNvPr id="43020" name="Text Box 362"/>
          <p:cNvSpPr txBox="1">
            <a:spLocks noChangeArrowheads="1"/>
          </p:cNvSpPr>
          <p:nvPr/>
        </p:nvSpPr>
        <p:spPr bwMode="auto">
          <a:xfrm>
            <a:off x="7248525" y="1522413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s</a:t>
            </a:r>
          </a:p>
        </p:txBody>
      </p:sp>
      <p:sp>
        <p:nvSpPr>
          <p:cNvPr id="43021" name="Text Box 363"/>
          <p:cNvSpPr txBox="1">
            <a:spLocks noChangeArrowheads="1"/>
          </p:cNvSpPr>
          <p:nvPr/>
        </p:nvSpPr>
        <p:spPr bwMode="auto">
          <a:xfrm>
            <a:off x="8258175" y="1531938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t</a:t>
            </a:r>
          </a:p>
        </p:txBody>
      </p:sp>
      <p:sp>
        <p:nvSpPr>
          <p:cNvPr id="43022" name="Text Box 364"/>
          <p:cNvSpPr txBox="1">
            <a:spLocks noChangeArrowheads="1"/>
          </p:cNvSpPr>
          <p:nvPr/>
        </p:nvSpPr>
        <p:spPr bwMode="auto">
          <a:xfrm>
            <a:off x="6227763" y="15494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r</a:t>
            </a:r>
          </a:p>
        </p:txBody>
      </p:sp>
      <p:sp>
        <p:nvSpPr>
          <p:cNvPr id="43023" name="Text Box 366"/>
          <p:cNvSpPr txBox="1">
            <a:spLocks noChangeArrowheads="1"/>
          </p:cNvSpPr>
          <p:nvPr/>
        </p:nvSpPr>
        <p:spPr bwMode="auto">
          <a:xfrm>
            <a:off x="7239000" y="306546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y</a:t>
            </a:r>
          </a:p>
        </p:txBody>
      </p:sp>
      <p:sp>
        <p:nvSpPr>
          <p:cNvPr id="43024" name="Oval 367"/>
          <p:cNvSpPr>
            <a:spLocks noChangeArrowheads="1"/>
          </p:cNvSpPr>
          <p:nvPr/>
        </p:nvSpPr>
        <p:spPr bwMode="auto">
          <a:xfrm>
            <a:off x="6232525" y="1793875"/>
            <a:ext cx="254000" cy="1905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000">
                <a:cs typeface="Times New Roman" panose="02020603050405020304" pitchFamily="18" charset="0"/>
              </a:rPr>
              <a:t>11/</a:t>
            </a:r>
            <a:endParaRPr lang="en-US" altLang="tr-TR" sz="1000">
              <a:cs typeface="Times New Roman" panose="02020603050405020304" pitchFamily="18" charset="0"/>
            </a:endParaRPr>
          </a:p>
        </p:txBody>
      </p:sp>
      <p:sp>
        <p:nvSpPr>
          <p:cNvPr id="43025" name="Oval 368"/>
          <p:cNvSpPr>
            <a:spLocks noChangeArrowheads="1"/>
          </p:cNvSpPr>
          <p:nvPr/>
        </p:nvSpPr>
        <p:spPr bwMode="auto">
          <a:xfrm>
            <a:off x="8261350" y="2363788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/>
              <a:t>8/9</a:t>
            </a:r>
            <a:endParaRPr lang="en-US" altLang="tr-TR" sz="1200"/>
          </a:p>
        </p:txBody>
      </p:sp>
      <p:sp>
        <p:nvSpPr>
          <p:cNvPr id="43026" name="Oval 369"/>
          <p:cNvSpPr>
            <a:spLocks noChangeArrowheads="1"/>
          </p:cNvSpPr>
          <p:nvPr/>
        </p:nvSpPr>
        <p:spPr bwMode="auto">
          <a:xfrm>
            <a:off x="7246938" y="2363788"/>
            <a:ext cx="254000" cy="1905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000"/>
              <a:t>12/</a:t>
            </a:r>
            <a:endParaRPr lang="en-US" altLang="tr-TR" sz="1000"/>
          </a:p>
        </p:txBody>
      </p:sp>
      <p:sp>
        <p:nvSpPr>
          <p:cNvPr id="43027" name="Oval 370"/>
          <p:cNvSpPr>
            <a:spLocks noChangeArrowheads="1"/>
          </p:cNvSpPr>
          <p:nvPr/>
        </p:nvSpPr>
        <p:spPr bwMode="auto">
          <a:xfrm>
            <a:off x="6232525" y="2363788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>
                <a:cs typeface="Times New Roman" panose="02020603050405020304" pitchFamily="18" charset="0"/>
              </a:rPr>
              <a:t>3/6</a:t>
            </a:r>
            <a:endParaRPr lang="en-US" altLang="tr-TR" sz="1200">
              <a:cs typeface="Times New Roman" panose="02020603050405020304" pitchFamily="18" charset="0"/>
            </a:endParaRPr>
          </a:p>
        </p:txBody>
      </p:sp>
      <p:sp>
        <p:nvSpPr>
          <p:cNvPr id="43028" name="Oval 371"/>
          <p:cNvSpPr>
            <a:spLocks noChangeArrowheads="1"/>
          </p:cNvSpPr>
          <p:nvPr/>
        </p:nvSpPr>
        <p:spPr bwMode="auto">
          <a:xfrm>
            <a:off x="8261350" y="1793875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/>
              <a:t>2/7</a:t>
            </a:r>
            <a:endParaRPr lang="en-US" altLang="tr-TR" sz="1200"/>
          </a:p>
        </p:txBody>
      </p:sp>
      <p:sp>
        <p:nvSpPr>
          <p:cNvPr id="43029" name="Oval 372"/>
          <p:cNvSpPr>
            <a:spLocks noChangeArrowheads="1"/>
          </p:cNvSpPr>
          <p:nvPr/>
        </p:nvSpPr>
        <p:spPr bwMode="auto">
          <a:xfrm>
            <a:off x="6232525" y="2933700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900">
                <a:cs typeface="Times New Roman" panose="02020603050405020304" pitchFamily="18" charset="0"/>
              </a:rPr>
              <a:t>13/16</a:t>
            </a:r>
            <a:endParaRPr lang="en-US" altLang="tr-TR" sz="900">
              <a:cs typeface="Times New Roman" panose="02020603050405020304" pitchFamily="18" charset="0"/>
            </a:endParaRPr>
          </a:p>
        </p:txBody>
      </p:sp>
      <p:sp>
        <p:nvSpPr>
          <p:cNvPr id="43030" name="Oval 373"/>
          <p:cNvSpPr>
            <a:spLocks noChangeArrowheads="1"/>
          </p:cNvSpPr>
          <p:nvPr/>
        </p:nvSpPr>
        <p:spPr bwMode="auto">
          <a:xfrm>
            <a:off x="7246938" y="2933700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900"/>
              <a:t>14/15</a:t>
            </a:r>
            <a:endParaRPr lang="en-US" altLang="tr-TR" sz="900"/>
          </a:p>
        </p:txBody>
      </p:sp>
      <p:sp>
        <p:nvSpPr>
          <p:cNvPr id="43031" name="Oval 374"/>
          <p:cNvSpPr>
            <a:spLocks noChangeArrowheads="1"/>
          </p:cNvSpPr>
          <p:nvPr/>
        </p:nvSpPr>
        <p:spPr bwMode="auto">
          <a:xfrm>
            <a:off x="7246938" y="1793875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000"/>
              <a:t>1/10</a:t>
            </a:r>
            <a:endParaRPr lang="en-US" altLang="tr-TR" sz="1000"/>
          </a:p>
        </p:txBody>
      </p:sp>
      <p:sp>
        <p:nvSpPr>
          <p:cNvPr id="43032" name="Oval 375"/>
          <p:cNvSpPr>
            <a:spLocks noChangeArrowheads="1"/>
          </p:cNvSpPr>
          <p:nvPr/>
        </p:nvSpPr>
        <p:spPr bwMode="auto">
          <a:xfrm>
            <a:off x="8261350" y="2933700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/>
              <a:t>4/5</a:t>
            </a:r>
            <a:endParaRPr lang="en-US" altLang="tr-TR" sz="1200"/>
          </a:p>
        </p:txBody>
      </p:sp>
      <p:cxnSp>
        <p:nvCxnSpPr>
          <p:cNvPr id="43033" name="AutoShape 376"/>
          <p:cNvCxnSpPr>
            <a:cxnSpLocks noChangeShapeType="1"/>
            <a:stCxn id="43024" idx="6"/>
            <a:endCxn id="43031" idx="2"/>
          </p:cNvCxnSpPr>
          <p:nvPr/>
        </p:nvCxnSpPr>
        <p:spPr bwMode="auto">
          <a:xfrm>
            <a:off x="6486525" y="1889125"/>
            <a:ext cx="760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34" name="AutoShape 377"/>
          <p:cNvCxnSpPr>
            <a:cxnSpLocks noChangeShapeType="1"/>
            <a:stCxn id="43024" idx="5"/>
            <a:endCxn id="43026" idx="2"/>
          </p:cNvCxnSpPr>
          <p:nvPr/>
        </p:nvCxnSpPr>
        <p:spPr bwMode="auto">
          <a:xfrm>
            <a:off x="6448425" y="1955800"/>
            <a:ext cx="798513" cy="5032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35" name="AutoShape 378"/>
          <p:cNvCxnSpPr>
            <a:cxnSpLocks noChangeShapeType="1"/>
            <a:stCxn id="43031" idx="5"/>
            <a:endCxn id="43025" idx="2"/>
          </p:cNvCxnSpPr>
          <p:nvPr/>
        </p:nvCxnSpPr>
        <p:spPr bwMode="auto">
          <a:xfrm>
            <a:off x="7464425" y="1955800"/>
            <a:ext cx="796925" cy="5032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36" name="AutoShape 379"/>
          <p:cNvCxnSpPr>
            <a:cxnSpLocks noChangeShapeType="1"/>
            <a:stCxn id="43031" idx="6"/>
            <a:endCxn id="43028" idx="2"/>
          </p:cNvCxnSpPr>
          <p:nvPr/>
        </p:nvCxnSpPr>
        <p:spPr bwMode="auto">
          <a:xfrm>
            <a:off x="7500938" y="1889125"/>
            <a:ext cx="7604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37" name="AutoShape 380"/>
          <p:cNvCxnSpPr>
            <a:cxnSpLocks noChangeShapeType="1"/>
            <a:stCxn id="43026" idx="6"/>
            <a:endCxn id="43025" idx="2"/>
          </p:cNvCxnSpPr>
          <p:nvPr/>
        </p:nvCxnSpPr>
        <p:spPr bwMode="auto">
          <a:xfrm>
            <a:off x="7500938" y="2459038"/>
            <a:ext cx="760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38" name="AutoShape 381"/>
          <p:cNvCxnSpPr>
            <a:cxnSpLocks noChangeShapeType="1"/>
            <a:stCxn id="43029" idx="6"/>
            <a:endCxn id="43030" idx="2"/>
          </p:cNvCxnSpPr>
          <p:nvPr/>
        </p:nvCxnSpPr>
        <p:spPr bwMode="auto">
          <a:xfrm>
            <a:off x="6486525" y="3028950"/>
            <a:ext cx="7604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39" name="AutoShape 382"/>
          <p:cNvCxnSpPr>
            <a:cxnSpLocks noChangeShapeType="1"/>
            <a:stCxn id="43030" idx="6"/>
            <a:endCxn id="43032" idx="2"/>
          </p:cNvCxnSpPr>
          <p:nvPr/>
        </p:nvCxnSpPr>
        <p:spPr bwMode="auto">
          <a:xfrm>
            <a:off x="7500938" y="3028950"/>
            <a:ext cx="760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40" name="AutoShape 383"/>
          <p:cNvCxnSpPr>
            <a:cxnSpLocks noChangeShapeType="1"/>
            <a:stCxn id="43028" idx="3"/>
            <a:endCxn id="43027" idx="6"/>
          </p:cNvCxnSpPr>
          <p:nvPr/>
        </p:nvCxnSpPr>
        <p:spPr bwMode="auto">
          <a:xfrm flipH="1">
            <a:off x="6486525" y="1955800"/>
            <a:ext cx="1811338" cy="5032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41" name="AutoShape 384"/>
          <p:cNvCxnSpPr>
            <a:cxnSpLocks noChangeShapeType="1"/>
            <a:stCxn id="43027" idx="4"/>
            <a:endCxn id="43032" idx="1"/>
          </p:cNvCxnSpPr>
          <p:nvPr/>
        </p:nvCxnSpPr>
        <p:spPr bwMode="auto">
          <a:xfrm>
            <a:off x="6359525" y="2554288"/>
            <a:ext cx="1938338" cy="4079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42" name="AutoShape 385"/>
          <p:cNvCxnSpPr>
            <a:cxnSpLocks noChangeShapeType="1"/>
            <a:stCxn id="43026" idx="3"/>
            <a:endCxn id="43029" idx="7"/>
          </p:cNvCxnSpPr>
          <p:nvPr/>
        </p:nvCxnSpPr>
        <p:spPr bwMode="auto">
          <a:xfrm flipH="1">
            <a:off x="6448425" y="2527300"/>
            <a:ext cx="835025" cy="4349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43" name="AutoShape 386"/>
          <p:cNvCxnSpPr>
            <a:cxnSpLocks noChangeShapeType="1"/>
            <a:stCxn id="43025" idx="4"/>
            <a:endCxn id="43032" idx="0"/>
          </p:cNvCxnSpPr>
          <p:nvPr/>
        </p:nvCxnSpPr>
        <p:spPr bwMode="auto">
          <a:xfrm>
            <a:off x="8389938" y="2554288"/>
            <a:ext cx="0" cy="37941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44" name="AutoShape 387"/>
          <p:cNvCxnSpPr>
            <a:cxnSpLocks noChangeShapeType="1"/>
            <a:stCxn id="43026" idx="4"/>
            <a:endCxn id="43030" idx="0"/>
          </p:cNvCxnSpPr>
          <p:nvPr/>
        </p:nvCxnSpPr>
        <p:spPr bwMode="auto">
          <a:xfrm>
            <a:off x="7373938" y="2554288"/>
            <a:ext cx="0" cy="379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45" name="AutoShape 388"/>
          <p:cNvCxnSpPr>
            <a:cxnSpLocks noChangeShapeType="1"/>
            <a:stCxn id="43026" idx="0"/>
            <a:endCxn id="43031" idx="4"/>
          </p:cNvCxnSpPr>
          <p:nvPr/>
        </p:nvCxnSpPr>
        <p:spPr bwMode="auto">
          <a:xfrm flipV="1">
            <a:off x="7373938" y="1984375"/>
            <a:ext cx="0" cy="379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46" name="AutoShape 389"/>
          <p:cNvCxnSpPr>
            <a:cxnSpLocks noChangeShapeType="1"/>
            <a:stCxn id="43026" idx="7"/>
            <a:endCxn id="43028" idx="3"/>
          </p:cNvCxnSpPr>
          <p:nvPr/>
        </p:nvCxnSpPr>
        <p:spPr bwMode="auto">
          <a:xfrm flipV="1">
            <a:off x="7464425" y="1955800"/>
            <a:ext cx="83343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47" name="AutoShape 390"/>
          <p:cNvCxnSpPr>
            <a:cxnSpLocks noChangeShapeType="1"/>
            <a:stCxn id="43029" idx="4"/>
            <a:endCxn id="43032" idx="4"/>
          </p:cNvCxnSpPr>
          <p:nvPr/>
        </p:nvCxnSpPr>
        <p:spPr bwMode="auto">
          <a:xfrm rot="16200000" flipH="1">
            <a:off x="7373938" y="2109787"/>
            <a:ext cx="1588" cy="203041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48" name="AutoShape 391"/>
          <p:cNvCxnSpPr>
            <a:cxnSpLocks noChangeShapeType="1"/>
            <a:stCxn id="43032" idx="6"/>
            <a:endCxn id="43032" idx="5"/>
          </p:cNvCxnSpPr>
          <p:nvPr/>
        </p:nvCxnSpPr>
        <p:spPr bwMode="auto">
          <a:xfrm flipH="1">
            <a:off x="8478838" y="3030538"/>
            <a:ext cx="36512" cy="66675"/>
          </a:xfrm>
          <a:prstGeom prst="curvedConnector4">
            <a:avLst>
              <a:gd name="adj1" fmla="val -481819"/>
              <a:gd name="adj2" fmla="val 26875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49" name="Text Box 392"/>
          <p:cNvSpPr txBox="1">
            <a:spLocks noChangeArrowheads="1"/>
          </p:cNvSpPr>
          <p:nvPr/>
        </p:nvSpPr>
        <p:spPr bwMode="auto">
          <a:xfrm>
            <a:off x="6210300" y="210343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u</a:t>
            </a:r>
          </a:p>
        </p:txBody>
      </p:sp>
      <p:sp>
        <p:nvSpPr>
          <p:cNvPr id="43050" name="Text Box 393"/>
          <p:cNvSpPr txBox="1">
            <a:spLocks noChangeArrowheads="1"/>
          </p:cNvSpPr>
          <p:nvPr/>
        </p:nvSpPr>
        <p:spPr bwMode="auto">
          <a:xfrm>
            <a:off x="7126288" y="214312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v</a:t>
            </a:r>
          </a:p>
        </p:txBody>
      </p:sp>
      <p:sp>
        <p:nvSpPr>
          <p:cNvPr id="43051" name="Text Box 394"/>
          <p:cNvSpPr txBox="1">
            <a:spLocks noChangeArrowheads="1"/>
          </p:cNvSpPr>
          <p:nvPr/>
        </p:nvSpPr>
        <p:spPr bwMode="auto">
          <a:xfrm>
            <a:off x="8286750" y="3027363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z</a:t>
            </a:r>
          </a:p>
        </p:txBody>
      </p:sp>
      <p:sp>
        <p:nvSpPr>
          <p:cNvPr id="43052" name="Text Box 395"/>
          <p:cNvSpPr txBox="1">
            <a:spLocks noChangeArrowheads="1"/>
          </p:cNvSpPr>
          <p:nvPr/>
        </p:nvSpPr>
        <p:spPr bwMode="auto">
          <a:xfrm>
            <a:off x="6045200" y="28813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x</a:t>
            </a:r>
          </a:p>
        </p:txBody>
      </p:sp>
      <p:sp>
        <p:nvSpPr>
          <p:cNvPr id="43053" name="Text Box 397"/>
          <p:cNvSpPr txBox="1">
            <a:spLocks noChangeArrowheads="1"/>
          </p:cNvSpPr>
          <p:nvPr/>
        </p:nvSpPr>
        <p:spPr bwMode="auto">
          <a:xfrm>
            <a:off x="8458200" y="2303463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w</a:t>
            </a:r>
          </a:p>
        </p:txBody>
      </p:sp>
      <p:grpSp>
        <p:nvGrpSpPr>
          <p:cNvPr id="43054" name="Group 440"/>
          <p:cNvGrpSpPr>
            <a:grpSpLocks/>
          </p:cNvGrpSpPr>
          <p:nvPr/>
        </p:nvGrpSpPr>
        <p:grpSpPr bwMode="auto">
          <a:xfrm>
            <a:off x="6027738" y="3838575"/>
            <a:ext cx="2725737" cy="1847850"/>
            <a:chOff x="3797" y="2418"/>
            <a:chExt cx="1717" cy="1164"/>
          </a:xfrm>
        </p:grpSpPr>
        <p:sp>
          <p:nvSpPr>
            <p:cNvPr id="43092" name="Text Box 403"/>
            <p:cNvSpPr txBox="1">
              <a:spLocks noChangeArrowheads="1"/>
            </p:cNvSpPr>
            <p:nvPr/>
          </p:nvSpPr>
          <p:spPr bwMode="auto">
            <a:xfrm>
              <a:off x="4555" y="2418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s</a:t>
              </a:r>
            </a:p>
          </p:txBody>
        </p:sp>
        <p:sp>
          <p:nvSpPr>
            <p:cNvPr id="43093" name="Text Box 404"/>
            <p:cNvSpPr txBox="1">
              <a:spLocks noChangeArrowheads="1"/>
            </p:cNvSpPr>
            <p:nvPr/>
          </p:nvSpPr>
          <p:spPr bwMode="auto">
            <a:xfrm>
              <a:off x="5191" y="2424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t</a:t>
              </a:r>
            </a:p>
          </p:txBody>
        </p:sp>
        <p:sp>
          <p:nvSpPr>
            <p:cNvPr id="43094" name="Text Box 405"/>
            <p:cNvSpPr txBox="1">
              <a:spLocks noChangeArrowheads="1"/>
            </p:cNvSpPr>
            <p:nvPr/>
          </p:nvSpPr>
          <p:spPr bwMode="auto">
            <a:xfrm>
              <a:off x="3912" y="2435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r</a:t>
              </a:r>
            </a:p>
          </p:txBody>
        </p:sp>
        <p:sp>
          <p:nvSpPr>
            <p:cNvPr id="43095" name="Text Box 407"/>
            <p:cNvSpPr txBox="1">
              <a:spLocks noChangeArrowheads="1"/>
            </p:cNvSpPr>
            <p:nvPr/>
          </p:nvSpPr>
          <p:spPr bwMode="auto">
            <a:xfrm>
              <a:off x="4549" y="339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y</a:t>
              </a:r>
            </a:p>
          </p:txBody>
        </p:sp>
        <p:sp>
          <p:nvSpPr>
            <p:cNvPr id="43096" name="Oval 408"/>
            <p:cNvSpPr>
              <a:spLocks noChangeArrowheads="1"/>
            </p:cNvSpPr>
            <p:nvPr/>
          </p:nvSpPr>
          <p:spPr bwMode="auto">
            <a:xfrm>
              <a:off x="3915" y="2589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000">
                  <a:cs typeface="Times New Roman" panose="02020603050405020304" pitchFamily="18" charset="0"/>
                </a:rPr>
                <a:t>11/</a:t>
              </a:r>
              <a:endParaRPr lang="en-US" altLang="tr-TR" sz="1000">
                <a:cs typeface="Times New Roman" panose="02020603050405020304" pitchFamily="18" charset="0"/>
              </a:endParaRPr>
            </a:p>
          </p:txBody>
        </p:sp>
        <p:sp>
          <p:nvSpPr>
            <p:cNvPr id="43097" name="Oval 409"/>
            <p:cNvSpPr>
              <a:spLocks noChangeArrowheads="1"/>
            </p:cNvSpPr>
            <p:nvPr/>
          </p:nvSpPr>
          <p:spPr bwMode="auto">
            <a:xfrm>
              <a:off x="5193" y="2948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/>
                <a:t>8/9</a:t>
              </a:r>
              <a:endParaRPr lang="en-US" altLang="tr-TR" sz="1200"/>
            </a:p>
          </p:txBody>
        </p:sp>
        <p:sp>
          <p:nvSpPr>
            <p:cNvPr id="43098" name="Oval 410"/>
            <p:cNvSpPr>
              <a:spLocks noChangeArrowheads="1"/>
            </p:cNvSpPr>
            <p:nvPr/>
          </p:nvSpPr>
          <p:spPr bwMode="auto">
            <a:xfrm>
              <a:off x="4554" y="2948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900"/>
                <a:t>12/17</a:t>
              </a:r>
              <a:endParaRPr lang="en-US" altLang="tr-TR" sz="900"/>
            </a:p>
          </p:txBody>
        </p:sp>
        <p:sp>
          <p:nvSpPr>
            <p:cNvPr id="43099" name="Oval 411"/>
            <p:cNvSpPr>
              <a:spLocks noChangeArrowheads="1"/>
            </p:cNvSpPr>
            <p:nvPr/>
          </p:nvSpPr>
          <p:spPr bwMode="auto">
            <a:xfrm>
              <a:off x="3915" y="2948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>
                  <a:cs typeface="Times New Roman" panose="02020603050405020304" pitchFamily="18" charset="0"/>
                </a:rPr>
                <a:t>3/6</a:t>
              </a:r>
              <a:endParaRPr lang="en-US" altLang="tr-TR" sz="1200">
                <a:cs typeface="Times New Roman" panose="02020603050405020304" pitchFamily="18" charset="0"/>
              </a:endParaRPr>
            </a:p>
          </p:txBody>
        </p:sp>
        <p:sp>
          <p:nvSpPr>
            <p:cNvPr id="43100" name="Oval 412"/>
            <p:cNvSpPr>
              <a:spLocks noChangeArrowheads="1"/>
            </p:cNvSpPr>
            <p:nvPr/>
          </p:nvSpPr>
          <p:spPr bwMode="auto">
            <a:xfrm>
              <a:off x="5193" y="2589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/>
                <a:t>2/7</a:t>
              </a:r>
              <a:endParaRPr lang="en-US" altLang="tr-TR" sz="1200"/>
            </a:p>
          </p:txBody>
        </p:sp>
        <p:sp>
          <p:nvSpPr>
            <p:cNvPr id="43101" name="Oval 413"/>
            <p:cNvSpPr>
              <a:spLocks noChangeArrowheads="1"/>
            </p:cNvSpPr>
            <p:nvPr/>
          </p:nvSpPr>
          <p:spPr bwMode="auto">
            <a:xfrm>
              <a:off x="3915" y="3307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900">
                  <a:cs typeface="Times New Roman" panose="02020603050405020304" pitchFamily="18" charset="0"/>
                </a:rPr>
                <a:t>13/16</a:t>
              </a:r>
              <a:endParaRPr lang="en-US" altLang="tr-TR" sz="900">
                <a:cs typeface="Times New Roman" panose="02020603050405020304" pitchFamily="18" charset="0"/>
              </a:endParaRPr>
            </a:p>
          </p:txBody>
        </p:sp>
        <p:sp>
          <p:nvSpPr>
            <p:cNvPr id="43102" name="Oval 414"/>
            <p:cNvSpPr>
              <a:spLocks noChangeArrowheads="1"/>
            </p:cNvSpPr>
            <p:nvPr/>
          </p:nvSpPr>
          <p:spPr bwMode="auto">
            <a:xfrm>
              <a:off x="4554" y="3307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900"/>
                <a:t>14/15</a:t>
              </a:r>
              <a:endParaRPr lang="en-US" altLang="tr-TR" sz="900"/>
            </a:p>
          </p:txBody>
        </p:sp>
        <p:sp>
          <p:nvSpPr>
            <p:cNvPr id="43103" name="Oval 415"/>
            <p:cNvSpPr>
              <a:spLocks noChangeArrowheads="1"/>
            </p:cNvSpPr>
            <p:nvPr/>
          </p:nvSpPr>
          <p:spPr bwMode="auto">
            <a:xfrm>
              <a:off x="4554" y="2589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000"/>
                <a:t>1/10</a:t>
              </a:r>
              <a:endParaRPr lang="en-US" altLang="tr-TR" sz="1000"/>
            </a:p>
          </p:txBody>
        </p:sp>
        <p:sp>
          <p:nvSpPr>
            <p:cNvPr id="43104" name="Oval 416"/>
            <p:cNvSpPr>
              <a:spLocks noChangeArrowheads="1"/>
            </p:cNvSpPr>
            <p:nvPr/>
          </p:nvSpPr>
          <p:spPr bwMode="auto">
            <a:xfrm>
              <a:off x="5193" y="3307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/>
                <a:t>4/5</a:t>
              </a:r>
              <a:endParaRPr lang="en-US" altLang="tr-TR" sz="1200"/>
            </a:p>
          </p:txBody>
        </p:sp>
        <p:cxnSp>
          <p:nvCxnSpPr>
            <p:cNvPr id="43105" name="AutoShape 417"/>
            <p:cNvCxnSpPr>
              <a:cxnSpLocks noChangeShapeType="1"/>
              <a:stCxn id="43096" idx="6"/>
              <a:endCxn id="43103" idx="2"/>
            </p:cNvCxnSpPr>
            <p:nvPr/>
          </p:nvCxnSpPr>
          <p:spPr bwMode="auto">
            <a:xfrm>
              <a:off x="4075" y="2649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106" name="AutoShape 418"/>
            <p:cNvCxnSpPr>
              <a:cxnSpLocks noChangeShapeType="1"/>
              <a:stCxn id="43096" idx="5"/>
              <a:endCxn id="43098" idx="2"/>
            </p:cNvCxnSpPr>
            <p:nvPr/>
          </p:nvCxnSpPr>
          <p:spPr bwMode="auto">
            <a:xfrm>
              <a:off x="4051" y="2691"/>
              <a:ext cx="503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107" name="AutoShape 419"/>
            <p:cNvCxnSpPr>
              <a:cxnSpLocks noChangeShapeType="1"/>
              <a:stCxn id="43103" idx="5"/>
              <a:endCxn id="43097" idx="2"/>
            </p:cNvCxnSpPr>
            <p:nvPr/>
          </p:nvCxnSpPr>
          <p:spPr bwMode="auto">
            <a:xfrm>
              <a:off x="4691" y="2691"/>
              <a:ext cx="502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108" name="AutoShape 420"/>
            <p:cNvCxnSpPr>
              <a:cxnSpLocks noChangeShapeType="1"/>
              <a:stCxn id="43103" idx="6"/>
              <a:endCxn id="43100" idx="2"/>
            </p:cNvCxnSpPr>
            <p:nvPr/>
          </p:nvCxnSpPr>
          <p:spPr bwMode="auto">
            <a:xfrm>
              <a:off x="4714" y="2649"/>
              <a:ext cx="47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109" name="AutoShape 421"/>
            <p:cNvCxnSpPr>
              <a:cxnSpLocks noChangeShapeType="1"/>
              <a:stCxn id="43098" idx="6"/>
              <a:endCxn id="43097" idx="2"/>
            </p:cNvCxnSpPr>
            <p:nvPr/>
          </p:nvCxnSpPr>
          <p:spPr bwMode="auto">
            <a:xfrm>
              <a:off x="4714" y="3008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110" name="AutoShape 422"/>
            <p:cNvCxnSpPr>
              <a:cxnSpLocks noChangeShapeType="1"/>
              <a:stCxn id="43101" idx="6"/>
              <a:endCxn id="43102" idx="2"/>
            </p:cNvCxnSpPr>
            <p:nvPr/>
          </p:nvCxnSpPr>
          <p:spPr bwMode="auto">
            <a:xfrm>
              <a:off x="4075" y="3367"/>
              <a:ext cx="47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111" name="AutoShape 423"/>
            <p:cNvCxnSpPr>
              <a:cxnSpLocks noChangeShapeType="1"/>
              <a:stCxn id="43102" idx="6"/>
              <a:endCxn id="43104" idx="2"/>
            </p:cNvCxnSpPr>
            <p:nvPr/>
          </p:nvCxnSpPr>
          <p:spPr bwMode="auto">
            <a:xfrm>
              <a:off x="4714" y="3367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112" name="AutoShape 424"/>
            <p:cNvCxnSpPr>
              <a:cxnSpLocks noChangeShapeType="1"/>
              <a:stCxn id="43100" idx="3"/>
              <a:endCxn id="43099" idx="6"/>
            </p:cNvCxnSpPr>
            <p:nvPr/>
          </p:nvCxnSpPr>
          <p:spPr bwMode="auto">
            <a:xfrm flipH="1">
              <a:off x="4075" y="2691"/>
              <a:ext cx="1141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113" name="AutoShape 425"/>
            <p:cNvCxnSpPr>
              <a:cxnSpLocks noChangeShapeType="1"/>
              <a:stCxn id="43099" idx="4"/>
              <a:endCxn id="43104" idx="1"/>
            </p:cNvCxnSpPr>
            <p:nvPr/>
          </p:nvCxnSpPr>
          <p:spPr bwMode="auto">
            <a:xfrm>
              <a:off x="3995" y="3068"/>
              <a:ext cx="1221" cy="2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114" name="AutoShape 426"/>
            <p:cNvCxnSpPr>
              <a:cxnSpLocks noChangeShapeType="1"/>
              <a:stCxn id="43098" idx="3"/>
              <a:endCxn id="43101" idx="7"/>
            </p:cNvCxnSpPr>
            <p:nvPr/>
          </p:nvCxnSpPr>
          <p:spPr bwMode="auto">
            <a:xfrm flipH="1">
              <a:off x="4051" y="3051"/>
              <a:ext cx="526" cy="27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115" name="AutoShape 427"/>
            <p:cNvCxnSpPr>
              <a:cxnSpLocks noChangeShapeType="1"/>
              <a:stCxn id="43097" idx="4"/>
              <a:endCxn id="43104" idx="0"/>
            </p:cNvCxnSpPr>
            <p:nvPr/>
          </p:nvCxnSpPr>
          <p:spPr bwMode="auto">
            <a:xfrm>
              <a:off x="5274" y="3068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116" name="AutoShape 428"/>
            <p:cNvCxnSpPr>
              <a:cxnSpLocks noChangeShapeType="1"/>
              <a:stCxn id="43098" idx="4"/>
              <a:endCxn id="43102" idx="0"/>
            </p:cNvCxnSpPr>
            <p:nvPr/>
          </p:nvCxnSpPr>
          <p:spPr bwMode="auto">
            <a:xfrm>
              <a:off x="4634" y="3068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117" name="AutoShape 429"/>
            <p:cNvCxnSpPr>
              <a:cxnSpLocks noChangeShapeType="1"/>
              <a:stCxn id="43098" idx="0"/>
              <a:endCxn id="43103" idx="4"/>
            </p:cNvCxnSpPr>
            <p:nvPr/>
          </p:nvCxnSpPr>
          <p:spPr bwMode="auto">
            <a:xfrm flipV="1">
              <a:off x="4634" y="2709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118" name="AutoShape 430"/>
            <p:cNvCxnSpPr>
              <a:cxnSpLocks noChangeShapeType="1"/>
              <a:stCxn id="43098" idx="7"/>
              <a:endCxn id="43100" idx="3"/>
            </p:cNvCxnSpPr>
            <p:nvPr/>
          </p:nvCxnSpPr>
          <p:spPr bwMode="auto">
            <a:xfrm flipV="1">
              <a:off x="4691" y="2691"/>
              <a:ext cx="525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119" name="AutoShape 431"/>
            <p:cNvCxnSpPr>
              <a:cxnSpLocks noChangeShapeType="1"/>
              <a:stCxn id="43101" idx="4"/>
              <a:endCxn id="43104" idx="4"/>
            </p:cNvCxnSpPr>
            <p:nvPr/>
          </p:nvCxnSpPr>
          <p:spPr bwMode="auto">
            <a:xfrm rot="16200000" flipH="1">
              <a:off x="4634" y="2788"/>
              <a:ext cx="1" cy="1279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120" name="AutoShape 432"/>
            <p:cNvCxnSpPr>
              <a:cxnSpLocks noChangeShapeType="1"/>
              <a:stCxn id="43104" idx="6"/>
              <a:endCxn id="43104" idx="5"/>
            </p:cNvCxnSpPr>
            <p:nvPr/>
          </p:nvCxnSpPr>
          <p:spPr bwMode="auto">
            <a:xfrm flipH="1">
              <a:off x="5330" y="3368"/>
              <a:ext cx="23" cy="42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121" name="Text Box 433"/>
            <p:cNvSpPr txBox="1">
              <a:spLocks noChangeArrowheads="1"/>
            </p:cNvSpPr>
            <p:nvPr/>
          </p:nvSpPr>
          <p:spPr bwMode="auto">
            <a:xfrm>
              <a:off x="3901" y="2784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u</a:t>
              </a:r>
            </a:p>
          </p:txBody>
        </p:sp>
        <p:sp>
          <p:nvSpPr>
            <p:cNvPr id="43122" name="Text Box 434"/>
            <p:cNvSpPr txBox="1">
              <a:spLocks noChangeArrowheads="1"/>
            </p:cNvSpPr>
            <p:nvPr/>
          </p:nvSpPr>
          <p:spPr bwMode="auto">
            <a:xfrm>
              <a:off x="4478" y="280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v</a:t>
              </a:r>
            </a:p>
          </p:txBody>
        </p:sp>
        <p:sp>
          <p:nvSpPr>
            <p:cNvPr id="43123" name="Text Box 435"/>
            <p:cNvSpPr txBox="1">
              <a:spLocks noChangeArrowheads="1"/>
            </p:cNvSpPr>
            <p:nvPr/>
          </p:nvSpPr>
          <p:spPr bwMode="auto">
            <a:xfrm>
              <a:off x="5209" y="3366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z</a:t>
              </a:r>
            </a:p>
          </p:txBody>
        </p:sp>
        <p:sp>
          <p:nvSpPr>
            <p:cNvPr id="43124" name="Text Box 436"/>
            <p:cNvSpPr txBox="1">
              <a:spLocks noChangeArrowheads="1"/>
            </p:cNvSpPr>
            <p:nvPr/>
          </p:nvSpPr>
          <p:spPr bwMode="auto">
            <a:xfrm>
              <a:off x="3797" y="327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x</a:t>
              </a:r>
            </a:p>
          </p:txBody>
        </p:sp>
        <p:sp>
          <p:nvSpPr>
            <p:cNvPr id="43125" name="Text Box 437"/>
            <p:cNvSpPr txBox="1">
              <a:spLocks noChangeArrowheads="1"/>
            </p:cNvSpPr>
            <p:nvPr/>
          </p:nvSpPr>
          <p:spPr bwMode="auto">
            <a:xfrm>
              <a:off x="5317" y="2910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w</a:t>
              </a:r>
            </a:p>
          </p:txBody>
        </p:sp>
      </p:grpSp>
      <p:sp>
        <p:nvSpPr>
          <p:cNvPr id="43055" name="Line 439"/>
          <p:cNvSpPr>
            <a:spLocks noChangeShapeType="1"/>
          </p:cNvSpPr>
          <p:nvPr/>
        </p:nvSpPr>
        <p:spPr bwMode="auto">
          <a:xfrm flipH="1" flipV="1">
            <a:off x="7639050" y="2476500"/>
            <a:ext cx="352425" cy="3524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43056" name="Group 511"/>
          <p:cNvGrpSpPr>
            <a:grpSpLocks/>
          </p:cNvGrpSpPr>
          <p:nvPr/>
        </p:nvGrpSpPr>
        <p:grpSpPr bwMode="auto">
          <a:xfrm>
            <a:off x="1028700" y="3516313"/>
            <a:ext cx="3790950" cy="2528887"/>
            <a:chOff x="1068" y="2359"/>
            <a:chExt cx="2388" cy="1593"/>
          </a:xfrm>
        </p:grpSpPr>
        <p:sp>
          <p:nvSpPr>
            <p:cNvPr id="43058" name="Text Box 476"/>
            <p:cNvSpPr txBox="1">
              <a:spLocks noChangeArrowheads="1"/>
            </p:cNvSpPr>
            <p:nvPr/>
          </p:nvSpPr>
          <p:spPr bwMode="auto">
            <a:xfrm>
              <a:off x="2160" y="2359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s</a:t>
              </a:r>
            </a:p>
          </p:txBody>
        </p:sp>
        <p:sp>
          <p:nvSpPr>
            <p:cNvPr id="43059" name="Text Box 477"/>
            <p:cNvSpPr txBox="1">
              <a:spLocks noChangeArrowheads="1"/>
            </p:cNvSpPr>
            <p:nvPr/>
          </p:nvSpPr>
          <p:spPr bwMode="auto">
            <a:xfrm>
              <a:off x="3077" y="2368"/>
              <a:ext cx="153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t</a:t>
              </a:r>
            </a:p>
          </p:txBody>
        </p:sp>
        <p:sp>
          <p:nvSpPr>
            <p:cNvPr id="43060" name="Text Box 478"/>
            <p:cNvSpPr txBox="1">
              <a:spLocks noChangeArrowheads="1"/>
            </p:cNvSpPr>
            <p:nvPr/>
          </p:nvSpPr>
          <p:spPr bwMode="auto">
            <a:xfrm>
              <a:off x="1234" y="2383"/>
              <a:ext cx="1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r</a:t>
              </a:r>
            </a:p>
          </p:txBody>
        </p:sp>
        <p:sp>
          <p:nvSpPr>
            <p:cNvPr id="43061" name="Text Box 479"/>
            <p:cNvSpPr txBox="1">
              <a:spLocks noChangeArrowheads="1"/>
            </p:cNvSpPr>
            <p:nvPr/>
          </p:nvSpPr>
          <p:spPr bwMode="auto">
            <a:xfrm>
              <a:off x="2152" y="3759"/>
              <a:ext cx="173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y</a:t>
              </a:r>
            </a:p>
          </p:txBody>
        </p:sp>
        <p:sp>
          <p:nvSpPr>
            <p:cNvPr id="43062" name="Oval 480"/>
            <p:cNvSpPr>
              <a:spLocks noChangeArrowheads="1"/>
            </p:cNvSpPr>
            <p:nvPr/>
          </p:nvSpPr>
          <p:spPr bwMode="auto">
            <a:xfrm>
              <a:off x="1238" y="2605"/>
              <a:ext cx="231" cy="173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>
                  <a:cs typeface="Times New Roman" panose="02020603050405020304" pitchFamily="18" charset="0"/>
                </a:rPr>
                <a:t>11/18</a:t>
              </a:r>
              <a:endParaRPr lang="en-US" altLang="tr-TR" sz="1200">
                <a:cs typeface="Times New Roman" panose="02020603050405020304" pitchFamily="18" charset="0"/>
              </a:endParaRPr>
            </a:p>
          </p:txBody>
        </p:sp>
        <p:sp>
          <p:nvSpPr>
            <p:cNvPr id="43063" name="Oval 481"/>
            <p:cNvSpPr>
              <a:spLocks noChangeArrowheads="1"/>
            </p:cNvSpPr>
            <p:nvPr/>
          </p:nvSpPr>
          <p:spPr bwMode="auto">
            <a:xfrm>
              <a:off x="3080" y="3122"/>
              <a:ext cx="230" cy="173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/>
                <a:t>8/9</a:t>
              </a:r>
              <a:endParaRPr lang="en-US" altLang="tr-TR" sz="1200"/>
            </a:p>
          </p:txBody>
        </p:sp>
        <p:sp>
          <p:nvSpPr>
            <p:cNvPr id="43064" name="Oval 482"/>
            <p:cNvSpPr>
              <a:spLocks noChangeArrowheads="1"/>
            </p:cNvSpPr>
            <p:nvPr/>
          </p:nvSpPr>
          <p:spPr bwMode="auto">
            <a:xfrm>
              <a:off x="2159" y="3122"/>
              <a:ext cx="231" cy="173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/>
                <a:t>12/17</a:t>
              </a:r>
              <a:endParaRPr lang="en-US" altLang="tr-TR" sz="1200"/>
            </a:p>
          </p:txBody>
        </p:sp>
        <p:sp>
          <p:nvSpPr>
            <p:cNvPr id="43065" name="Oval 483"/>
            <p:cNvSpPr>
              <a:spLocks noChangeArrowheads="1"/>
            </p:cNvSpPr>
            <p:nvPr/>
          </p:nvSpPr>
          <p:spPr bwMode="auto">
            <a:xfrm>
              <a:off x="1238" y="3122"/>
              <a:ext cx="231" cy="173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>
                  <a:cs typeface="Times New Roman" panose="02020603050405020304" pitchFamily="18" charset="0"/>
                </a:rPr>
                <a:t>3/6</a:t>
              </a:r>
              <a:endParaRPr lang="en-US" altLang="tr-TR" sz="1200">
                <a:cs typeface="Times New Roman" panose="02020603050405020304" pitchFamily="18" charset="0"/>
              </a:endParaRPr>
            </a:p>
          </p:txBody>
        </p:sp>
        <p:sp>
          <p:nvSpPr>
            <p:cNvPr id="43066" name="Oval 484"/>
            <p:cNvSpPr>
              <a:spLocks noChangeArrowheads="1"/>
            </p:cNvSpPr>
            <p:nvPr/>
          </p:nvSpPr>
          <p:spPr bwMode="auto">
            <a:xfrm>
              <a:off x="3080" y="2605"/>
              <a:ext cx="230" cy="173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/>
                <a:t>2/7</a:t>
              </a:r>
              <a:endParaRPr lang="en-US" altLang="tr-TR" sz="1200"/>
            </a:p>
          </p:txBody>
        </p:sp>
        <p:sp>
          <p:nvSpPr>
            <p:cNvPr id="43067" name="Oval 485"/>
            <p:cNvSpPr>
              <a:spLocks noChangeArrowheads="1"/>
            </p:cNvSpPr>
            <p:nvPr/>
          </p:nvSpPr>
          <p:spPr bwMode="auto">
            <a:xfrm>
              <a:off x="1238" y="3639"/>
              <a:ext cx="231" cy="173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>
                  <a:cs typeface="Times New Roman" panose="02020603050405020304" pitchFamily="18" charset="0"/>
                </a:rPr>
                <a:t>13/16</a:t>
              </a:r>
              <a:endParaRPr lang="en-US" altLang="tr-TR" sz="1200">
                <a:cs typeface="Times New Roman" panose="02020603050405020304" pitchFamily="18" charset="0"/>
              </a:endParaRPr>
            </a:p>
          </p:txBody>
        </p:sp>
        <p:sp>
          <p:nvSpPr>
            <p:cNvPr id="43068" name="Oval 486"/>
            <p:cNvSpPr>
              <a:spLocks noChangeArrowheads="1"/>
            </p:cNvSpPr>
            <p:nvPr/>
          </p:nvSpPr>
          <p:spPr bwMode="auto">
            <a:xfrm>
              <a:off x="2159" y="3639"/>
              <a:ext cx="231" cy="173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/>
                <a:t>14/15</a:t>
              </a:r>
              <a:endParaRPr lang="en-US" altLang="tr-TR" sz="1200"/>
            </a:p>
          </p:txBody>
        </p:sp>
        <p:sp>
          <p:nvSpPr>
            <p:cNvPr id="43069" name="Oval 487"/>
            <p:cNvSpPr>
              <a:spLocks noChangeArrowheads="1"/>
            </p:cNvSpPr>
            <p:nvPr/>
          </p:nvSpPr>
          <p:spPr bwMode="auto">
            <a:xfrm>
              <a:off x="2159" y="2605"/>
              <a:ext cx="231" cy="173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/>
                <a:t>1/10</a:t>
              </a:r>
              <a:endParaRPr lang="en-US" altLang="tr-TR" sz="1200"/>
            </a:p>
          </p:txBody>
        </p:sp>
        <p:sp>
          <p:nvSpPr>
            <p:cNvPr id="43070" name="Oval 488"/>
            <p:cNvSpPr>
              <a:spLocks noChangeArrowheads="1"/>
            </p:cNvSpPr>
            <p:nvPr/>
          </p:nvSpPr>
          <p:spPr bwMode="auto">
            <a:xfrm>
              <a:off x="3080" y="3639"/>
              <a:ext cx="230" cy="173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200"/>
                <a:t>4/5</a:t>
              </a:r>
              <a:endParaRPr lang="en-US" altLang="tr-TR" sz="1200"/>
            </a:p>
          </p:txBody>
        </p:sp>
        <p:cxnSp>
          <p:nvCxnSpPr>
            <p:cNvPr id="43071" name="AutoShape 489"/>
            <p:cNvCxnSpPr>
              <a:cxnSpLocks noChangeShapeType="1"/>
              <a:stCxn id="43062" idx="6"/>
              <a:endCxn id="43069" idx="2"/>
            </p:cNvCxnSpPr>
            <p:nvPr/>
          </p:nvCxnSpPr>
          <p:spPr bwMode="auto">
            <a:xfrm>
              <a:off x="1469" y="2692"/>
              <a:ext cx="6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72" name="AutoShape 490"/>
            <p:cNvCxnSpPr>
              <a:cxnSpLocks noChangeShapeType="1"/>
              <a:stCxn id="43062" idx="5"/>
              <a:endCxn id="43064" idx="2"/>
            </p:cNvCxnSpPr>
            <p:nvPr/>
          </p:nvCxnSpPr>
          <p:spPr bwMode="auto">
            <a:xfrm>
              <a:off x="1434" y="2752"/>
              <a:ext cx="725" cy="4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73" name="AutoShape 491"/>
            <p:cNvCxnSpPr>
              <a:cxnSpLocks noChangeShapeType="1"/>
              <a:stCxn id="43069" idx="5"/>
              <a:endCxn id="43063" idx="2"/>
            </p:cNvCxnSpPr>
            <p:nvPr/>
          </p:nvCxnSpPr>
          <p:spPr bwMode="auto">
            <a:xfrm>
              <a:off x="2356" y="2752"/>
              <a:ext cx="724" cy="4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74" name="AutoShape 492"/>
            <p:cNvCxnSpPr>
              <a:cxnSpLocks noChangeShapeType="1"/>
              <a:stCxn id="43069" idx="6"/>
              <a:endCxn id="43066" idx="2"/>
            </p:cNvCxnSpPr>
            <p:nvPr/>
          </p:nvCxnSpPr>
          <p:spPr bwMode="auto">
            <a:xfrm>
              <a:off x="2390" y="2692"/>
              <a:ext cx="69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75" name="AutoShape 493"/>
            <p:cNvCxnSpPr>
              <a:cxnSpLocks noChangeShapeType="1"/>
              <a:stCxn id="43064" idx="6"/>
              <a:endCxn id="43063" idx="2"/>
            </p:cNvCxnSpPr>
            <p:nvPr/>
          </p:nvCxnSpPr>
          <p:spPr bwMode="auto">
            <a:xfrm>
              <a:off x="2390" y="3209"/>
              <a:ext cx="6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76" name="AutoShape 494"/>
            <p:cNvCxnSpPr>
              <a:cxnSpLocks noChangeShapeType="1"/>
              <a:stCxn id="43067" idx="6"/>
              <a:endCxn id="43068" idx="2"/>
            </p:cNvCxnSpPr>
            <p:nvPr/>
          </p:nvCxnSpPr>
          <p:spPr bwMode="auto">
            <a:xfrm>
              <a:off x="1469" y="3726"/>
              <a:ext cx="69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77" name="AutoShape 495"/>
            <p:cNvCxnSpPr>
              <a:cxnSpLocks noChangeShapeType="1"/>
              <a:stCxn id="43068" idx="6"/>
              <a:endCxn id="43070" idx="2"/>
            </p:cNvCxnSpPr>
            <p:nvPr/>
          </p:nvCxnSpPr>
          <p:spPr bwMode="auto">
            <a:xfrm>
              <a:off x="2390" y="3726"/>
              <a:ext cx="6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78" name="AutoShape 496"/>
            <p:cNvCxnSpPr>
              <a:cxnSpLocks noChangeShapeType="1"/>
              <a:stCxn id="43066" idx="3"/>
              <a:endCxn id="43065" idx="6"/>
            </p:cNvCxnSpPr>
            <p:nvPr/>
          </p:nvCxnSpPr>
          <p:spPr bwMode="auto">
            <a:xfrm flipH="1">
              <a:off x="1469" y="2752"/>
              <a:ext cx="1644" cy="4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79" name="AutoShape 497"/>
            <p:cNvCxnSpPr>
              <a:cxnSpLocks noChangeShapeType="1"/>
              <a:stCxn id="43065" idx="4"/>
              <a:endCxn id="43070" idx="1"/>
            </p:cNvCxnSpPr>
            <p:nvPr/>
          </p:nvCxnSpPr>
          <p:spPr bwMode="auto">
            <a:xfrm>
              <a:off x="1353" y="3295"/>
              <a:ext cx="1760" cy="37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80" name="AutoShape 498"/>
            <p:cNvCxnSpPr>
              <a:cxnSpLocks noChangeShapeType="1"/>
              <a:stCxn id="43064" idx="3"/>
              <a:endCxn id="43067" idx="7"/>
            </p:cNvCxnSpPr>
            <p:nvPr/>
          </p:nvCxnSpPr>
          <p:spPr bwMode="auto">
            <a:xfrm flipH="1">
              <a:off x="1434" y="3271"/>
              <a:ext cx="758" cy="39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81" name="AutoShape 499"/>
            <p:cNvCxnSpPr>
              <a:cxnSpLocks noChangeShapeType="1"/>
              <a:stCxn id="43063" idx="4"/>
              <a:endCxn id="43070" idx="0"/>
            </p:cNvCxnSpPr>
            <p:nvPr/>
          </p:nvCxnSpPr>
          <p:spPr bwMode="auto">
            <a:xfrm>
              <a:off x="3197" y="3295"/>
              <a:ext cx="0" cy="3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82" name="AutoShape 500"/>
            <p:cNvCxnSpPr>
              <a:cxnSpLocks noChangeShapeType="1"/>
              <a:stCxn id="43064" idx="4"/>
              <a:endCxn id="43068" idx="0"/>
            </p:cNvCxnSpPr>
            <p:nvPr/>
          </p:nvCxnSpPr>
          <p:spPr bwMode="auto">
            <a:xfrm>
              <a:off x="2274" y="3295"/>
              <a:ext cx="0" cy="3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83" name="AutoShape 501"/>
            <p:cNvCxnSpPr>
              <a:cxnSpLocks noChangeShapeType="1"/>
              <a:stCxn id="43064" idx="0"/>
              <a:endCxn id="43069" idx="4"/>
            </p:cNvCxnSpPr>
            <p:nvPr/>
          </p:nvCxnSpPr>
          <p:spPr bwMode="auto">
            <a:xfrm flipV="1">
              <a:off x="2274" y="2778"/>
              <a:ext cx="0" cy="3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84" name="AutoShape 502"/>
            <p:cNvCxnSpPr>
              <a:cxnSpLocks noChangeShapeType="1"/>
              <a:stCxn id="43064" idx="7"/>
              <a:endCxn id="43066" idx="3"/>
            </p:cNvCxnSpPr>
            <p:nvPr/>
          </p:nvCxnSpPr>
          <p:spPr bwMode="auto">
            <a:xfrm flipV="1">
              <a:off x="2356" y="2752"/>
              <a:ext cx="757" cy="3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85" name="AutoShape 503"/>
            <p:cNvCxnSpPr>
              <a:cxnSpLocks noChangeShapeType="1"/>
              <a:stCxn id="43067" idx="4"/>
              <a:endCxn id="43070" idx="4"/>
            </p:cNvCxnSpPr>
            <p:nvPr/>
          </p:nvCxnSpPr>
          <p:spPr bwMode="auto">
            <a:xfrm rot="16200000" flipH="1">
              <a:off x="2274" y="2891"/>
              <a:ext cx="2" cy="1844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86" name="AutoShape 504"/>
            <p:cNvCxnSpPr>
              <a:cxnSpLocks noChangeShapeType="1"/>
              <a:stCxn id="43070" idx="6"/>
              <a:endCxn id="43070" idx="5"/>
            </p:cNvCxnSpPr>
            <p:nvPr/>
          </p:nvCxnSpPr>
          <p:spPr bwMode="auto">
            <a:xfrm flipH="1">
              <a:off x="3277" y="3727"/>
              <a:ext cx="33" cy="61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087" name="Text Box 505"/>
            <p:cNvSpPr txBox="1">
              <a:spLocks noChangeArrowheads="1"/>
            </p:cNvSpPr>
            <p:nvPr/>
          </p:nvSpPr>
          <p:spPr bwMode="auto">
            <a:xfrm>
              <a:off x="1218" y="2886"/>
              <a:ext cx="17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u</a:t>
              </a:r>
            </a:p>
          </p:txBody>
        </p:sp>
        <p:sp>
          <p:nvSpPr>
            <p:cNvPr id="43088" name="Text Box 506"/>
            <p:cNvSpPr txBox="1">
              <a:spLocks noChangeArrowheads="1"/>
            </p:cNvSpPr>
            <p:nvPr/>
          </p:nvSpPr>
          <p:spPr bwMode="auto">
            <a:xfrm>
              <a:off x="2139" y="297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v</a:t>
              </a:r>
            </a:p>
          </p:txBody>
        </p:sp>
        <p:sp>
          <p:nvSpPr>
            <p:cNvPr id="43089" name="Text Box 507"/>
            <p:cNvSpPr txBox="1">
              <a:spLocks noChangeArrowheads="1"/>
            </p:cNvSpPr>
            <p:nvPr/>
          </p:nvSpPr>
          <p:spPr bwMode="auto">
            <a:xfrm>
              <a:off x="3103" y="3724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z</a:t>
              </a:r>
            </a:p>
          </p:txBody>
        </p:sp>
        <p:sp>
          <p:nvSpPr>
            <p:cNvPr id="43090" name="Text Box 508"/>
            <p:cNvSpPr txBox="1">
              <a:spLocks noChangeArrowheads="1"/>
            </p:cNvSpPr>
            <p:nvPr/>
          </p:nvSpPr>
          <p:spPr bwMode="auto">
            <a:xfrm>
              <a:off x="1068" y="3592"/>
              <a:ext cx="171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x</a:t>
              </a:r>
            </a:p>
          </p:txBody>
        </p:sp>
        <p:sp>
          <p:nvSpPr>
            <p:cNvPr id="43091" name="Text Box 509"/>
            <p:cNvSpPr txBox="1">
              <a:spLocks noChangeArrowheads="1"/>
            </p:cNvSpPr>
            <p:nvPr/>
          </p:nvSpPr>
          <p:spPr bwMode="auto">
            <a:xfrm>
              <a:off x="3259" y="3068"/>
              <a:ext cx="197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w</a:t>
              </a:r>
            </a:p>
          </p:txBody>
        </p:sp>
      </p:grpSp>
      <p:sp>
        <p:nvSpPr>
          <p:cNvPr id="43057" name="AutoShape 512"/>
          <p:cNvSpPr>
            <a:spLocks noChangeArrowheads="1"/>
          </p:cNvSpPr>
          <p:nvPr/>
        </p:nvSpPr>
        <p:spPr bwMode="auto">
          <a:xfrm>
            <a:off x="4962525" y="4524375"/>
            <a:ext cx="1071563" cy="485775"/>
          </a:xfrm>
          <a:prstGeom prst="leftArrow">
            <a:avLst>
              <a:gd name="adj1" fmla="val 33991"/>
              <a:gd name="adj2" fmla="val 6507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DF2F3F-77D0-41A7-9ED7-492E58B864F4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44035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403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079341-9142-473A-8FDE-1E7E2969E38E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tr-TR" sz="1400" smtClean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z="4000" smtClean="0"/>
              <a:t>Single-Source Shortest Paths (SSSP)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33258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z="2800" smtClean="0"/>
              <a:t>SSSP </a:t>
            </a:r>
            <a:r>
              <a:rPr lang="tr-TR" altLang="tr-TR" sz="2800" smtClean="0"/>
              <a:t>Problem: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z="2800" smtClean="0"/>
              <a:t>Given a weighted digraph </a:t>
            </a:r>
            <a:r>
              <a:rPr lang="tr-TR" altLang="tr-TR" sz="2800" i="1" smtClean="0"/>
              <a:t>G (V,E)</a:t>
            </a:r>
            <a:r>
              <a:rPr lang="tr-TR" altLang="tr-TR" sz="2800" smtClean="0"/>
              <a:t>, we need to efficiently find the shortest path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800" smtClean="0"/>
              <a:t>		 </a:t>
            </a:r>
            <a:r>
              <a:rPr lang="tr-TR" altLang="tr-TR" sz="2800" i="1" smtClean="0"/>
              <a:t>p</a:t>
            </a:r>
            <a:r>
              <a:rPr lang="tr-TR" altLang="tr-TR" sz="2800" i="1" baseline="30000" smtClean="0"/>
              <a:t>*</a:t>
            </a:r>
            <a:r>
              <a:rPr lang="tr-TR" altLang="tr-TR" sz="2800" i="1" smtClean="0"/>
              <a:t>=(u</a:t>
            </a:r>
            <a:r>
              <a:rPr lang="tr-TR" altLang="tr-TR" sz="2800" i="1" baseline="-25000" smtClean="0"/>
              <a:t>i</a:t>
            </a:r>
            <a:r>
              <a:rPr lang="tr-TR" altLang="tr-TR" sz="2800" i="1" smtClean="0"/>
              <a:t>, u</a:t>
            </a:r>
            <a:r>
              <a:rPr lang="tr-TR" altLang="tr-TR" sz="2800" i="1" baseline="-25000" smtClean="0"/>
              <a:t>i+1</a:t>
            </a:r>
            <a:r>
              <a:rPr lang="tr-TR" altLang="tr-TR" sz="2800" i="1" smtClean="0"/>
              <a:t>,..., u</a:t>
            </a:r>
            <a:r>
              <a:rPr lang="tr-TR" altLang="tr-TR" sz="2800" i="1" baseline="-25000" smtClean="0"/>
              <a:t>j</a:t>
            </a:r>
            <a:r>
              <a:rPr lang="tr-TR" altLang="tr-TR" sz="2800" i="1" smtClean="0"/>
              <a:t>,..., u</a:t>
            </a:r>
            <a:r>
              <a:rPr lang="tr-TR" altLang="tr-TR" sz="2800" i="1" baseline="-25000" smtClean="0"/>
              <a:t>k-1</a:t>
            </a:r>
            <a:r>
              <a:rPr lang="tr-TR" altLang="tr-TR" sz="2800" i="1" smtClean="0"/>
              <a:t>,u</a:t>
            </a:r>
            <a:r>
              <a:rPr lang="tr-TR" altLang="tr-TR" sz="2800" i="1" baseline="-25000" smtClean="0"/>
              <a:t>k</a:t>
            </a:r>
            <a:r>
              <a:rPr lang="tr-TR" altLang="tr-TR" sz="2800" i="1" smtClean="0"/>
              <a:t>)</a:t>
            </a:r>
            <a:r>
              <a:rPr lang="tr-TR" altLang="tr-TR" sz="280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800" smtClean="0"/>
              <a:t>	between two vertices </a:t>
            </a:r>
            <a:r>
              <a:rPr lang="tr-TR" altLang="tr-TR" sz="2800" i="1" smtClean="0"/>
              <a:t>u</a:t>
            </a:r>
            <a:r>
              <a:rPr lang="tr-TR" altLang="tr-TR" sz="2800" i="1" baseline="-25000" smtClean="0"/>
              <a:t>i</a:t>
            </a:r>
            <a:r>
              <a:rPr lang="tr-TR" altLang="tr-TR" sz="2800" smtClean="0"/>
              <a:t> and </a:t>
            </a:r>
            <a:r>
              <a:rPr lang="tr-TR" altLang="tr-TR" sz="2800" i="1" smtClean="0"/>
              <a:t>u</a:t>
            </a:r>
            <a:r>
              <a:rPr lang="tr-TR" altLang="tr-TR" sz="2800" i="1" baseline="-25000" smtClean="0"/>
              <a:t>k</a:t>
            </a:r>
            <a:r>
              <a:rPr lang="tr-TR" altLang="tr-TR" sz="28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z="2800" smtClean="0"/>
              <a:t>The shortest path </a:t>
            </a:r>
            <a:r>
              <a:rPr lang="tr-TR" altLang="tr-TR" sz="2800" i="1" smtClean="0"/>
              <a:t>p</a:t>
            </a:r>
            <a:r>
              <a:rPr lang="tr-TR" altLang="tr-TR" sz="2800" i="1" baseline="30000" smtClean="0"/>
              <a:t>*</a:t>
            </a:r>
            <a:r>
              <a:rPr lang="tr-TR" altLang="tr-TR" sz="2800" smtClean="0"/>
              <a:t> is the path with the minimum weight among all paths </a:t>
            </a:r>
            <a:r>
              <a:rPr lang="tr-TR" altLang="tr-TR" sz="2800" i="1" smtClean="0"/>
              <a:t>p</a:t>
            </a:r>
            <a:r>
              <a:rPr lang="tr-TR" altLang="tr-TR" sz="2800" i="1" baseline="-25000" smtClean="0"/>
              <a:t>l</a:t>
            </a:r>
            <a:r>
              <a:rPr lang="tr-TR" altLang="tr-TR" sz="2800" smtClean="0"/>
              <a:t>=</a:t>
            </a:r>
            <a:r>
              <a:rPr lang="tr-TR" altLang="tr-TR" sz="2800" i="1" smtClean="0"/>
              <a:t>(u</a:t>
            </a:r>
            <a:r>
              <a:rPr lang="tr-TR" altLang="tr-TR" sz="2800" i="1" baseline="-25000" smtClean="0"/>
              <a:t>i</a:t>
            </a:r>
            <a:r>
              <a:rPr lang="tr-TR" altLang="tr-TR" sz="2800" i="1" smtClean="0"/>
              <a:t>,...,u</a:t>
            </a:r>
            <a:r>
              <a:rPr lang="tr-TR" altLang="tr-TR" sz="2800" i="1" baseline="-25000" smtClean="0"/>
              <a:t>k</a:t>
            </a:r>
            <a:r>
              <a:rPr lang="tr-TR" altLang="tr-TR" sz="2800" i="1" smtClean="0"/>
              <a:t>)</a:t>
            </a:r>
            <a:r>
              <a:rPr lang="tr-TR" altLang="tr-TR" sz="2800" smtClean="0"/>
              <a:t>, or </a:t>
            </a:r>
          </a:p>
        </p:txBody>
      </p:sp>
      <p:graphicFrame>
        <p:nvGraphicFramePr>
          <p:cNvPr id="44039" name="Object 12"/>
          <p:cNvGraphicFramePr>
            <a:graphicFrameLocks noChangeAspect="1"/>
          </p:cNvGraphicFramePr>
          <p:nvPr>
            <p:ph sz="quarter" idx="2"/>
          </p:nvPr>
        </p:nvGraphicFramePr>
        <p:xfrm>
          <a:off x="2752725" y="4975225"/>
          <a:ext cx="259873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Equation" r:id="rId4" imgW="1371600" imgH="330200" progId="Equation.3">
                  <p:embed/>
                </p:oleObj>
              </mc:Choice>
              <mc:Fallback>
                <p:oleObj name="Equation" r:id="rId4" imgW="1371600" imgH="330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4975225"/>
                        <a:ext cx="2598738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5F1BB0-5E53-406C-B753-AC7237077787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164802-959A-468E-B110-46AD4534FAB3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tr-TR" sz="140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Motivation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tr-TR" altLang="tr-TR" smtClean="0"/>
              <a:t>Graphs are </a:t>
            </a:r>
            <a:r>
              <a:rPr lang="tr-TR" altLang="tr-TR" i="1" smtClean="0"/>
              <a:t>useful structures for solving many problems</a:t>
            </a:r>
            <a:r>
              <a:rPr lang="tr-TR" altLang="tr-TR" smtClean="0"/>
              <a:t> computer science is interested in including but not limited to</a:t>
            </a:r>
          </a:p>
          <a:p>
            <a:pPr lvl="2" eaLnBrk="1" hangingPunct="1">
              <a:buClr>
                <a:schemeClr val="tx1"/>
              </a:buClr>
            </a:pPr>
            <a:r>
              <a:rPr lang="tr-TR" altLang="tr-TR" i="1" smtClean="0">
                <a:solidFill>
                  <a:srgbClr val="FF0000"/>
                </a:solidFill>
              </a:rPr>
              <a:t>Computer and telephony networks</a:t>
            </a:r>
          </a:p>
          <a:p>
            <a:pPr lvl="2" eaLnBrk="1" hangingPunct="1"/>
            <a:r>
              <a:rPr lang="tr-TR" altLang="tr-TR" i="1" smtClean="0">
                <a:solidFill>
                  <a:srgbClr val="FF0000"/>
                </a:solidFill>
              </a:rPr>
              <a:t>Game theory</a:t>
            </a:r>
          </a:p>
          <a:p>
            <a:pPr lvl="2" eaLnBrk="1" hangingPunct="1"/>
            <a:r>
              <a:rPr lang="en-US" altLang="tr-TR" i="1" smtClean="0">
                <a:solidFill>
                  <a:srgbClr val="FF0000"/>
                </a:solidFill>
              </a:rPr>
              <a:t>Implementat</a:t>
            </a:r>
            <a:r>
              <a:rPr lang="tr-TR" altLang="tr-TR" i="1" smtClean="0">
                <a:solidFill>
                  <a:srgbClr val="FF0000"/>
                </a:solidFill>
              </a:rPr>
              <a:t>i</a:t>
            </a:r>
            <a:r>
              <a:rPr lang="en-US" altLang="tr-TR" i="1" smtClean="0">
                <a:solidFill>
                  <a:srgbClr val="FF0000"/>
                </a:solidFill>
              </a:rPr>
              <a:t>on</a:t>
            </a:r>
            <a:r>
              <a:rPr lang="tr-TR" altLang="tr-TR" i="1" smtClean="0">
                <a:solidFill>
                  <a:srgbClr val="FF0000"/>
                </a:solidFill>
              </a:rPr>
              <a:t> of</a:t>
            </a:r>
            <a:r>
              <a:rPr lang="en-US" altLang="tr-TR" i="1" smtClean="0">
                <a:solidFill>
                  <a:srgbClr val="FF0000"/>
                </a:solidFill>
              </a:rPr>
              <a:t> </a:t>
            </a:r>
            <a:r>
              <a:rPr lang="tr-TR" altLang="tr-TR" i="1" smtClean="0">
                <a:solidFill>
                  <a:srgbClr val="FF0000"/>
                </a:solidFill>
              </a:rPr>
              <a:t>automata</a:t>
            </a:r>
            <a:endParaRPr lang="en-US" altLang="tr-TR" i="1" smtClean="0">
              <a:solidFill>
                <a:srgbClr val="FF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EABCCC-B981-46CD-AEC0-5109989C736B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42E96F-5521-424D-BB20-7D6A1D36578B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tr-TR" sz="1400" smtClean="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Dijkstra’s Algorithm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tr-TR" sz="2800" smtClean="0"/>
              <a:t>Dijkstra’s algorithm solves the SSSP problem on a weighted digraph </a:t>
            </a:r>
            <a:r>
              <a:rPr lang="tr-TR" altLang="tr-TR" sz="2800" i="1" smtClean="0"/>
              <a:t>G=(V,E)</a:t>
            </a:r>
            <a:r>
              <a:rPr lang="tr-TR" altLang="tr-TR" sz="2800" smtClean="0"/>
              <a:t> </a:t>
            </a:r>
            <a:r>
              <a:rPr lang="tr-TR" altLang="tr-TR" sz="2800" i="1" smtClean="0">
                <a:solidFill>
                  <a:srgbClr val="FF0000"/>
                </a:solidFill>
              </a:rPr>
              <a:t>assuming no negative weights</a:t>
            </a:r>
            <a:r>
              <a:rPr lang="tr-TR" altLang="tr-TR" sz="2800" smtClean="0"/>
              <a:t> exist in </a:t>
            </a:r>
            <a:r>
              <a:rPr lang="tr-TR" altLang="tr-TR" sz="2800" i="1" smtClean="0"/>
              <a:t>G</a:t>
            </a:r>
            <a:r>
              <a:rPr lang="tr-TR" altLang="tr-TR" sz="280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tr-TR" altLang="tr-TR" sz="2800" smtClean="0"/>
              <a:t>Input parameters for Dijkstra’s algorithm 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tr-TR" sz="2400" smtClean="0"/>
              <a:t>the graph </a:t>
            </a:r>
            <a:r>
              <a:rPr lang="tr-TR" altLang="tr-TR" sz="2400" i="1" smtClean="0"/>
              <a:t>G</a:t>
            </a:r>
            <a:r>
              <a:rPr lang="tr-TR" altLang="tr-TR" sz="2400" smtClean="0"/>
              <a:t>, 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tr-TR" sz="2400" smtClean="0"/>
              <a:t>the weights </a:t>
            </a:r>
            <a:r>
              <a:rPr lang="tr-TR" altLang="tr-TR" sz="2400" i="1" smtClean="0"/>
              <a:t>w</a:t>
            </a:r>
            <a:r>
              <a:rPr lang="tr-TR" altLang="tr-TR" sz="2400" smtClean="0"/>
              <a:t>,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tr-TR" sz="2400" smtClean="0"/>
              <a:t> a source vertex </a:t>
            </a:r>
            <a:r>
              <a:rPr lang="tr-TR" altLang="tr-TR" sz="2400" i="1" smtClean="0"/>
              <a:t>s</a:t>
            </a:r>
            <a:r>
              <a:rPr lang="tr-TR" altLang="tr-TR" sz="2400" smtClean="0"/>
              <a:t>.  </a:t>
            </a:r>
          </a:p>
          <a:p>
            <a:pPr eaLnBrk="1" hangingPunct="1">
              <a:lnSpc>
                <a:spcPct val="80000"/>
              </a:lnSpc>
            </a:pPr>
            <a:r>
              <a:rPr lang="tr-TR" altLang="tr-TR" sz="2800" smtClean="0"/>
              <a:t>It uses 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tr-TR" sz="2400" smtClean="0"/>
              <a:t>a set </a:t>
            </a:r>
            <a:r>
              <a:rPr lang="tr-TR" altLang="tr-TR" sz="2400" i="1" smtClean="0"/>
              <a:t>V</a:t>
            </a:r>
            <a:r>
              <a:rPr lang="tr-TR" altLang="tr-TR" sz="2400" i="1" baseline="-25000" smtClean="0"/>
              <a:t>F</a:t>
            </a:r>
            <a:r>
              <a:rPr lang="tr-TR" altLang="tr-TR" sz="2400" smtClean="0"/>
              <a:t> holding vertices with final shortest paths from the source vertex </a:t>
            </a:r>
            <a:r>
              <a:rPr lang="tr-TR" altLang="tr-TR" sz="2400" i="1" smtClean="0"/>
              <a:t>s</a:t>
            </a:r>
            <a:r>
              <a:rPr lang="tr-TR" altLang="tr-TR" sz="2400" smtClean="0"/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tr-TR" sz="2400" smtClean="0">
                <a:latin typeface="Tahoma" panose="020B0604030504040204" pitchFamily="34" charset="0"/>
              </a:rPr>
              <a:t>from[u]</a:t>
            </a:r>
            <a:r>
              <a:rPr lang="tr-TR" altLang="tr-TR" sz="2400" smtClean="0"/>
              <a:t> and </a:t>
            </a:r>
            <a:r>
              <a:rPr lang="tr-TR" altLang="tr-TR" sz="2400" smtClean="0">
                <a:latin typeface="Tahoma" panose="020B0604030504040204" pitchFamily="34" charset="0"/>
              </a:rPr>
              <a:t>dist[u]</a:t>
            </a:r>
            <a:r>
              <a:rPr lang="tr-TR" altLang="tr-TR" sz="2400" smtClean="0"/>
              <a:t> for each vertex u </a:t>
            </a:r>
            <a:r>
              <a:rPr lang="tr-TR" altLang="tr-TR" sz="2400" smtClean="0">
                <a:latin typeface="Arial Unicode MS" pitchFamily="34" charset="-128"/>
                <a:ea typeface="Arial Unicode MS" pitchFamily="34" charset="-128"/>
              </a:rPr>
              <a:t>∊</a:t>
            </a:r>
            <a:r>
              <a:rPr lang="tr-TR" altLang="tr-TR" sz="2400" smtClean="0">
                <a:latin typeface="Arial" panose="020B0604020202020204" pitchFamily="34" charset="0"/>
                <a:ea typeface="Arial Unicode MS" pitchFamily="34" charset="-128"/>
              </a:rPr>
              <a:t> </a:t>
            </a:r>
            <a:r>
              <a:rPr lang="tr-TR" altLang="tr-TR" sz="2400" i="1" smtClean="0">
                <a:ea typeface="Arial Unicode MS" pitchFamily="34" charset="-128"/>
              </a:rPr>
              <a:t>V </a:t>
            </a:r>
            <a:r>
              <a:rPr lang="tr-TR" altLang="tr-TR" sz="2400" smtClean="0">
                <a:ea typeface="Arial Unicode MS" pitchFamily="34" charset="-128"/>
              </a:rPr>
              <a:t>as in BFS</a:t>
            </a:r>
            <a:r>
              <a:rPr lang="tr-TR" altLang="tr-TR" sz="2400" i="1" smtClean="0">
                <a:ea typeface="Arial Unicode MS" pitchFamily="34" charset="-128"/>
              </a:rPr>
              <a:t>.</a:t>
            </a:r>
            <a:r>
              <a:rPr lang="tr-TR" altLang="tr-TR" sz="2400" smtClean="0">
                <a:latin typeface="Arial" panose="020B0604020202020204" pitchFamily="34" charset="0"/>
                <a:ea typeface="Arial Unicode MS" pitchFamily="34" charset="-128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tr-TR" sz="2400" smtClean="0">
                <a:ea typeface="Arial Unicode MS" pitchFamily="34" charset="-128"/>
              </a:rPr>
              <a:t>A min-heap Q</a:t>
            </a:r>
            <a:r>
              <a:rPr lang="tr-TR" altLang="tr-TR" sz="2400" smtClean="0">
                <a:latin typeface="Arial" panose="020B0604020202020204" pitchFamily="34" charset="0"/>
                <a:ea typeface="Arial Unicode MS" pitchFamily="34" charset="-128"/>
              </a:rPr>
              <a:t> </a:t>
            </a:r>
            <a:r>
              <a:rPr lang="tr-TR" altLang="tr-TR" sz="2400" smtClean="0">
                <a:ea typeface="Arial Unicode MS" pitchFamily="34" charset="-128"/>
              </a:rPr>
              <a:t>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1CDC30-6948-416E-9875-09FDA76C51BB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F64AA4-08B8-4FAF-A751-4B09C5F6DEF3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tr-TR" sz="1400" smtClean="0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Dijkstra’s Algorithm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105275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400" smtClean="0">
                <a:latin typeface="Tahoma" panose="020B0604030504040204" pitchFamily="34" charset="0"/>
              </a:rPr>
              <a:t>Dijkstra(</a:t>
            </a:r>
            <a:r>
              <a:rPr lang="en-US" altLang="tr-TR" sz="2400" smtClean="0">
                <a:latin typeface="Tahoma" panose="020B0604030504040204" pitchFamily="34" charset="0"/>
              </a:rPr>
              <a:t>Graph </a:t>
            </a:r>
            <a:r>
              <a:rPr lang="tr-TR" altLang="tr-TR" sz="2400" smtClean="0">
                <a:latin typeface="Tahoma" panose="020B0604030504040204" pitchFamily="34" charset="0"/>
              </a:rPr>
              <a:t>G,</a:t>
            </a:r>
            <a:r>
              <a:rPr lang="en-US" altLang="tr-TR" sz="2400" smtClean="0">
                <a:latin typeface="Tahoma" panose="020B060403050404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400" smtClean="0">
                <a:latin typeface="Tahoma" panose="020B0604030504040204" pitchFamily="34" charset="0"/>
              </a:rPr>
              <a:t>		  Weights </a:t>
            </a:r>
            <a:r>
              <a:rPr lang="tr-TR" altLang="tr-TR" sz="2400" smtClean="0">
                <a:latin typeface="Tahoma" panose="020B0604030504040204" pitchFamily="34" charset="0"/>
              </a:rPr>
              <a:t>w,</a:t>
            </a:r>
            <a:r>
              <a:rPr lang="en-US" altLang="tr-TR" sz="2400" smtClean="0">
                <a:latin typeface="Tahoma" panose="020B0604030504040204" pitchFamily="34" charset="0"/>
              </a:rPr>
              <a:t> Vertex </a:t>
            </a:r>
            <a:r>
              <a:rPr lang="tr-TR" altLang="tr-TR" sz="2400" smtClean="0">
                <a:latin typeface="Tahoma" panose="020B0604030504040204" pitchFamily="34" charset="0"/>
              </a:rPr>
              <a:t>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400" smtClean="0">
                <a:latin typeface="Tahoma" panose="020B0604030504040204" pitchFamily="34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400" smtClean="0">
                <a:latin typeface="Tahoma" panose="020B0604030504040204" pitchFamily="34" charset="0"/>
              </a:rPr>
              <a:t>	 for each vertex u</a:t>
            </a:r>
            <a:r>
              <a:rPr lang="tr-TR" altLang="tr-TR" sz="2400" smtClean="0">
                <a:latin typeface="Tahoma" panose="020B0604030504040204" pitchFamily="34" charset="0"/>
                <a:sym typeface="Symbol" panose="05050102010706020507" pitchFamily="18" charset="2"/>
              </a:rPr>
              <a:t>V[G]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400" smtClean="0">
                <a:latin typeface="Tahoma" panose="020B0604030504040204" pitchFamily="34" charset="0"/>
                <a:sym typeface="Symbol" panose="05050102010706020507" pitchFamily="18" charset="2"/>
              </a:rPr>
              <a:t>	   dist [u]=∞;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400" smtClean="0">
                <a:latin typeface="Tahoma" panose="020B0604030504040204" pitchFamily="34" charset="0"/>
                <a:sym typeface="Symbol" panose="05050102010706020507" pitchFamily="18" charset="2"/>
              </a:rPr>
              <a:t>	</a:t>
            </a:r>
            <a:r>
              <a:rPr lang="tr-TR" altLang="tr-TR" sz="2400" smtClean="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from[u]=NULL;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400" smtClean="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400" smtClean="0">
                <a:latin typeface="Tahoma" panose="020B0604030504040204" pitchFamily="34" charset="0"/>
              </a:rPr>
              <a:t>	 </a:t>
            </a:r>
            <a:r>
              <a:rPr lang="tr-TR" altLang="tr-TR" sz="2400" smtClean="0">
                <a:latin typeface="Tahoma" panose="020B0604030504040204" pitchFamily="34" charset="0"/>
                <a:sym typeface="Symbol" panose="05050102010706020507" pitchFamily="18" charset="2"/>
              </a:rPr>
              <a:t>dist [s]=0;</a:t>
            </a:r>
            <a:endParaRPr lang="tr-TR" altLang="tr-TR" sz="2400" smtClean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400" smtClean="0">
                <a:latin typeface="Tahoma" panose="020B0604030504040204" pitchFamily="34" charset="0"/>
              </a:rPr>
              <a:t>	 </a:t>
            </a:r>
            <a:r>
              <a:rPr lang="tr-TR" altLang="tr-TR" sz="2400" i="1" smtClean="0">
                <a:latin typeface="Tahoma" panose="020B0604030504040204" pitchFamily="34" charset="0"/>
              </a:rPr>
              <a:t>V</a:t>
            </a:r>
            <a:r>
              <a:rPr lang="tr-TR" altLang="tr-TR" sz="2400" i="1" baseline="-25000" smtClean="0">
                <a:latin typeface="Tahoma" panose="020B0604030504040204" pitchFamily="34" charset="0"/>
              </a:rPr>
              <a:t>F</a:t>
            </a:r>
            <a:r>
              <a:rPr lang="tr-TR" altLang="tr-TR" sz="2400" smtClean="0">
                <a:latin typeface="Tahoma" panose="020B0604030504040204" pitchFamily="34" charset="0"/>
              </a:rPr>
              <a:t> = </a:t>
            </a:r>
            <a:r>
              <a:rPr lang="en-US" altLang="tr-TR" sz="2400" smtClean="0">
                <a:latin typeface="Tahoma" panose="020B0604030504040204" pitchFamily="34" charset="0"/>
              </a:rPr>
              <a:t>ø</a:t>
            </a:r>
            <a:r>
              <a:rPr lang="tr-TR" altLang="tr-TR" sz="2400" smtClean="0">
                <a:latin typeface="Tahoma" panose="020B0604030504040204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400" smtClean="0">
                <a:latin typeface="Tahoma" panose="020B0604030504040204" pitchFamily="34" charset="0"/>
              </a:rPr>
              <a:t>	 Q  = all vertices u </a:t>
            </a:r>
            <a:r>
              <a:rPr lang="tr-TR" altLang="tr-TR" sz="2400" smtClean="0">
                <a:latin typeface="Tahoma" panose="020B0604030504040204" pitchFamily="34" charset="0"/>
                <a:ea typeface="Arial Unicode MS" pitchFamily="34" charset="-128"/>
              </a:rPr>
              <a:t>∊ </a:t>
            </a:r>
            <a:r>
              <a:rPr lang="tr-TR" altLang="tr-TR" sz="2400" i="1" smtClean="0">
                <a:latin typeface="Tahoma" panose="020B0604030504040204" pitchFamily="34" charset="0"/>
                <a:ea typeface="Arial Unicode MS" pitchFamily="34" charset="-128"/>
              </a:rPr>
              <a:t>V </a:t>
            </a:r>
            <a:r>
              <a:rPr lang="tr-TR" altLang="tr-TR" sz="2400" smtClean="0">
                <a:latin typeface="Tahoma" panose="020B0604030504040204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400" smtClean="0">
                <a:latin typeface="Tahoma" panose="020B0604030504040204" pitchFamily="34" charset="0"/>
              </a:rPr>
              <a:t>	</a:t>
            </a:r>
          </a:p>
        </p:txBody>
      </p:sp>
      <p:sp>
        <p:nvSpPr>
          <p:cNvPr id="46087" name="Text Box 4"/>
          <p:cNvSpPr txBox="1">
            <a:spLocks noChangeArrowheads="1"/>
          </p:cNvSpPr>
          <p:nvPr/>
        </p:nvSpPr>
        <p:spPr bwMode="auto">
          <a:xfrm>
            <a:off x="4335463" y="1573213"/>
            <a:ext cx="4808537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800" b="0"/>
              <a:t>  </a:t>
            </a:r>
            <a:r>
              <a:rPr lang="tr-TR" altLang="tr-TR" sz="2400" b="0">
                <a:latin typeface="Tahoma" panose="020B0604030504040204" pitchFamily="34" charset="0"/>
              </a:rPr>
              <a:t>while (!IsEmpty(Q))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b="0">
                <a:latin typeface="Tahoma" panose="020B0604030504040204" pitchFamily="34" charset="0"/>
              </a:rPr>
              <a:t>     u=deletemin(Q);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b="0">
                <a:latin typeface="Tahoma" panose="020B0604030504040204" pitchFamily="34" charset="0"/>
              </a:rPr>
              <a:t>     add u to </a:t>
            </a:r>
            <a:r>
              <a:rPr lang="tr-TR" altLang="tr-TR" sz="2400" b="0" i="1">
                <a:latin typeface="Tahoma" panose="020B0604030504040204" pitchFamily="34" charset="0"/>
              </a:rPr>
              <a:t>V</a:t>
            </a:r>
            <a:r>
              <a:rPr lang="tr-TR" altLang="tr-TR" sz="2400" b="0" i="1" baseline="-25000">
                <a:latin typeface="Tahoma" panose="020B0604030504040204" pitchFamily="34" charset="0"/>
              </a:rPr>
              <a:t>F</a:t>
            </a:r>
            <a:r>
              <a:rPr lang="tr-TR" altLang="tr-TR" sz="2400" b="0">
                <a:latin typeface="Tahoma" panose="020B0604030504040204" pitchFamily="34" charset="0"/>
              </a:rPr>
              <a:t>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b="0">
                <a:latin typeface="Tahoma" panose="020B0604030504040204" pitchFamily="34" charset="0"/>
              </a:rPr>
              <a:t>     for each vertex v ∊ Adj(u)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b="0">
                <a:latin typeface="Tahoma" panose="020B0604030504040204" pitchFamily="34" charset="0"/>
              </a:rPr>
              <a:t>        if (dist[v]&gt;dist[u]+w(u,v)){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b="0">
                <a:latin typeface="Tahoma" panose="020B0604030504040204" pitchFamily="34" charset="0"/>
              </a:rPr>
              <a:t>	   dist[v]=dist[u]+w(u,v));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b="0">
                <a:latin typeface="Tahoma" panose="020B0604030504040204" pitchFamily="34" charset="0"/>
              </a:rPr>
              <a:t>	   from[v]=u;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b="0">
                <a:latin typeface="Tahoma" panose="020B0604030504040204" pitchFamily="34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b="0">
                <a:latin typeface="Tahoma" panose="020B0604030504040204" pitchFamily="34" charset="0"/>
              </a:rPr>
              <a:t>   } // end of while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b="0">
                <a:latin typeface="Tahoma" panose="020B0604030504040204" pitchFamily="34" charset="0"/>
              </a:rPr>
              <a:t>}  //end of function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400">
              <a:latin typeface="Tahoma" panose="020B0604030504040204" pitchFamily="34" charset="0"/>
            </a:endParaRPr>
          </a:p>
        </p:txBody>
      </p:sp>
      <p:sp>
        <p:nvSpPr>
          <p:cNvPr id="46088" name="Line 5"/>
          <p:cNvSpPr>
            <a:spLocks noChangeShapeType="1"/>
          </p:cNvSpPr>
          <p:nvPr/>
        </p:nvSpPr>
        <p:spPr bwMode="auto">
          <a:xfrm>
            <a:off x="4457700" y="1438275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B70537-B218-4A14-9BFD-46B05FB8D59B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1860A2-8A55-424B-9D13-1F9FAB79C433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tr-TR" sz="1400" smtClean="0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Dijkstra’s Algorithm – An Example</a:t>
            </a:r>
          </a:p>
        </p:txBody>
      </p:sp>
      <p:grpSp>
        <p:nvGrpSpPr>
          <p:cNvPr id="47110" name="Group 401"/>
          <p:cNvGrpSpPr>
            <a:grpSpLocks/>
          </p:cNvGrpSpPr>
          <p:nvPr/>
        </p:nvGrpSpPr>
        <p:grpSpPr bwMode="auto">
          <a:xfrm>
            <a:off x="233363" y="1271588"/>
            <a:ext cx="2757487" cy="2282825"/>
            <a:chOff x="147" y="801"/>
            <a:chExt cx="1737" cy="1438"/>
          </a:xfrm>
        </p:grpSpPr>
        <p:sp>
          <p:nvSpPr>
            <p:cNvPr id="47412" name="Oval 5"/>
            <p:cNvSpPr>
              <a:spLocks noChangeArrowheads="1"/>
            </p:cNvSpPr>
            <p:nvPr/>
          </p:nvSpPr>
          <p:spPr bwMode="auto">
            <a:xfrm>
              <a:off x="245" y="927"/>
              <a:ext cx="159" cy="1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47413" name="Oval 6"/>
            <p:cNvSpPr>
              <a:spLocks noChangeArrowheads="1"/>
            </p:cNvSpPr>
            <p:nvPr/>
          </p:nvSpPr>
          <p:spPr bwMode="auto">
            <a:xfrm>
              <a:off x="1515" y="1402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∞</a:t>
              </a:r>
            </a:p>
          </p:txBody>
        </p:sp>
        <p:sp>
          <p:nvSpPr>
            <p:cNvPr id="47414" name="Oval 7"/>
            <p:cNvSpPr>
              <a:spLocks noChangeArrowheads="1"/>
            </p:cNvSpPr>
            <p:nvPr/>
          </p:nvSpPr>
          <p:spPr bwMode="auto">
            <a:xfrm>
              <a:off x="880" y="1402"/>
              <a:ext cx="159" cy="159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0</a:t>
              </a:r>
            </a:p>
          </p:txBody>
        </p:sp>
        <p:sp>
          <p:nvSpPr>
            <p:cNvPr id="47415" name="Oval 8"/>
            <p:cNvSpPr>
              <a:spLocks noChangeArrowheads="1"/>
            </p:cNvSpPr>
            <p:nvPr/>
          </p:nvSpPr>
          <p:spPr bwMode="auto">
            <a:xfrm>
              <a:off x="245" y="1402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∞</a:t>
              </a:r>
            </a:p>
          </p:txBody>
        </p:sp>
        <p:sp>
          <p:nvSpPr>
            <p:cNvPr id="47416" name="Oval 9"/>
            <p:cNvSpPr>
              <a:spLocks noChangeArrowheads="1"/>
            </p:cNvSpPr>
            <p:nvPr/>
          </p:nvSpPr>
          <p:spPr bwMode="auto">
            <a:xfrm>
              <a:off x="1515" y="927"/>
              <a:ext cx="159" cy="1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∞</a:t>
              </a:r>
            </a:p>
          </p:txBody>
        </p:sp>
        <p:sp>
          <p:nvSpPr>
            <p:cNvPr id="47417" name="Oval 10"/>
            <p:cNvSpPr>
              <a:spLocks noChangeArrowheads="1"/>
            </p:cNvSpPr>
            <p:nvPr/>
          </p:nvSpPr>
          <p:spPr bwMode="auto">
            <a:xfrm>
              <a:off x="245" y="1878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∞</a:t>
              </a:r>
            </a:p>
          </p:txBody>
        </p:sp>
        <p:sp>
          <p:nvSpPr>
            <p:cNvPr id="47418" name="Oval 11"/>
            <p:cNvSpPr>
              <a:spLocks noChangeArrowheads="1"/>
            </p:cNvSpPr>
            <p:nvPr/>
          </p:nvSpPr>
          <p:spPr bwMode="auto">
            <a:xfrm>
              <a:off x="880" y="1878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∞</a:t>
              </a:r>
            </a:p>
          </p:txBody>
        </p:sp>
        <p:sp>
          <p:nvSpPr>
            <p:cNvPr id="47419" name="Oval 12"/>
            <p:cNvSpPr>
              <a:spLocks noChangeArrowheads="1"/>
            </p:cNvSpPr>
            <p:nvPr/>
          </p:nvSpPr>
          <p:spPr bwMode="auto">
            <a:xfrm>
              <a:off x="880" y="927"/>
              <a:ext cx="159" cy="1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∞</a:t>
              </a:r>
            </a:p>
          </p:txBody>
        </p:sp>
        <p:sp>
          <p:nvSpPr>
            <p:cNvPr id="47420" name="Oval 13"/>
            <p:cNvSpPr>
              <a:spLocks noChangeArrowheads="1"/>
            </p:cNvSpPr>
            <p:nvPr/>
          </p:nvSpPr>
          <p:spPr bwMode="auto">
            <a:xfrm>
              <a:off x="1515" y="1878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∞</a:t>
              </a:r>
            </a:p>
          </p:txBody>
        </p:sp>
        <p:cxnSp>
          <p:nvCxnSpPr>
            <p:cNvPr id="47421" name="AutoShape 14"/>
            <p:cNvCxnSpPr>
              <a:cxnSpLocks noChangeShapeType="1"/>
              <a:stCxn id="47412" idx="6"/>
              <a:endCxn id="47419" idx="2"/>
            </p:cNvCxnSpPr>
            <p:nvPr/>
          </p:nvCxnSpPr>
          <p:spPr bwMode="auto">
            <a:xfrm>
              <a:off x="404" y="1006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422" name="AutoShape 15"/>
            <p:cNvCxnSpPr>
              <a:cxnSpLocks noChangeShapeType="1"/>
              <a:stCxn id="47412" idx="5"/>
              <a:endCxn id="47414" idx="2"/>
            </p:cNvCxnSpPr>
            <p:nvPr/>
          </p:nvCxnSpPr>
          <p:spPr bwMode="auto">
            <a:xfrm>
              <a:off x="381" y="1062"/>
              <a:ext cx="499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423" name="AutoShape 16"/>
            <p:cNvCxnSpPr>
              <a:cxnSpLocks noChangeShapeType="1"/>
              <a:stCxn id="47419" idx="5"/>
              <a:endCxn id="47413" idx="2"/>
            </p:cNvCxnSpPr>
            <p:nvPr/>
          </p:nvCxnSpPr>
          <p:spPr bwMode="auto">
            <a:xfrm>
              <a:off x="1016" y="1062"/>
              <a:ext cx="499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424" name="AutoShape 17"/>
            <p:cNvCxnSpPr>
              <a:cxnSpLocks noChangeShapeType="1"/>
            </p:cNvCxnSpPr>
            <p:nvPr/>
          </p:nvCxnSpPr>
          <p:spPr bwMode="auto">
            <a:xfrm>
              <a:off x="1047" y="1003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425" name="AutoShape 18"/>
            <p:cNvCxnSpPr>
              <a:cxnSpLocks noChangeShapeType="1"/>
              <a:stCxn id="47414" idx="6"/>
              <a:endCxn id="47413" idx="2"/>
            </p:cNvCxnSpPr>
            <p:nvPr/>
          </p:nvCxnSpPr>
          <p:spPr bwMode="auto">
            <a:xfrm>
              <a:off x="1039" y="1482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426" name="AutoShape 19"/>
            <p:cNvCxnSpPr>
              <a:cxnSpLocks noChangeShapeType="1"/>
            </p:cNvCxnSpPr>
            <p:nvPr/>
          </p:nvCxnSpPr>
          <p:spPr bwMode="auto">
            <a:xfrm>
              <a:off x="414" y="1965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427" name="AutoShape 20"/>
            <p:cNvCxnSpPr>
              <a:cxnSpLocks noChangeShapeType="1"/>
            </p:cNvCxnSpPr>
            <p:nvPr/>
          </p:nvCxnSpPr>
          <p:spPr bwMode="auto">
            <a:xfrm>
              <a:off x="1041" y="1962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428" name="AutoShape 21"/>
            <p:cNvCxnSpPr>
              <a:cxnSpLocks noChangeShapeType="1"/>
              <a:stCxn id="47416" idx="3"/>
              <a:endCxn id="47415" idx="6"/>
            </p:cNvCxnSpPr>
            <p:nvPr/>
          </p:nvCxnSpPr>
          <p:spPr bwMode="auto">
            <a:xfrm flipH="1">
              <a:off x="404" y="1062"/>
              <a:ext cx="1134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429" name="AutoShape 22"/>
            <p:cNvCxnSpPr>
              <a:cxnSpLocks noChangeShapeType="1"/>
              <a:stCxn id="47412" idx="4"/>
              <a:endCxn id="47415" idx="0"/>
            </p:cNvCxnSpPr>
            <p:nvPr/>
          </p:nvCxnSpPr>
          <p:spPr bwMode="auto">
            <a:xfrm>
              <a:off x="325" y="1085"/>
              <a:ext cx="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430" name="AutoShape 23"/>
            <p:cNvCxnSpPr>
              <a:cxnSpLocks noChangeShapeType="1"/>
              <a:stCxn id="47412" idx="4"/>
              <a:endCxn id="47418" idx="1"/>
            </p:cNvCxnSpPr>
            <p:nvPr/>
          </p:nvCxnSpPr>
          <p:spPr bwMode="auto">
            <a:xfrm>
              <a:off x="325" y="1085"/>
              <a:ext cx="578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431" name="AutoShape 24"/>
            <p:cNvCxnSpPr>
              <a:cxnSpLocks noChangeShapeType="1"/>
              <a:stCxn id="47415" idx="4"/>
              <a:endCxn id="47420" idx="1"/>
            </p:cNvCxnSpPr>
            <p:nvPr/>
          </p:nvCxnSpPr>
          <p:spPr bwMode="auto">
            <a:xfrm>
              <a:off x="325" y="1561"/>
              <a:ext cx="1213" cy="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432" name="AutoShape 25"/>
            <p:cNvCxnSpPr>
              <a:cxnSpLocks noChangeShapeType="1"/>
              <a:stCxn id="47414" idx="3"/>
              <a:endCxn id="47417" idx="7"/>
            </p:cNvCxnSpPr>
            <p:nvPr/>
          </p:nvCxnSpPr>
          <p:spPr bwMode="auto">
            <a:xfrm flipH="1">
              <a:off x="381" y="1538"/>
              <a:ext cx="522" cy="3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433" name="AutoShape 26"/>
            <p:cNvCxnSpPr>
              <a:cxnSpLocks noChangeShapeType="1"/>
              <a:stCxn id="47413" idx="4"/>
              <a:endCxn id="47420" idx="0"/>
            </p:cNvCxnSpPr>
            <p:nvPr/>
          </p:nvCxnSpPr>
          <p:spPr bwMode="auto">
            <a:xfrm>
              <a:off x="1595" y="1561"/>
              <a:ext cx="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434" name="AutoShape 27"/>
            <p:cNvCxnSpPr>
              <a:cxnSpLocks noChangeShapeType="1"/>
              <a:stCxn id="47414" idx="4"/>
              <a:endCxn id="47418" idx="0"/>
            </p:cNvCxnSpPr>
            <p:nvPr/>
          </p:nvCxnSpPr>
          <p:spPr bwMode="auto">
            <a:xfrm>
              <a:off x="960" y="1561"/>
              <a:ext cx="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435" name="AutoShape 28"/>
            <p:cNvCxnSpPr>
              <a:cxnSpLocks noChangeShapeType="1"/>
              <a:stCxn id="47419" idx="4"/>
              <a:endCxn id="47417" idx="0"/>
            </p:cNvCxnSpPr>
            <p:nvPr/>
          </p:nvCxnSpPr>
          <p:spPr bwMode="auto">
            <a:xfrm flipH="1">
              <a:off x="325" y="1085"/>
              <a:ext cx="635" cy="7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436" name="AutoShape 29"/>
            <p:cNvCxnSpPr>
              <a:cxnSpLocks noChangeShapeType="1"/>
              <a:stCxn id="47419" idx="4"/>
              <a:endCxn id="47420" idx="1"/>
            </p:cNvCxnSpPr>
            <p:nvPr/>
          </p:nvCxnSpPr>
          <p:spPr bwMode="auto">
            <a:xfrm>
              <a:off x="960" y="1085"/>
              <a:ext cx="578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437" name="AutoShape 30"/>
            <p:cNvCxnSpPr>
              <a:cxnSpLocks noChangeShapeType="1"/>
              <a:stCxn id="47414" idx="0"/>
              <a:endCxn id="47419" idx="4"/>
            </p:cNvCxnSpPr>
            <p:nvPr/>
          </p:nvCxnSpPr>
          <p:spPr bwMode="auto">
            <a:xfrm flipV="1">
              <a:off x="960" y="1085"/>
              <a:ext cx="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438" name="AutoShape 31"/>
            <p:cNvCxnSpPr>
              <a:cxnSpLocks noChangeShapeType="1"/>
              <a:stCxn id="47414" idx="7"/>
              <a:endCxn id="47416" idx="3"/>
            </p:cNvCxnSpPr>
            <p:nvPr/>
          </p:nvCxnSpPr>
          <p:spPr bwMode="auto">
            <a:xfrm flipV="1">
              <a:off x="1016" y="1062"/>
              <a:ext cx="522" cy="3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439" name="AutoShape 32"/>
            <p:cNvCxnSpPr>
              <a:cxnSpLocks noChangeShapeType="1"/>
              <a:stCxn id="47417" idx="4"/>
              <a:endCxn id="47420" idx="4"/>
            </p:cNvCxnSpPr>
            <p:nvPr/>
          </p:nvCxnSpPr>
          <p:spPr bwMode="auto">
            <a:xfrm rot="16200000" flipH="1">
              <a:off x="959" y="1403"/>
              <a:ext cx="1" cy="1270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440" name="AutoShape 33"/>
            <p:cNvCxnSpPr>
              <a:cxnSpLocks noChangeShapeType="1"/>
              <a:stCxn id="47420" idx="6"/>
              <a:endCxn id="47420" idx="5"/>
            </p:cNvCxnSpPr>
            <p:nvPr/>
          </p:nvCxnSpPr>
          <p:spPr bwMode="auto">
            <a:xfrm flipH="1">
              <a:off x="1651" y="1958"/>
              <a:ext cx="23" cy="56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441" name="Text Box 34"/>
            <p:cNvSpPr txBox="1">
              <a:spLocks noChangeArrowheads="1"/>
            </p:cNvSpPr>
            <p:nvPr/>
          </p:nvSpPr>
          <p:spPr bwMode="auto">
            <a:xfrm>
              <a:off x="529" y="85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7</a:t>
              </a:r>
              <a:endParaRPr lang="en-US" altLang="tr-TR" sz="1400"/>
            </a:p>
          </p:txBody>
        </p:sp>
        <p:sp>
          <p:nvSpPr>
            <p:cNvPr id="47442" name="Text Box 35"/>
            <p:cNvSpPr txBox="1">
              <a:spLocks noChangeArrowheads="1"/>
            </p:cNvSpPr>
            <p:nvPr/>
          </p:nvSpPr>
          <p:spPr bwMode="auto">
            <a:xfrm>
              <a:off x="1150" y="83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5</a:t>
              </a:r>
              <a:endParaRPr lang="en-US" altLang="tr-TR" sz="1400"/>
            </a:p>
          </p:txBody>
        </p:sp>
        <p:sp>
          <p:nvSpPr>
            <p:cNvPr id="47443" name="Text Box 36"/>
            <p:cNvSpPr txBox="1">
              <a:spLocks noChangeArrowheads="1"/>
            </p:cNvSpPr>
            <p:nvPr/>
          </p:nvSpPr>
          <p:spPr bwMode="auto">
            <a:xfrm>
              <a:off x="203" y="117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8</a:t>
              </a:r>
              <a:endParaRPr lang="en-US" altLang="tr-TR" sz="1400"/>
            </a:p>
          </p:txBody>
        </p:sp>
        <p:sp>
          <p:nvSpPr>
            <p:cNvPr id="47444" name="Text Box 37"/>
            <p:cNvSpPr txBox="1">
              <a:spLocks noChangeArrowheads="1"/>
            </p:cNvSpPr>
            <p:nvPr/>
          </p:nvSpPr>
          <p:spPr bwMode="auto">
            <a:xfrm>
              <a:off x="576" y="113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9</a:t>
              </a:r>
              <a:endParaRPr lang="en-US" altLang="tr-TR" sz="1400"/>
            </a:p>
          </p:txBody>
        </p:sp>
        <p:sp>
          <p:nvSpPr>
            <p:cNvPr id="47445" name="Text Box 38"/>
            <p:cNvSpPr txBox="1">
              <a:spLocks noChangeArrowheads="1"/>
            </p:cNvSpPr>
            <p:nvPr/>
          </p:nvSpPr>
          <p:spPr bwMode="auto">
            <a:xfrm>
              <a:off x="463" y="124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  <a:endParaRPr lang="en-US" altLang="tr-TR" sz="1400"/>
            </a:p>
          </p:txBody>
        </p:sp>
        <p:sp>
          <p:nvSpPr>
            <p:cNvPr id="47446" name="Text Box 39"/>
            <p:cNvSpPr txBox="1">
              <a:spLocks noChangeArrowheads="1"/>
            </p:cNvSpPr>
            <p:nvPr/>
          </p:nvSpPr>
          <p:spPr bwMode="auto">
            <a:xfrm>
              <a:off x="1341" y="126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4</a:t>
              </a:r>
              <a:endParaRPr lang="en-US" altLang="tr-TR" sz="1400"/>
            </a:p>
          </p:txBody>
        </p:sp>
        <p:sp>
          <p:nvSpPr>
            <p:cNvPr id="47447" name="Text Box 40"/>
            <p:cNvSpPr txBox="1">
              <a:spLocks noChangeArrowheads="1"/>
            </p:cNvSpPr>
            <p:nvPr/>
          </p:nvSpPr>
          <p:spPr bwMode="auto">
            <a:xfrm>
              <a:off x="321" y="160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9</a:t>
              </a:r>
              <a:endParaRPr lang="en-US" altLang="tr-TR" sz="1400"/>
            </a:p>
          </p:txBody>
        </p:sp>
        <p:sp>
          <p:nvSpPr>
            <p:cNvPr id="47448" name="Text Box 41"/>
            <p:cNvSpPr txBox="1">
              <a:spLocks noChangeArrowheads="1"/>
            </p:cNvSpPr>
            <p:nvPr/>
          </p:nvSpPr>
          <p:spPr bwMode="auto">
            <a:xfrm>
              <a:off x="1346" y="160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  <a:endParaRPr lang="en-US" altLang="tr-TR" sz="1400"/>
            </a:p>
          </p:txBody>
        </p:sp>
        <p:sp>
          <p:nvSpPr>
            <p:cNvPr id="47449" name="Text Box 42"/>
            <p:cNvSpPr txBox="1">
              <a:spLocks noChangeArrowheads="1"/>
            </p:cNvSpPr>
            <p:nvPr/>
          </p:nvSpPr>
          <p:spPr bwMode="auto">
            <a:xfrm>
              <a:off x="1159" y="100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6</a:t>
              </a:r>
              <a:endParaRPr lang="en-US" altLang="tr-TR" sz="1400"/>
            </a:p>
          </p:txBody>
        </p:sp>
        <p:sp>
          <p:nvSpPr>
            <p:cNvPr id="47450" name="Text Box 43"/>
            <p:cNvSpPr txBox="1">
              <a:spLocks noChangeArrowheads="1"/>
            </p:cNvSpPr>
            <p:nvPr/>
          </p:nvSpPr>
          <p:spPr bwMode="auto">
            <a:xfrm>
              <a:off x="1176" y="165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5</a:t>
              </a:r>
              <a:endParaRPr lang="en-US" altLang="tr-TR" sz="1400"/>
            </a:p>
          </p:txBody>
        </p:sp>
        <p:sp>
          <p:nvSpPr>
            <p:cNvPr id="47451" name="Text Box 44"/>
            <p:cNvSpPr txBox="1">
              <a:spLocks noChangeArrowheads="1"/>
            </p:cNvSpPr>
            <p:nvPr/>
          </p:nvSpPr>
          <p:spPr bwMode="auto">
            <a:xfrm>
              <a:off x="836" y="112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4</a:t>
              </a:r>
              <a:endParaRPr lang="en-US" altLang="tr-TR" sz="1400"/>
            </a:p>
          </p:txBody>
        </p:sp>
        <p:sp>
          <p:nvSpPr>
            <p:cNvPr id="47452" name="Text Box 45"/>
            <p:cNvSpPr txBox="1">
              <a:spLocks noChangeArrowheads="1"/>
            </p:cNvSpPr>
            <p:nvPr/>
          </p:nvSpPr>
          <p:spPr bwMode="auto">
            <a:xfrm>
              <a:off x="1306" y="113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7</a:t>
              </a:r>
              <a:endParaRPr lang="en-US" altLang="tr-TR" sz="1400"/>
            </a:p>
          </p:txBody>
        </p:sp>
        <p:sp>
          <p:nvSpPr>
            <p:cNvPr id="47453" name="Text Box 46"/>
            <p:cNvSpPr txBox="1">
              <a:spLocks noChangeArrowheads="1"/>
            </p:cNvSpPr>
            <p:nvPr/>
          </p:nvSpPr>
          <p:spPr bwMode="auto">
            <a:xfrm>
              <a:off x="1063" y="142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8</a:t>
              </a:r>
              <a:endParaRPr lang="en-US" altLang="tr-TR" sz="1400"/>
            </a:p>
          </p:txBody>
        </p:sp>
        <p:sp>
          <p:nvSpPr>
            <p:cNvPr id="47454" name="Text Box 47"/>
            <p:cNvSpPr txBox="1">
              <a:spLocks noChangeArrowheads="1"/>
            </p:cNvSpPr>
            <p:nvPr/>
          </p:nvSpPr>
          <p:spPr bwMode="auto">
            <a:xfrm>
              <a:off x="510" y="173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  <a:endParaRPr lang="en-US" altLang="tr-TR" sz="1400"/>
            </a:p>
          </p:txBody>
        </p:sp>
        <p:sp>
          <p:nvSpPr>
            <p:cNvPr id="47455" name="Text Box 48"/>
            <p:cNvSpPr txBox="1">
              <a:spLocks noChangeArrowheads="1"/>
            </p:cNvSpPr>
            <p:nvPr/>
          </p:nvSpPr>
          <p:spPr bwMode="auto">
            <a:xfrm>
              <a:off x="918" y="158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6</a:t>
              </a:r>
              <a:endParaRPr lang="en-US" altLang="tr-TR" sz="1400"/>
            </a:p>
          </p:txBody>
        </p:sp>
        <p:sp>
          <p:nvSpPr>
            <p:cNvPr id="47456" name="Text Box 49"/>
            <p:cNvSpPr txBox="1">
              <a:spLocks noChangeArrowheads="1"/>
            </p:cNvSpPr>
            <p:nvPr/>
          </p:nvSpPr>
          <p:spPr bwMode="auto">
            <a:xfrm>
              <a:off x="1573" y="164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7</a:t>
              </a:r>
              <a:endParaRPr lang="en-US" altLang="tr-TR" sz="1400"/>
            </a:p>
          </p:txBody>
        </p:sp>
        <p:sp>
          <p:nvSpPr>
            <p:cNvPr id="47457" name="Text Box 50"/>
            <p:cNvSpPr txBox="1">
              <a:spLocks noChangeArrowheads="1"/>
            </p:cNvSpPr>
            <p:nvPr/>
          </p:nvSpPr>
          <p:spPr bwMode="auto">
            <a:xfrm>
              <a:off x="552" y="193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4</a:t>
              </a:r>
              <a:endParaRPr lang="en-US" altLang="tr-TR" sz="1400"/>
            </a:p>
          </p:txBody>
        </p:sp>
        <p:sp>
          <p:nvSpPr>
            <p:cNvPr id="47458" name="Text Box 51"/>
            <p:cNvSpPr txBox="1">
              <a:spLocks noChangeArrowheads="1"/>
            </p:cNvSpPr>
            <p:nvPr/>
          </p:nvSpPr>
          <p:spPr bwMode="auto">
            <a:xfrm>
              <a:off x="1157" y="193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1</a:t>
              </a:r>
              <a:endParaRPr lang="en-US" altLang="tr-TR" sz="1400"/>
            </a:p>
          </p:txBody>
        </p:sp>
        <p:sp>
          <p:nvSpPr>
            <p:cNvPr id="47459" name="Text Box 52"/>
            <p:cNvSpPr txBox="1">
              <a:spLocks noChangeArrowheads="1"/>
            </p:cNvSpPr>
            <p:nvPr/>
          </p:nvSpPr>
          <p:spPr bwMode="auto">
            <a:xfrm>
              <a:off x="1712" y="204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  <a:endParaRPr lang="en-US" altLang="tr-TR" sz="1400"/>
            </a:p>
          </p:txBody>
        </p:sp>
        <p:sp>
          <p:nvSpPr>
            <p:cNvPr id="47460" name="Text Box 53"/>
            <p:cNvSpPr txBox="1">
              <a:spLocks noChangeArrowheads="1"/>
            </p:cNvSpPr>
            <p:nvPr/>
          </p:nvSpPr>
          <p:spPr bwMode="auto">
            <a:xfrm>
              <a:off x="800" y="1265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s</a:t>
              </a:r>
            </a:p>
          </p:txBody>
        </p:sp>
        <p:sp>
          <p:nvSpPr>
            <p:cNvPr id="47461" name="Text Box 54"/>
            <p:cNvSpPr txBox="1">
              <a:spLocks noChangeArrowheads="1"/>
            </p:cNvSpPr>
            <p:nvPr/>
          </p:nvSpPr>
          <p:spPr bwMode="auto">
            <a:xfrm>
              <a:off x="801" y="818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t</a:t>
              </a:r>
            </a:p>
          </p:txBody>
        </p:sp>
        <p:sp>
          <p:nvSpPr>
            <p:cNvPr id="47462" name="Text Box 55"/>
            <p:cNvSpPr txBox="1">
              <a:spLocks noChangeArrowheads="1"/>
            </p:cNvSpPr>
            <p:nvPr/>
          </p:nvSpPr>
          <p:spPr bwMode="auto">
            <a:xfrm>
              <a:off x="165" y="801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r</a:t>
              </a:r>
            </a:p>
          </p:txBody>
        </p:sp>
        <p:sp>
          <p:nvSpPr>
            <p:cNvPr id="47463" name="Text Box 56"/>
            <p:cNvSpPr txBox="1">
              <a:spLocks noChangeArrowheads="1"/>
            </p:cNvSpPr>
            <p:nvPr/>
          </p:nvSpPr>
          <p:spPr bwMode="auto">
            <a:xfrm>
              <a:off x="1429" y="808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u</a:t>
              </a:r>
            </a:p>
          </p:txBody>
        </p:sp>
        <p:sp>
          <p:nvSpPr>
            <p:cNvPr id="47464" name="Text Box 57"/>
            <p:cNvSpPr txBox="1">
              <a:spLocks noChangeArrowheads="1"/>
            </p:cNvSpPr>
            <p:nvPr/>
          </p:nvSpPr>
          <p:spPr bwMode="auto">
            <a:xfrm>
              <a:off x="163" y="127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v</a:t>
              </a:r>
            </a:p>
          </p:txBody>
        </p:sp>
        <p:sp>
          <p:nvSpPr>
            <p:cNvPr id="47465" name="Text Box 58"/>
            <p:cNvSpPr txBox="1">
              <a:spLocks noChangeArrowheads="1"/>
            </p:cNvSpPr>
            <p:nvPr/>
          </p:nvSpPr>
          <p:spPr bwMode="auto">
            <a:xfrm>
              <a:off x="1493" y="1255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w</a:t>
              </a:r>
            </a:p>
          </p:txBody>
        </p:sp>
        <p:sp>
          <p:nvSpPr>
            <p:cNvPr id="47466" name="Text Box 59"/>
            <p:cNvSpPr txBox="1">
              <a:spLocks noChangeArrowheads="1"/>
            </p:cNvSpPr>
            <p:nvPr/>
          </p:nvSpPr>
          <p:spPr bwMode="auto">
            <a:xfrm>
              <a:off x="147" y="174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x</a:t>
              </a:r>
            </a:p>
          </p:txBody>
        </p:sp>
        <p:sp>
          <p:nvSpPr>
            <p:cNvPr id="47467" name="Text Box 60"/>
            <p:cNvSpPr txBox="1">
              <a:spLocks noChangeArrowheads="1"/>
            </p:cNvSpPr>
            <p:nvPr/>
          </p:nvSpPr>
          <p:spPr bwMode="auto">
            <a:xfrm>
              <a:off x="899" y="199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y</a:t>
              </a:r>
            </a:p>
          </p:txBody>
        </p:sp>
        <p:sp>
          <p:nvSpPr>
            <p:cNvPr id="47468" name="Text Box 61"/>
            <p:cNvSpPr txBox="1">
              <a:spLocks noChangeArrowheads="1"/>
            </p:cNvSpPr>
            <p:nvPr/>
          </p:nvSpPr>
          <p:spPr bwMode="auto">
            <a:xfrm>
              <a:off x="1639" y="1802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z</a:t>
              </a:r>
            </a:p>
          </p:txBody>
        </p:sp>
        <p:sp>
          <p:nvSpPr>
            <p:cNvPr id="47469" name="Text Box 240"/>
            <p:cNvSpPr txBox="1">
              <a:spLocks noChangeArrowheads="1"/>
            </p:cNvSpPr>
            <p:nvPr/>
          </p:nvSpPr>
          <p:spPr bwMode="auto">
            <a:xfrm>
              <a:off x="734" y="201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6</a:t>
              </a:r>
            </a:p>
          </p:txBody>
        </p:sp>
      </p:grpSp>
      <p:grpSp>
        <p:nvGrpSpPr>
          <p:cNvPr id="47111" name="Group 402"/>
          <p:cNvGrpSpPr>
            <a:grpSpLocks/>
          </p:cNvGrpSpPr>
          <p:nvPr/>
        </p:nvGrpSpPr>
        <p:grpSpPr bwMode="auto">
          <a:xfrm>
            <a:off x="3130550" y="1301750"/>
            <a:ext cx="2757488" cy="2282825"/>
            <a:chOff x="1972" y="820"/>
            <a:chExt cx="1737" cy="1438"/>
          </a:xfrm>
        </p:grpSpPr>
        <p:grpSp>
          <p:nvGrpSpPr>
            <p:cNvPr id="47353" name="Group 181"/>
            <p:cNvGrpSpPr>
              <a:grpSpLocks/>
            </p:cNvGrpSpPr>
            <p:nvPr/>
          </p:nvGrpSpPr>
          <p:grpSpPr bwMode="auto">
            <a:xfrm>
              <a:off x="1972" y="820"/>
              <a:ext cx="1737" cy="1438"/>
              <a:chOff x="1972" y="820"/>
              <a:chExt cx="1737" cy="1438"/>
            </a:xfrm>
          </p:grpSpPr>
          <p:sp>
            <p:nvSpPr>
              <p:cNvPr id="47355" name="Oval 124"/>
              <p:cNvSpPr>
                <a:spLocks noChangeArrowheads="1"/>
              </p:cNvSpPr>
              <p:nvPr/>
            </p:nvSpPr>
            <p:spPr bwMode="auto">
              <a:xfrm>
                <a:off x="2070" y="946"/>
                <a:ext cx="159" cy="15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800">
                    <a:cs typeface="Times New Roman" panose="02020603050405020304" pitchFamily="18" charset="0"/>
                  </a:rPr>
                  <a:t>∞</a:t>
                </a:r>
              </a:p>
            </p:txBody>
          </p:sp>
          <p:sp>
            <p:nvSpPr>
              <p:cNvPr id="47356" name="Oval 125"/>
              <p:cNvSpPr>
                <a:spLocks noChangeArrowheads="1"/>
              </p:cNvSpPr>
              <p:nvPr/>
            </p:nvSpPr>
            <p:spPr bwMode="auto">
              <a:xfrm>
                <a:off x="3340" y="1421"/>
                <a:ext cx="159" cy="15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47357" name="Oval 126"/>
              <p:cNvSpPr>
                <a:spLocks noChangeArrowheads="1"/>
              </p:cNvSpPr>
              <p:nvPr/>
            </p:nvSpPr>
            <p:spPr bwMode="auto">
              <a:xfrm>
                <a:off x="2705" y="1421"/>
                <a:ext cx="159" cy="15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800"/>
                  <a:t>0</a:t>
                </a:r>
              </a:p>
            </p:txBody>
          </p:sp>
          <p:sp>
            <p:nvSpPr>
              <p:cNvPr id="47358" name="Oval 127"/>
              <p:cNvSpPr>
                <a:spLocks noChangeArrowheads="1"/>
              </p:cNvSpPr>
              <p:nvPr/>
            </p:nvSpPr>
            <p:spPr bwMode="auto">
              <a:xfrm>
                <a:off x="2070" y="1421"/>
                <a:ext cx="159" cy="15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800"/>
                  <a:t>∞</a:t>
                </a:r>
              </a:p>
            </p:txBody>
          </p:sp>
          <p:sp>
            <p:nvSpPr>
              <p:cNvPr id="47359" name="Oval 128"/>
              <p:cNvSpPr>
                <a:spLocks noChangeArrowheads="1"/>
              </p:cNvSpPr>
              <p:nvPr/>
            </p:nvSpPr>
            <p:spPr bwMode="auto">
              <a:xfrm>
                <a:off x="3340" y="946"/>
                <a:ext cx="159" cy="15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800"/>
                  <a:t>7</a:t>
                </a:r>
              </a:p>
            </p:txBody>
          </p:sp>
          <p:sp>
            <p:nvSpPr>
              <p:cNvPr id="47360" name="Oval 129"/>
              <p:cNvSpPr>
                <a:spLocks noChangeArrowheads="1"/>
              </p:cNvSpPr>
              <p:nvPr/>
            </p:nvSpPr>
            <p:spPr bwMode="auto">
              <a:xfrm>
                <a:off x="2070" y="1897"/>
                <a:ext cx="159" cy="159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47361" name="Oval 130"/>
              <p:cNvSpPr>
                <a:spLocks noChangeArrowheads="1"/>
              </p:cNvSpPr>
              <p:nvPr/>
            </p:nvSpPr>
            <p:spPr bwMode="auto">
              <a:xfrm>
                <a:off x="2705" y="1897"/>
                <a:ext cx="159" cy="15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47362" name="Oval 131"/>
              <p:cNvSpPr>
                <a:spLocks noChangeArrowheads="1"/>
              </p:cNvSpPr>
              <p:nvPr/>
            </p:nvSpPr>
            <p:spPr bwMode="auto">
              <a:xfrm>
                <a:off x="2705" y="946"/>
                <a:ext cx="159" cy="15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47363" name="Oval 132"/>
              <p:cNvSpPr>
                <a:spLocks noChangeArrowheads="1"/>
              </p:cNvSpPr>
              <p:nvPr/>
            </p:nvSpPr>
            <p:spPr bwMode="auto">
              <a:xfrm>
                <a:off x="3340" y="1897"/>
                <a:ext cx="159" cy="15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800"/>
                  <a:t>∞</a:t>
                </a:r>
              </a:p>
            </p:txBody>
          </p:sp>
          <p:cxnSp>
            <p:nvCxnSpPr>
              <p:cNvPr id="47364" name="AutoShape 133"/>
              <p:cNvCxnSpPr>
                <a:cxnSpLocks noChangeShapeType="1"/>
                <a:stCxn id="47355" idx="6"/>
                <a:endCxn id="47362" idx="2"/>
              </p:cNvCxnSpPr>
              <p:nvPr/>
            </p:nvCxnSpPr>
            <p:spPr bwMode="auto">
              <a:xfrm>
                <a:off x="2229" y="1025"/>
                <a:ext cx="47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365" name="AutoShape 134"/>
              <p:cNvCxnSpPr>
                <a:cxnSpLocks noChangeShapeType="1"/>
                <a:stCxn id="47355" idx="5"/>
                <a:endCxn id="47357" idx="2"/>
              </p:cNvCxnSpPr>
              <p:nvPr/>
            </p:nvCxnSpPr>
            <p:spPr bwMode="auto">
              <a:xfrm>
                <a:off x="2206" y="1081"/>
                <a:ext cx="499" cy="4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366" name="AutoShape 135"/>
              <p:cNvCxnSpPr>
                <a:cxnSpLocks noChangeShapeType="1"/>
                <a:stCxn id="47362" idx="5"/>
                <a:endCxn id="47356" idx="2"/>
              </p:cNvCxnSpPr>
              <p:nvPr/>
            </p:nvCxnSpPr>
            <p:spPr bwMode="auto">
              <a:xfrm>
                <a:off x="2841" y="1081"/>
                <a:ext cx="499" cy="4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367" name="AutoShape 136"/>
              <p:cNvCxnSpPr>
                <a:cxnSpLocks noChangeShapeType="1"/>
              </p:cNvCxnSpPr>
              <p:nvPr/>
            </p:nvCxnSpPr>
            <p:spPr bwMode="auto">
              <a:xfrm>
                <a:off x="2872" y="1022"/>
                <a:ext cx="47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368" name="AutoShape 137"/>
              <p:cNvCxnSpPr>
                <a:cxnSpLocks noChangeShapeType="1"/>
                <a:stCxn id="47357" idx="6"/>
                <a:endCxn id="47356" idx="2"/>
              </p:cNvCxnSpPr>
              <p:nvPr/>
            </p:nvCxnSpPr>
            <p:spPr bwMode="auto">
              <a:xfrm>
                <a:off x="2864" y="1501"/>
                <a:ext cx="476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369" name="AutoShape 138"/>
              <p:cNvCxnSpPr>
                <a:cxnSpLocks noChangeShapeType="1"/>
              </p:cNvCxnSpPr>
              <p:nvPr/>
            </p:nvCxnSpPr>
            <p:spPr bwMode="auto">
              <a:xfrm>
                <a:off x="2239" y="1984"/>
                <a:ext cx="47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370" name="AutoShape 139"/>
              <p:cNvCxnSpPr>
                <a:cxnSpLocks noChangeShapeType="1"/>
              </p:cNvCxnSpPr>
              <p:nvPr/>
            </p:nvCxnSpPr>
            <p:spPr bwMode="auto">
              <a:xfrm>
                <a:off x="2866" y="1981"/>
                <a:ext cx="47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371" name="AutoShape 140"/>
              <p:cNvCxnSpPr>
                <a:cxnSpLocks noChangeShapeType="1"/>
                <a:stCxn id="47359" idx="3"/>
                <a:endCxn id="47358" idx="6"/>
              </p:cNvCxnSpPr>
              <p:nvPr/>
            </p:nvCxnSpPr>
            <p:spPr bwMode="auto">
              <a:xfrm flipH="1">
                <a:off x="2229" y="1081"/>
                <a:ext cx="1134" cy="4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372" name="AutoShape 141"/>
              <p:cNvCxnSpPr>
                <a:cxnSpLocks noChangeShapeType="1"/>
                <a:stCxn id="47355" idx="4"/>
                <a:endCxn id="47358" idx="0"/>
              </p:cNvCxnSpPr>
              <p:nvPr/>
            </p:nvCxnSpPr>
            <p:spPr bwMode="auto">
              <a:xfrm>
                <a:off x="2150" y="1104"/>
                <a:ext cx="0" cy="31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373" name="AutoShape 142"/>
              <p:cNvCxnSpPr>
                <a:cxnSpLocks noChangeShapeType="1"/>
                <a:stCxn id="47355" idx="4"/>
                <a:endCxn id="47361" idx="1"/>
              </p:cNvCxnSpPr>
              <p:nvPr/>
            </p:nvCxnSpPr>
            <p:spPr bwMode="auto">
              <a:xfrm>
                <a:off x="2150" y="1104"/>
                <a:ext cx="578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374" name="AutoShape 143"/>
              <p:cNvCxnSpPr>
                <a:cxnSpLocks noChangeShapeType="1"/>
                <a:stCxn id="47358" idx="4"/>
                <a:endCxn id="47363" idx="1"/>
              </p:cNvCxnSpPr>
              <p:nvPr/>
            </p:nvCxnSpPr>
            <p:spPr bwMode="auto">
              <a:xfrm>
                <a:off x="2150" y="1580"/>
                <a:ext cx="1213" cy="3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375" name="AutoShape 144"/>
              <p:cNvCxnSpPr>
                <a:cxnSpLocks noChangeShapeType="1"/>
                <a:stCxn id="47357" idx="3"/>
                <a:endCxn id="47360" idx="7"/>
              </p:cNvCxnSpPr>
              <p:nvPr/>
            </p:nvCxnSpPr>
            <p:spPr bwMode="auto">
              <a:xfrm flipH="1">
                <a:off x="2206" y="1557"/>
                <a:ext cx="522" cy="36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376" name="AutoShape 145"/>
              <p:cNvCxnSpPr>
                <a:cxnSpLocks noChangeShapeType="1"/>
                <a:stCxn id="47356" idx="4"/>
                <a:endCxn id="47363" idx="0"/>
              </p:cNvCxnSpPr>
              <p:nvPr/>
            </p:nvCxnSpPr>
            <p:spPr bwMode="auto">
              <a:xfrm>
                <a:off x="3420" y="1580"/>
                <a:ext cx="0" cy="31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377" name="AutoShape 146"/>
              <p:cNvCxnSpPr>
                <a:cxnSpLocks noChangeShapeType="1"/>
                <a:stCxn id="47357" idx="4"/>
                <a:endCxn id="47361" idx="0"/>
              </p:cNvCxnSpPr>
              <p:nvPr/>
            </p:nvCxnSpPr>
            <p:spPr bwMode="auto">
              <a:xfrm>
                <a:off x="2785" y="1580"/>
                <a:ext cx="0" cy="31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378" name="AutoShape 147"/>
              <p:cNvCxnSpPr>
                <a:cxnSpLocks noChangeShapeType="1"/>
                <a:stCxn id="47362" idx="4"/>
                <a:endCxn id="47360" idx="0"/>
              </p:cNvCxnSpPr>
              <p:nvPr/>
            </p:nvCxnSpPr>
            <p:spPr bwMode="auto">
              <a:xfrm flipH="1">
                <a:off x="2150" y="1104"/>
                <a:ext cx="635" cy="79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379" name="AutoShape 148"/>
              <p:cNvCxnSpPr>
                <a:cxnSpLocks noChangeShapeType="1"/>
                <a:stCxn id="47362" idx="4"/>
                <a:endCxn id="47363" idx="1"/>
              </p:cNvCxnSpPr>
              <p:nvPr/>
            </p:nvCxnSpPr>
            <p:spPr bwMode="auto">
              <a:xfrm>
                <a:off x="2785" y="1104"/>
                <a:ext cx="578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380" name="AutoShape 149"/>
              <p:cNvCxnSpPr>
                <a:cxnSpLocks noChangeShapeType="1"/>
                <a:stCxn id="47357" idx="0"/>
                <a:endCxn id="47362" idx="4"/>
              </p:cNvCxnSpPr>
              <p:nvPr/>
            </p:nvCxnSpPr>
            <p:spPr bwMode="auto">
              <a:xfrm flipV="1">
                <a:off x="2785" y="1104"/>
                <a:ext cx="0" cy="31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381" name="AutoShape 150"/>
              <p:cNvCxnSpPr>
                <a:cxnSpLocks noChangeShapeType="1"/>
                <a:stCxn id="47357" idx="7"/>
                <a:endCxn id="47359" idx="3"/>
              </p:cNvCxnSpPr>
              <p:nvPr/>
            </p:nvCxnSpPr>
            <p:spPr bwMode="auto">
              <a:xfrm flipV="1">
                <a:off x="2841" y="1081"/>
                <a:ext cx="522" cy="36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382" name="AutoShape 151"/>
              <p:cNvCxnSpPr>
                <a:cxnSpLocks noChangeShapeType="1"/>
                <a:stCxn id="47360" idx="4"/>
                <a:endCxn id="47363" idx="4"/>
              </p:cNvCxnSpPr>
              <p:nvPr/>
            </p:nvCxnSpPr>
            <p:spPr bwMode="auto">
              <a:xfrm rot="16200000" flipH="1">
                <a:off x="2784" y="1422"/>
                <a:ext cx="1" cy="1270"/>
              </a:xfrm>
              <a:prstGeom prst="curvedConnector3">
                <a:avLst>
                  <a:gd name="adj1" fmla="val 144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383" name="AutoShape 152"/>
              <p:cNvCxnSpPr>
                <a:cxnSpLocks noChangeShapeType="1"/>
                <a:stCxn id="47363" idx="6"/>
                <a:endCxn id="47363" idx="5"/>
              </p:cNvCxnSpPr>
              <p:nvPr/>
            </p:nvCxnSpPr>
            <p:spPr bwMode="auto">
              <a:xfrm flipH="1">
                <a:off x="3476" y="1977"/>
                <a:ext cx="23" cy="56"/>
              </a:xfrm>
              <a:prstGeom prst="curvedConnector4">
                <a:avLst>
                  <a:gd name="adj1" fmla="val -481819"/>
                  <a:gd name="adj2" fmla="val 26875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7384" name="Text Box 153"/>
              <p:cNvSpPr txBox="1">
                <a:spLocks noChangeArrowheads="1"/>
              </p:cNvSpPr>
              <p:nvPr/>
            </p:nvSpPr>
            <p:spPr bwMode="auto">
              <a:xfrm>
                <a:off x="2354" y="876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7</a:t>
                </a:r>
                <a:endParaRPr lang="en-US" altLang="tr-TR" sz="1400"/>
              </a:p>
            </p:txBody>
          </p:sp>
          <p:sp>
            <p:nvSpPr>
              <p:cNvPr id="47385" name="Text Box 154"/>
              <p:cNvSpPr txBox="1">
                <a:spLocks noChangeArrowheads="1"/>
              </p:cNvSpPr>
              <p:nvPr/>
            </p:nvSpPr>
            <p:spPr bwMode="auto">
              <a:xfrm>
                <a:off x="2975" y="850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5</a:t>
                </a:r>
                <a:endParaRPr lang="en-US" altLang="tr-TR" sz="1400"/>
              </a:p>
            </p:txBody>
          </p:sp>
          <p:sp>
            <p:nvSpPr>
              <p:cNvPr id="47386" name="Text Box 155"/>
              <p:cNvSpPr txBox="1">
                <a:spLocks noChangeArrowheads="1"/>
              </p:cNvSpPr>
              <p:nvPr/>
            </p:nvSpPr>
            <p:spPr bwMode="auto">
              <a:xfrm>
                <a:off x="2028" y="1189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8</a:t>
                </a:r>
                <a:endParaRPr lang="en-US" altLang="tr-TR" sz="1400"/>
              </a:p>
            </p:txBody>
          </p:sp>
          <p:sp>
            <p:nvSpPr>
              <p:cNvPr id="47387" name="Text Box 156"/>
              <p:cNvSpPr txBox="1">
                <a:spLocks noChangeArrowheads="1"/>
              </p:cNvSpPr>
              <p:nvPr/>
            </p:nvSpPr>
            <p:spPr bwMode="auto">
              <a:xfrm>
                <a:off x="2401" y="1153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9</a:t>
                </a:r>
                <a:endParaRPr lang="en-US" altLang="tr-TR" sz="1400"/>
              </a:p>
            </p:txBody>
          </p:sp>
          <p:sp>
            <p:nvSpPr>
              <p:cNvPr id="47388" name="Text Box 157"/>
              <p:cNvSpPr txBox="1">
                <a:spLocks noChangeArrowheads="1"/>
              </p:cNvSpPr>
              <p:nvPr/>
            </p:nvSpPr>
            <p:spPr bwMode="auto">
              <a:xfrm>
                <a:off x="2288" y="1259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3</a:t>
                </a:r>
                <a:endParaRPr lang="en-US" altLang="tr-TR" sz="1400"/>
              </a:p>
            </p:txBody>
          </p:sp>
          <p:sp>
            <p:nvSpPr>
              <p:cNvPr id="47389" name="Text Box 158"/>
              <p:cNvSpPr txBox="1">
                <a:spLocks noChangeArrowheads="1"/>
              </p:cNvSpPr>
              <p:nvPr/>
            </p:nvSpPr>
            <p:spPr bwMode="auto">
              <a:xfrm>
                <a:off x="3166" y="1288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4</a:t>
                </a:r>
                <a:endParaRPr lang="en-US" altLang="tr-TR" sz="1400"/>
              </a:p>
            </p:txBody>
          </p:sp>
          <p:sp>
            <p:nvSpPr>
              <p:cNvPr id="47390" name="Text Box 159"/>
              <p:cNvSpPr txBox="1">
                <a:spLocks noChangeArrowheads="1"/>
              </p:cNvSpPr>
              <p:nvPr/>
            </p:nvSpPr>
            <p:spPr bwMode="auto">
              <a:xfrm>
                <a:off x="2146" y="1619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9</a:t>
                </a:r>
                <a:endParaRPr lang="en-US" altLang="tr-TR" sz="1400"/>
              </a:p>
            </p:txBody>
          </p:sp>
          <p:sp>
            <p:nvSpPr>
              <p:cNvPr id="47391" name="Text Box 160"/>
              <p:cNvSpPr txBox="1">
                <a:spLocks noChangeArrowheads="1"/>
              </p:cNvSpPr>
              <p:nvPr/>
            </p:nvSpPr>
            <p:spPr bwMode="auto">
              <a:xfrm>
                <a:off x="3171" y="162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3</a:t>
                </a:r>
                <a:endParaRPr lang="en-US" altLang="tr-TR" sz="1400"/>
              </a:p>
            </p:txBody>
          </p:sp>
          <p:sp>
            <p:nvSpPr>
              <p:cNvPr id="47392" name="Text Box 161"/>
              <p:cNvSpPr txBox="1">
                <a:spLocks noChangeArrowheads="1"/>
              </p:cNvSpPr>
              <p:nvPr/>
            </p:nvSpPr>
            <p:spPr bwMode="auto">
              <a:xfrm>
                <a:off x="2984" y="1022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6</a:t>
                </a:r>
                <a:endParaRPr lang="en-US" altLang="tr-TR" sz="1400"/>
              </a:p>
            </p:txBody>
          </p:sp>
          <p:sp>
            <p:nvSpPr>
              <p:cNvPr id="47393" name="Text Box 162"/>
              <p:cNvSpPr txBox="1">
                <a:spLocks noChangeArrowheads="1"/>
              </p:cNvSpPr>
              <p:nvPr/>
            </p:nvSpPr>
            <p:spPr bwMode="auto">
              <a:xfrm>
                <a:off x="3001" y="1678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5</a:t>
                </a:r>
                <a:endParaRPr lang="en-US" altLang="tr-TR" sz="1400"/>
              </a:p>
            </p:txBody>
          </p:sp>
          <p:sp>
            <p:nvSpPr>
              <p:cNvPr id="47394" name="Text Box 163"/>
              <p:cNvSpPr txBox="1">
                <a:spLocks noChangeArrowheads="1"/>
              </p:cNvSpPr>
              <p:nvPr/>
            </p:nvSpPr>
            <p:spPr bwMode="auto">
              <a:xfrm>
                <a:off x="2661" y="1146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4</a:t>
                </a:r>
                <a:endParaRPr lang="en-US" altLang="tr-TR" sz="1400"/>
              </a:p>
            </p:txBody>
          </p:sp>
          <p:sp>
            <p:nvSpPr>
              <p:cNvPr id="47395" name="Text Box 164"/>
              <p:cNvSpPr txBox="1">
                <a:spLocks noChangeArrowheads="1"/>
              </p:cNvSpPr>
              <p:nvPr/>
            </p:nvSpPr>
            <p:spPr bwMode="auto">
              <a:xfrm>
                <a:off x="3131" y="115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7</a:t>
                </a:r>
                <a:endParaRPr lang="en-US" altLang="tr-TR" sz="1400"/>
              </a:p>
            </p:txBody>
          </p:sp>
          <p:sp>
            <p:nvSpPr>
              <p:cNvPr id="47396" name="Text Box 165"/>
              <p:cNvSpPr txBox="1">
                <a:spLocks noChangeArrowheads="1"/>
              </p:cNvSpPr>
              <p:nvPr/>
            </p:nvSpPr>
            <p:spPr bwMode="auto">
              <a:xfrm>
                <a:off x="2894" y="1478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8</a:t>
                </a:r>
                <a:endParaRPr lang="en-US" altLang="tr-TR" sz="1400"/>
              </a:p>
            </p:txBody>
          </p:sp>
          <p:sp>
            <p:nvSpPr>
              <p:cNvPr id="47397" name="Text Box 166"/>
              <p:cNvSpPr txBox="1">
                <a:spLocks noChangeArrowheads="1"/>
              </p:cNvSpPr>
              <p:nvPr/>
            </p:nvSpPr>
            <p:spPr bwMode="auto">
              <a:xfrm>
                <a:off x="2335" y="175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3</a:t>
                </a:r>
                <a:endParaRPr lang="en-US" altLang="tr-TR" sz="1400"/>
              </a:p>
            </p:txBody>
          </p:sp>
          <p:sp>
            <p:nvSpPr>
              <p:cNvPr id="47398" name="Text Box 167"/>
              <p:cNvSpPr txBox="1">
                <a:spLocks noChangeArrowheads="1"/>
              </p:cNvSpPr>
              <p:nvPr/>
            </p:nvSpPr>
            <p:spPr bwMode="auto">
              <a:xfrm>
                <a:off x="2743" y="1608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6</a:t>
                </a:r>
                <a:endParaRPr lang="en-US" altLang="tr-TR" sz="1400"/>
              </a:p>
            </p:txBody>
          </p:sp>
          <p:sp>
            <p:nvSpPr>
              <p:cNvPr id="47399" name="Text Box 168"/>
              <p:cNvSpPr txBox="1">
                <a:spLocks noChangeArrowheads="1"/>
              </p:cNvSpPr>
              <p:nvPr/>
            </p:nvSpPr>
            <p:spPr bwMode="auto">
              <a:xfrm>
                <a:off x="3398" y="166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7</a:t>
                </a:r>
                <a:endParaRPr lang="en-US" altLang="tr-TR" sz="1400"/>
              </a:p>
            </p:txBody>
          </p:sp>
          <p:sp>
            <p:nvSpPr>
              <p:cNvPr id="47400" name="Text Box 169"/>
              <p:cNvSpPr txBox="1">
                <a:spLocks noChangeArrowheads="1"/>
              </p:cNvSpPr>
              <p:nvPr/>
            </p:nvSpPr>
            <p:spPr bwMode="auto">
              <a:xfrm>
                <a:off x="2377" y="1956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4</a:t>
                </a:r>
                <a:endParaRPr lang="en-US" altLang="tr-TR" sz="1400"/>
              </a:p>
            </p:txBody>
          </p:sp>
          <p:sp>
            <p:nvSpPr>
              <p:cNvPr id="47401" name="Text Box 170"/>
              <p:cNvSpPr txBox="1">
                <a:spLocks noChangeArrowheads="1"/>
              </p:cNvSpPr>
              <p:nvPr/>
            </p:nvSpPr>
            <p:spPr bwMode="auto">
              <a:xfrm>
                <a:off x="2982" y="1956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1</a:t>
                </a:r>
                <a:endParaRPr lang="en-US" altLang="tr-TR" sz="1400"/>
              </a:p>
            </p:txBody>
          </p:sp>
          <p:sp>
            <p:nvSpPr>
              <p:cNvPr id="47402" name="Text Box 171"/>
              <p:cNvSpPr txBox="1">
                <a:spLocks noChangeArrowheads="1"/>
              </p:cNvSpPr>
              <p:nvPr/>
            </p:nvSpPr>
            <p:spPr bwMode="auto">
              <a:xfrm>
                <a:off x="3537" y="2066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tr-TR" altLang="tr-TR" sz="1400"/>
                  <a:t>3</a:t>
                </a:r>
                <a:endParaRPr lang="en-US" altLang="tr-TR" sz="1400"/>
              </a:p>
            </p:txBody>
          </p:sp>
          <p:sp>
            <p:nvSpPr>
              <p:cNvPr id="47403" name="Text Box 172"/>
              <p:cNvSpPr txBox="1">
                <a:spLocks noChangeArrowheads="1"/>
              </p:cNvSpPr>
              <p:nvPr/>
            </p:nvSpPr>
            <p:spPr bwMode="auto">
              <a:xfrm>
                <a:off x="2625" y="1284"/>
                <a:ext cx="16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400"/>
                  <a:t>s</a:t>
                </a:r>
              </a:p>
            </p:txBody>
          </p:sp>
          <p:sp>
            <p:nvSpPr>
              <p:cNvPr id="47404" name="Text Box 173"/>
              <p:cNvSpPr txBox="1">
                <a:spLocks noChangeArrowheads="1"/>
              </p:cNvSpPr>
              <p:nvPr/>
            </p:nvSpPr>
            <p:spPr bwMode="auto">
              <a:xfrm>
                <a:off x="2626" y="837"/>
                <a:ext cx="1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400"/>
                  <a:t>t</a:t>
                </a:r>
              </a:p>
            </p:txBody>
          </p:sp>
          <p:sp>
            <p:nvSpPr>
              <p:cNvPr id="47405" name="Text Box 174"/>
              <p:cNvSpPr txBox="1">
                <a:spLocks noChangeArrowheads="1"/>
              </p:cNvSpPr>
              <p:nvPr/>
            </p:nvSpPr>
            <p:spPr bwMode="auto">
              <a:xfrm>
                <a:off x="1990" y="820"/>
                <a:ext cx="1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400"/>
                  <a:t>r</a:t>
                </a:r>
              </a:p>
            </p:txBody>
          </p:sp>
          <p:sp>
            <p:nvSpPr>
              <p:cNvPr id="47406" name="Text Box 175"/>
              <p:cNvSpPr txBox="1">
                <a:spLocks noChangeArrowheads="1"/>
              </p:cNvSpPr>
              <p:nvPr/>
            </p:nvSpPr>
            <p:spPr bwMode="auto">
              <a:xfrm>
                <a:off x="3254" y="827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400"/>
                  <a:t>u</a:t>
                </a:r>
              </a:p>
            </p:txBody>
          </p:sp>
          <p:sp>
            <p:nvSpPr>
              <p:cNvPr id="47407" name="Text Box 176"/>
              <p:cNvSpPr txBox="1">
                <a:spLocks noChangeArrowheads="1"/>
              </p:cNvSpPr>
              <p:nvPr/>
            </p:nvSpPr>
            <p:spPr bwMode="auto">
              <a:xfrm>
                <a:off x="1988" y="129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400"/>
                  <a:t>v</a:t>
                </a:r>
              </a:p>
            </p:txBody>
          </p:sp>
          <p:sp>
            <p:nvSpPr>
              <p:cNvPr id="47408" name="Text Box 177"/>
              <p:cNvSpPr txBox="1">
                <a:spLocks noChangeArrowheads="1"/>
              </p:cNvSpPr>
              <p:nvPr/>
            </p:nvSpPr>
            <p:spPr bwMode="auto">
              <a:xfrm>
                <a:off x="3318" y="1274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400"/>
                  <a:t>w</a:t>
                </a:r>
              </a:p>
            </p:txBody>
          </p:sp>
          <p:sp>
            <p:nvSpPr>
              <p:cNvPr id="47409" name="Text Box 178"/>
              <p:cNvSpPr txBox="1">
                <a:spLocks noChangeArrowheads="1"/>
              </p:cNvSpPr>
              <p:nvPr/>
            </p:nvSpPr>
            <p:spPr bwMode="auto">
              <a:xfrm>
                <a:off x="1972" y="176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400"/>
                  <a:t>x</a:t>
                </a:r>
              </a:p>
            </p:txBody>
          </p:sp>
          <p:sp>
            <p:nvSpPr>
              <p:cNvPr id="47410" name="Text Box 179"/>
              <p:cNvSpPr txBox="1">
                <a:spLocks noChangeArrowheads="1"/>
              </p:cNvSpPr>
              <p:nvPr/>
            </p:nvSpPr>
            <p:spPr bwMode="auto">
              <a:xfrm>
                <a:off x="2724" y="2010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400"/>
                  <a:t>y</a:t>
                </a:r>
              </a:p>
            </p:txBody>
          </p:sp>
          <p:sp>
            <p:nvSpPr>
              <p:cNvPr id="47411" name="Text Box 180"/>
              <p:cNvSpPr txBox="1">
                <a:spLocks noChangeArrowheads="1"/>
              </p:cNvSpPr>
              <p:nvPr/>
            </p:nvSpPr>
            <p:spPr bwMode="auto">
              <a:xfrm>
                <a:off x="3464" y="1821"/>
                <a:ext cx="1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400"/>
                  <a:t>z</a:t>
                </a:r>
              </a:p>
            </p:txBody>
          </p:sp>
        </p:grpSp>
        <p:sp>
          <p:nvSpPr>
            <p:cNvPr id="47354" name="Text Box 241"/>
            <p:cNvSpPr txBox="1">
              <a:spLocks noChangeArrowheads="1"/>
            </p:cNvSpPr>
            <p:nvPr/>
          </p:nvSpPr>
          <p:spPr bwMode="auto">
            <a:xfrm>
              <a:off x="2565" y="204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6</a:t>
              </a:r>
            </a:p>
          </p:txBody>
        </p:sp>
      </p:grpSp>
      <p:grpSp>
        <p:nvGrpSpPr>
          <p:cNvPr id="47112" name="Group 243"/>
          <p:cNvGrpSpPr>
            <a:grpSpLocks/>
          </p:cNvGrpSpPr>
          <p:nvPr/>
        </p:nvGrpSpPr>
        <p:grpSpPr bwMode="auto">
          <a:xfrm>
            <a:off x="6027738" y="1350963"/>
            <a:ext cx="2757487" cy="2282825"/>
            <a:chOff x="3797" y="851"/>
            <a:chExt cx="1737" cy="1438"/>
          </a:xfrm>
        </p:grpSpPr>
        <p:sp>
          <p:nvSpPr>
            <p:cNvPr id="47295" name="Oval 183"/>
            <p:cNvSpPr>
              <a:spLocks noChangeArrowheads="1"/>
            </p:cNvSpPr>
            <p:nvPr/>
          </p:nvSpPr>
          <p:spPr bwMode="auto">
            <a:xfrm>
              <a:off x="3895" y="977"/>
              <a:ext cx="159" cy="1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47296" name="Oval 184"/>
            <p:cNvSpPr>
              <a:spLocks noChangeArrowheads="1"/>
            </p:cNvSpPr>
            <p:nvPr/>
          </p:nvSpPr>
          <p:spPr bwMode="auto">
            <a:xfrm>
              <a:off x="5165" y="1452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47297" name="Oval 185"/>
            <p:cNvSpPr>
              <a:spLocks noChangeArrowheads="1"/>
            </p:cNvSpPr>
            <p:nvPr/>
          </p:nvSpPr>
          <p:spPr bwMode="auto">
            <a:xfrm>
              <a:off x="4530" y="1452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0</a:t>
              </a:r>
            </a:p>
          </p:txBody>
        </p:sp>
        <p:sp>
          <p:nvSpPr>
            <p:cNvPr id="47298" name="Oval 186"/>
            <p:cNvSpPr>
              <a:spLocks noChangeArrowheads="1"/>
            </p:cNvSpPr>
            <p:nvPr/>
          </p:nvSpPr>
          <p:spPr bwMode="auto">
            <a:xfrm>
              <a:off x="3895" y="1452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∞</a:t>
              </a:r>
            </a:p>
          </p:txBody>
        </p:sp>
        <p:sp>
          <p:nvSpPr>
            <p:cNvPr id="47299" name="Oval 187"/>
            <p:cNvSpPr>
              <a:spLocks noChangeArrowheads="1"/>
            </p:cNvSpPr>
            <p:nvPr/>
          </p:nvSpPr>
          <p:spPr bwMode="auto">
            <a:xfrm>
              <a:off x="5165" y="977"/>
              <a:ext cx="159" cy="1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7</a:t>
              </a:r>
            </a:p>
          </p:txBody>
        </p:sp>
        <p:sp>
          <p:nvSpPr>
            <p:cNvPr id="47300" name="Oval 188"/>
            <p:cNvSpPr>
              <a:spLocks noChangeArrowheads="1"/>
            </p:cNvSpPr>
            <p:nvPr/>
          </p:nvSpPr>
          <p:spPr bwMode="auto">
            <a:xfrm>
              <a:off x="3895" y="1928"/>
              <a:ext cx="159" cy="159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47301" name="Oval 189"/>
            <p:cNvSpPr>
              <a:spLocks noChangeArrowheads="1"/>
            </p:cNvSpPr>
            <p:nvPr/>
          </p:nvSpPr>
          <p:spPr bwMode="auto">
            <a:xfrm>
              <a:off x="4530" y="1928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47302" name="Oval 190"/>
            <p:cNvSpPr>
              <a:spLocks noChangeArrowheads="1"/>
            </p:cNvSpPr>
            <p:nvPr/>
          </p:nvSpPr>
          <p:spPr bwMode="auto">
            <a:xfrm>
              <a:off x="4530" y="977"/>
              <a:ext cx="159" cy="1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47303" name="Oval 191"/>
            <p:cNvSpPr>
              <a:spLocks noChangeArrowheads="1"/>
            </p:cNvSpPr>
            <p:nvPr/>
          </p:nvSpPr>
          <p:spPr bwMode="auto">
            <a:xfrm>
              <a:off x="5165" y="1928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cxnSp>
          <p:nvCxnSpPr>
            <p:cNvPr id="47304" name="AutoShape 192"/>
            <p:cNvCxnSpPr>
              <a:cxnSpLocks noChangeShapeType="1"/>
              <a:stCxn id="47295" idx="6"/>
              <a:endCxn id="47302" idx="2"/>
            </p:cNvCxnSpPr>
            <p:nvPr/>
          </p:nvCxnSpPr>
          <p:spPr bwMode="auto">
            <a:xfrm>
              <a:off x="4054" y="1056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305" name="AutoShape 193"/>
            <p:cNvCxnSpPr>
              <a:cxnSpLocks noChangeShapeType="1"/>
              <a:stCxn id="47295" idx="5"/>
              <a:endCxn id="47297" idx="2"/>
            </p:cNvCxnSpPr>
            <p:nvPr/>
          </p:nvCxnSpPr>
          <p:spPr bwMode="auto">
            <a:xfrm>
              <a:off x="4031" y="1112"/>
              <a:ext cx="499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306" name="AutoShape 194"/>
            <p:cNvCxnSpPr>
              <a:cxnSpLocks noChangeShapeType="1"/>
              <a:stCxn id="47302" idx="5"/>
              <a:endCxn id="47296" idx="2"/>
            </p:cNvCxnSpPr>
            <p:nvPr/>
          </p:nvCxnSpPr>
          <p:spPr bwMode="auto">
            <a:xfrm>
              <a:off x="4666" y="1112"/>
              <a:ext cx="499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307" name="AutoShape 195"/>
            <p:cNvCxnSpPr>
              <a:cxnSpLocks noChangeShapeType="1"/>
            </p:cNvCxnSpPr>
            <p:nvPr/>
          </p:nvCxnSpPr>
          <p:spPr bwMode="auto">
            <a:xfrm>
              <a:off x="4697" y="1053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308" name="AutoShape 196"/>
            <p:cNvCxnSpPr>
              <a:cxnSpLocks noChangeShapeType="1"/>
              <a:stCxn id="47297" idx="6"/>
              <a:endCxn id="47296" idx="2"/>
            </p:cNvCxnSpPr>
            <p:nvPr/>
          </p:nvCxnSpPr>
          <p:spPr bwMode="auto">
            <a:xfrm>
              <a:off x="4689" y="1532"/>
              <a:ext cx="47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309" name="AutoShape 197"/>
            <p:cNvCxnSpPr>
              <a:cxnSpLocks noChangeShapeType="1"/>
              <a:stCxn id="47300" idx="6"/>
              <a:endCxn id="47301" idx="2"/>
            </p:cNvCxnSpPr>
            <p:nvPr/>
          </p:nvCxnSpPr>
          <p:spPr bwMode="auto">
            <a:xfrm>
              <a:off x="4054" y="2008"/>
              <a:ext cx="47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310" name="AutoShape 198"/>
            <p:cNvCxnSpPr>
              <a:cxnSpLocks noChangeShapeType="1"/>
              <a:stCxn id="47301" idx="6"/>
              <a:endCxn id="47303" idx="2"/>
            </p:cNvCxnSpPr>
            <p:nvPr/>
          </p:nvCxnSpPr>
          <p:spPr bwMode="auto">
            <a:xfrm>
              <a:off x="4689" y="2008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311" name="AutoShape 199"/>
            <p:cNvCxnSpPr>
              <a:cxnSpLocks noChangeShapeType="1"/>
              <a:stCxn id="47299" idx="3"/>
              <a:endCxn id="47298" idx="6"/>
            </p:cNvCxnSpPr>
            <p:nvPr/>
          </p:nvCxnSpPr>
          <p:spPr bwMode="auto">
            <a:xfrm flipH="1">
              <a:off x="4054" y="1112"/>
              <a:ext cx="1134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312" name="AutoShape 200"/>
            <p:cNvCxnSpPr>
              <a:cxnSpLocks noChangeShapeType="1"/>
              <a:stCxn id="47295" idx="4"/>
              <a:endCxn id="47298" idx="0"/>
            </p:cNvCxnSpPr>
            <p:nvPr/>
          </p:nvCxnSpPr>
          <p:spPr bwMode="auto">
            <a:xfrm>
              <a:off x="3975" y="1135"/>
              <a:ext cx="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313" name="AutoShape 201"/>
            <p:cNvCxnSpPr>
              <a:cxnSpLocks noChangeShapeType="1"/>
              <a:stCxn id="47295" idx="4"/>
              <a:endCxn id="47301" idx="1"/>
            </p:cNvCxnSpPr>
            <p:nvPr/>
          </p:nvCxnSpPr>
          <p:spPr bwMode="auto">
            <a:xfrm>
              <a:off x="3975" y="1135"/>
              <a:ext cx="578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314" name="AutoShape 202"/>
            <p:cNvCxnSpPr>
              <a:cxnSpLocks noChangeShapeType="1"/>
              <a:stCxn id="47298" idx="4"/>
              <a:endCxn id="47303" idx="1"/>
            </p:cNvCxnSpPr>
            <p:nvPr/>
          </p:nvCxnSpPr>
          <p:spPr bwMode="auto">
            <a:xfrm>
              <a:off x="3975" y="1611"/>
              <a:ext cx="1213" cy="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315" name="AutoShape 203"/>
            <p:cNvCxnSpPr>
              <a:cxnSpLocks noChangeShapeType="1"/>
              <a:stCxn id="47297" idx="3"/>
              <a:endCxn id="47300" idx="7"/>
            </p:cNvCxnSpPr>
            <p:nvPr/>
          </p:nvCxnSpPr>
          <p:spPr bwMode="auto">
            <a:xfrm flipH="1">
              <a:off x="4031" y="1588"/>
              <a:ext cx="522" cy="3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316" name="AutoShape 204"/>
            <p:cNvCxnSpPr>
              <a:cxnSpLocks noChangeShapeType="1"/>
              <a:stCxn id="47296" idx="4"/>
              <a:endCxn id="47303" idx="0"/>
            </p:cNvCxnSpPr>
            <p:nvPr/>
          </p:nvCxnSpPr>
          <p:spPr bwMode="auto">
            <a:xfrm>
              <a:off x="5245" y="1611"/>
              <a:ext cx="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317" name="AutoShape 205"/>
            <p:cNvCxnSpPr>
              <a:cxnSpLocks noChangeShapeType="1"/>
              <a:stCxn id="47297" idx="4"/>
              <a:endCxn id="47301" idx="0"/>
            </p:cNvCxnSpPr>
            <p:nvPr/>
          </p:nvCxnSpPr>
          <p:spPr bwMode="auto">
            <a:xfrm>
              <a:off x="4610" y="1611"/>
              <a:ext cx="0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318" name="AutoShape 206"/>
            <p:cNvCxnSpPr>
              <a:cxnSpLocks noChangeShapeType="1"/>
              <a:stCxn id="47302" idx="4"/>
              <a:endCxn id="47300" idx="0"/>
            </p:cNvCxnSpPr>
            <p:nvPr/>
          </p:nvCxnSpPr>
          <p:spPr bwMode="auto">
            <a:xfrm flipH="1">
              <a:off x="3975" y="1135"/>
              <a:ext cx="635" cy="7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319" name="AutoShape 207"/>
            <p:cNvCxnSpPr>
              <a:cxnSpLocks noChangeShapeType="1"/>
              <a:stCxn id="47302" idx="4"/>
              <a:endCxn id="47303" idx="1"/>
            </p:cNvCxnSpPr>
            <p:nvPr/>
          </p:nvCxnSpPr>
          <p:spPr bwMode="auto">
            <a:xfrm>
              <a:off x="4610" y="1135"/>
              <a:ext cx="578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320" name="AutoShape 208"/>
            <p:cNvCxnSpPr>
              <a:cxnSpLocks noChangeShapeType="1"/>
              <a:stCxn id="47297" idx="0"/>
              <a:endCxn id="47302" idx="4"/>
            </p:cNvCxnSpPr>
            <p:nvPr/>
          </p:nvCxnSpPr>
          <p:spPr bwMode="auto">
            <a:xfrm flipV="1">
              <a:off x="4610" y="1135"/>
              <a:ext cx="0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321" name="AutoShape 209"/>
            <p:cNvCxnSpPr>
              <a:cxnSpLocks noChangeShapeType="1"/>
              <a:stCxn id="47297" idx="7"/>
              <a:endCxn id="47299" idx="3"/>
            </p:cNvCxnSpPr>
            <p:nvPr/>
          </p:nvCxnSpPr>
          <p:spPr bwMode="auto">
            <a:xfrm flipV="1">
              <a:off x="4666" y="1112"/>
              <a:ext cx="522" cy="3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322" name="AutoShape 210"/>
            <p:cNvCxnSpPr>
              <a:cxnSpLocks noChangeShapeType="1"/>
              <a:stCxn id="47300" idx="4"/>
              <a:endCxn id="47303" idx="4"/>
            </p:cNvCxnSpPr>
            <p:nvPr/>
          </p:nvCxnSpPr>
          <p:spPr bwMode="auto">
            <a:xfrm rot="16200000" flipH="1">
              <a:off x="4609" y="1453"/>
              <a:ext cx="1" cy="1270"/>
            </a:xfrm>
            <a:prstGeom prst="curvedConnector3">
              <a:avLst>
                <a:gd name="adj1" fmla="val 144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323" name="AutoShape 211"/>
            <p:cNvCxnSpPr>
              <a:cxnSpLocks noChangeShapeType="1"/>
              <a:stCxn id="47303" idx="6"/>
              <a:endCxn id="47303" idx="5"/>
            </p:cNvCxnSpPr>
            <p:nvPr/>
          </p:nvCxnSpPr>
          <p:spPr bwMode="auto">
            <a:xfrm flipH="1">
              <a:off x="5301" y="2008"/>
              <a:ext cx="23" cy="56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324" name="Text Box 212"/>
            <p:cNvSpPr txBox="1">
              <a:spLocks noChangeArrowheads="1"/>
            </p:cNvSpPr>
            <p:nvPr/>
          </p:nvSpPr>
          <p:spPr bwMode="auto">
            <a:xfrm>
              <a:off x="4179" y="90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7</a:t>
              </a:r>
              <a:endParaRPr lang="en-US" altLang="tr-TR" sz="1400"/>
            </a:p>
          </p:txBody>
        </p:sp>
        <p:sp>
          <p:nvSpPr>
            <p:cNvPr id="47325" name="Text Box 213"/>
            <p:cNvSpPr txBox="1">
              <a:spLocks noChangeArrowheads="1"/>
            </p:cNvSpPr>
            <p:nvPr/>
          </p:nvSpPr>
          <p:spPr bwMode="auto">
            <a:xfrm>
              <a:off x="4800" y="88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5</a:t>
              </a:r>
              <a:endParaRPr lang="en-US" altLang="tr-TR" sz="1400"/>
            </a:p>
          </p:txBody>
        </p:sp>
        <p:sp>
          <p:nvSpPr>
            <p:cNvPr id="47326" name="Text Box 214"/>
            <p:cNvSpPr txBox="1">
              <a:spLocks noChangeArrowheads="1"/>
            </p:cNvSpPr>
            <p:nvPr/>
          </p:nvSpPr>
          <p:spPr bwMode="auto">
            <a:xfrm>
              <a:off x="3853" y="122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8</a:t>
              </a:r>
              <a:endParaRPr lang="en-US" altLang="tr-TR" sz="1400"/>
            </a:p>
          </p:txBody>
        </p:sp>
        <p:sp>
          <p:nvSpPr>
            <p:cNvPr id="47327" name="Text Box 215"/>
            <p:cNvSpPr txBox="1">
              <a:spLocks noChangeArrowheads="1"/>
            </p:cNvSpPr>
            <p:nvPr/>
          </p:nvSpPr>
          <p:spPr bwMode="auto">
            <a:xfrm>
              <a:off x="4226" y="118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9</a:t>
              </a:r>
              <a:endParaRPr lang="en-US" altLang="tr-TR" sz="1400"/>
            </a:p>
          </p:txBody>
        </p:sp>
        <p:sp>
          <p:nvSpPr>
            <p:cNvPr id="47328" name="Text Box 216"/>
            <p:cNvSpPr txBox="1">
              <a:spLocks noChangeArrowheads="1"/>
            </p:cNvSpPr>
            <p:nvPr/>
          </p:nvSpPr>
          <p:spPr bwMode="auto">
            <a:xfrm>
              <a:off x="4113" y="129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  <a:endParaRPr lang="en-US" altLang="tr-TR" sz="1400"/>
            </a:p>
          </p:txBody>
        </p:sp>
        <p:sp>
          <p:nvSpPr>
            <p:cNvPr id="47329" name="Text Box 217"/>
            <p:cNvSpPr txBox="1">
              <a:spLocks noChangeArrowheads="1"/>
            </p:cNvSpPr>
            <p:nvPr/>
          </p:nvSpPr>
          <p:spPr bwMode="auto">
            <a:xfrm>
              <a:off x="4991" y="131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4</a:t>
              </a:r>
              <a:endParaRPr lang="en-US" altLang="tr-TR" sz="1400"/>
            </a:p>
          </p:txBody>
        </p:sp>
        <p:sp>
          <p:nvSpPr>
            <p:cNvPr id="47330" name="Text Box 218"/>
            <p:cNvSpPr txBox="1">
              <a:spLocks noChangeArrowheads="1"/>
            </p:cNvSpPr>
            <p:nvPr/>
          </p:nvSpPr>
          <p:spPr bwMode="auto">
            <a:xfrm>
              <a:off x="3971" y="165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9</a:t>
              </a:r>
              <a:endParaRPr lang="en-US" altLang="tr-TR" sz="1400"/>
            </a:p>
          </p:txBody>
        </p:sp>
        <p:sp>
          <p:nvSpPr>
            <p:cNvPr id="47331" name="Text Box 219"/>
            <p:cNvSpPr txBox="1">
              <a:spLocks noChangeArrowheads="1"/>
            </p:cNvSpPr>
            <p:nvPr/>
          </p:nvSpPr>
          <p:spPr bwMode="auto">
            <a:xfrm>
              <a:off x="4996" y="165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  <a:endParaRPr lang="en-US" altLang="tr-TR" sz="1400"/>
            </a:p>
          </p:txBody>
        </p:sp>
        <p:sp>
          <p:nvSpPr>
            <p:cNvPr id="47332" name="Text Box 220"/>
            <p:cNvSpPr txBox="1">
              <a:spLocks noChangeArrowheads="1"/>
            </p:cNvSpPr>
            <p:nvPr/>
          </p:nvSpPr>
          <p:spPr bwMode="auto">
            <a:xfrm>
              <a:off x="4809" y="105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6</a:t>
              </a:r>
              <a:endParaRPr lang="en-US" altLang="tr-TR" sz="1400"/>
            </a:p>
          </p:txBody>
        </p:sp>
        <p:sp>
          <p:nvSpPr>
            <p:cNvPr id="47333" name="Text Box 221"/>
            <p:cNvSpPr txBox="1">
              <a:spLocks noChangeArrowheads="1"/>
            </p:cNvSpPr>
            <p:nvPr/>
          </p:nvSpPr>
          <p:spPr bwMode="auto">
            <a:xfrm>
              <a:off x="4826" y="170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5</a:t>
              </a:r>
              <a:endParaRPr lang="en-US" altLang="tr-TR" sz="1400"/>
            </a:p>
          </p:txBody>
        </p:sp>
        <p:sp>
          <p:nvSpPr>
            <p:cNvPr id="47334" name="Text Box 222"/>
            <p:cNvSpPr txBox="1">
              <a:spLocks noChangeArrowheads="1"/>
            </p:cNvSpPr>
            <p:nvPr/>
          </p:nvSpPr>
          <p:spPr bwMode="auto">
            <a:xfrm>
              <a:off x="4486" y="117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4</a:t>
              </a:r>
              <a:endParaRPr lang="en-US" altLang="tr-TR" sz="1400"/>
            </a:p>
          </p:txBody>
        </p:sp>
        <p:sp>
          <p:nvSpPr>
            <p:cNvPr id="47335" name="Text Box 223"/>
            <p:cNvSpPr txBox="1">
              <a:spLocks noChangeArrowheads="1"/>
            </p:cNvSpPr>
            <p:nvPr/>
          </p:nvSpPr>
          <p:spPr bwMode="auto">
            <a:xfrm>
              <a:off x="4956" y="118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7</a:t>
              </a:r>
              <a:endParaRPr lang="en-US" altLang="tr-TR" sz="1400"/>
            </a:p>
          </p:txBody>
        </p:sp>
        <p:sp>
          <p:nvSpPr>
            <p:cNvPr id="47336" name="Text Box 224"/>
            <p:cNvSpPr txBox="1">
              <a:spLocks noChangeArrowheads="1"/>
            </p:cNvSpPr>
            <p:nvPr/>
          </p:nvSpPr>
          <p:spPr bwMode="auto">
            <a:xfrm>
              <a:off x="4719" y="150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8</a:t>
              </a:r>
              <a:endParaRPr lang="en-US" altLang="tr-TR" sz="1400"/>
            </a:p>
          </p:txBody>
        </p:sp>
        <p:sp>
          <p:nvSpPr>
            <p:cNvPr id="47337" name="Text Box 225"/>
            <p:cNvSpPr txBox="1">
              <a:spLocks noChangeArrowheads="1"/>
            </p:cNvSpPr>
            <p:nvPr/>
          </p:nvSpPr>
          <p:spPr bwMode="auto">
            <a:xfrm>
              <a:off x="4160" y="178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  <a:endParaRPr lang="en-US" altLang="tr-TR" sz="1400"/>
            </a:p>
          </p:txBody>
        </p:sp>
        <p:sp>
          <p:nvSpPr>
            <p:cNvPr id="47338" name="Text Box 226"/>
            <p:cNvSpPr txBox="1">
              <a:spLocks noChangeArrowheads="1"/>
            </p:cNvSpPr>
            <p:nvPr/>
          </p:nvSpPr>
          <p:spPr bwMode="auto">
            <a:xfrm>
              <a:off x="4568" y="163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6</a:t>
              </a:r>
              <a:endParaRPr lang="en-US" altLang="tr-TR" sz="1400"/>
            </a:p>
          </p:txBody>
        </p:sp>
        <p:sp>
          <p:nvSpPr>
            <p:cNvPr id="47339" name="Text Box 227"/>
            <p:cNvSpPr txBox="1">
              <a:spLocks noChangeArrowheads="1"/>
            </p:cNvSpPr>
            <p:nvPr/>
          </p:nvSpPr>
          <p:spPr bwMode="auto">
            <a:xfrm>
              <a:off x="5223" y="169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7</a:t>
              </a:r>
              <a:endParaRPr lang="en-US" altLang="tr-TR" sz="1400"/>
            </a:p>
          </p:txBody>
        </p:sp>
        <p:sp>
          <p:nvSpPr>
            <p:cNvPr id="47340" name="Text Box 228"/>
            <p:cNvSpPr txBox="1">
              <a:spLocks noChangeArrowheads="1"/>
            </p:cNvSpPr>
            <p:nvPr/>
          </p:nvSpPr>
          <p:spPr bwMode="auto">
            <a:xfrm>
              <a:off x="4202" y="198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4</a:t>
              </a:r>
              <a:endParaRPr lang="en-US" altLang="tr-TR" sz="1400"/>
            </a:p>
          </p:txBody>
        </p:sp>
        <p:sp>
          <p:nvSpPr>
            <p:cNvPr id="47341" name="Text Box 229"/>
            <p:cNvSpPr txBox="1">
              <a:spLocks noChangeArrowheads="1"/>
            </p:cNvSpPr>
            <p:nvPr/>
          </p:nvSpPr>
          <p:spPr bwMode="auto">
            <a:xfrm>
              <a:off x="4807" y="198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1</a:t>
              </a:r>
              <a:endParaRPr lang="en-US" altLang="tr-TR" sz="1400"/>
            </a:p>
          </p:txBody>
        </p:sp>
        <p:sp>
          <p:nvSpPr>
            <p:cNvPr id="47342" name="Text Box 230"/>
            <p:cNvSpPr txBox="1">
              <a:spLocks noChangeArrowheads="1"/>
            </p:cNvSpPr>
            <p:nvPr/>
          </p:nvSpPr>
          <p:spPr bwMode="auto">
            <a:xfrm>
              <a:off x="5362" y="209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  <a:endParaRPr lang="en-US" altLang="tr-TR" sz="1400"/>
            </a:p>
          </p:txBody>
        </p:sp>
        <p:sp>
          <p:nvSpPr>
            <p:cNvPr id="47343" name="Text Box 231"/>
            <p:cNvSpPr txBox="1">
              <a:spLocks noChangeArrowheads="1"/>
            </p:cNvSpPr>
            <p:nvPr/>
          </p:nvSpPr>
          <p:spPr bwMode="auto">
            <a:xfrm>
              <a:off x="4450" y="1315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s</a:t>
              </a:r>
            </a:p>
          </p:txBody>
        </p:sp>
        <p:sp>
          <p:nvSpPr>
            <p:cNvPr id="47344" name="Text Box 232"/>
            <p:cNvSpPr txBox="1">
              <a:spLocks noChangeArrowheads="1"/>
            </p:cNvSpPr>
            <p:nvPr/>
          </p:nvSpPr>
          <p:spPr bwMode="auto">
            <a:xfrm>
              <a:off x="4451" y="868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t</a:t>
              </a:r>
            </a:p>
          </p:txBody>
        </p:sp>
        <p:sp>
          <p:nvSpPr>
            <p:cNvPr id="47345" name="Text Box 233"/>
            <p:cNvSpPr txBox="1">
              <a:spLocks noChangeArrowheads="1"/>
            </p:cNvSpPr>
            <p:nvPr/>
          </p:nvSpPr>
          <p:spPr bwMode="auto">
            <a:xfrm>
              <a:off x="3815" y="851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r</a:t>
              </a:r>
            </a:p>
          </p:txBody>
        </p:sp>
        <p:sp>
          <p:nvSpPr>
            <p:cNvPr id="47346" name="Text Box 234"/>
            <p:cNvSpPr txBox="1">
              <a:spLocks noChangeArrowheads="1"/>
            </p:cNvSpPr>
            <p:nvPr/>
          </p:nvSpPr>
          <p:spPr bwMode="auto">
            <a:xfrm>
              <a:off x="5079" y="858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u</a:t>
              </a:r>
            </a:p>
          </p:txBody>
        </p:sp>
        <p:sp>
          <p:nvSpPr>
            <p:cNvPr id="47347" name="Text Box 235"/>
            <p:cNvSpPr txBox="1">
              <a:spLocks noChangeArrowheads="1"/>
            </p:cNvSpPr>
            <p:nvPr/>
          </p:nvSpPr>
          <p:spPr bwMode="auto">
            <a:xfrm>
              <a:off x="3813" y="132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v</a:t>
              </a:r>
            </a:p>
          </p:txBody>
        </p:sp>
        <p:sp>
          <p:nvSpPr>
            <p:cNvPr id="47348" name="Text Box 236"/>
            <p:cNvSpPr txBox="1">
              <a:spLocks noChangeArrowheads="1"/>
            </p:cNvSpPr>
            <p:nvPr/>
          </p:nvSpPr>
          <p:spPr bwMode="auto">
            <a:xfrm>
              <a:off x="5143" y="1305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w</a:t>
              </a:r>
            </a:p>
          </p:txBody>
        </p:sp>
        <p:sp>
          <p:nvSpPr>
            <p:cNvPr id="47349" name="Text Box 237"/>
            <p:cNvSpPr txBox="1">
              <a:spLocks noChangeArrowheads="1"/>
            </p:cNvSpPr>
            <p:nvPr/>
          </p:nvSpPr>
          <p:spPr bwMode="auto">
            <a:xfrm>
              <a:off x="3797" y="179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x</a:t>
              </a:r>
            </a:p>
          </p:txBody>
        </p:sp>
        <p:sp>
          <p:nvSpPr>
            <p:cNvPr id="47350" name="Text Box 238"/>
            <p:cNvSpPr txBox="1">
              <a:spLocks noChangeArrowheads="1"/>
            </p:cNvSpPr>
            <p:nvPr/>
          </p:nvSpPr>
          <p:spPr bwMode="auto">
            <a:xfrm>
              <a:off x="4549" y="204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y</a:t>
              </a:r>
            </a:p>
          </p:txBody>
        </p:sp>
        <p:sp>
          <p:nvSpPr>
            <p:cNvPr id="47351" name="Text Box 239"/>
            <p:cNvSpPr txBox="1">
              <a:spLocks noChangeArrowheads="1"/>
            </p:cNvSpPr>
            <p:nvPr/>
          </p:nvSpPr>
          <p:spPr bwMode="auto">
            <a:xfrm>
              <a:off x="5289" y="1852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z</a:t>
              </a:r>
            </a:p>
          </p:txBody>
        </p:sp>
        <p:sp>
          <p:nvSpPr>
            <p:cNvPr id="47352" name="Text Box 242"/>
            <p:cNvSpPr txBox="1">
              <a:spLocks noChangeArrowheads="1"/>
            </p:cNvSpPr>
            <p:nvPr/>
          </p:nvSpPr>
          <p:spPr bwMode="auto">
            <a:xfrm>
              <a:off x="4365" y="206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6</a:t>
              </a:r>
            </a:p>
          </p:txBody>
        </p:sp>
      </p:grpSp>
      <p:sp>
        <p:nvSpPr>
          <p:cNvPr id="47113" name="Text Box 296"/>
          <p:cNvSpPr txBox="1">
            <a:spLocks noChangeArrowheads="1"/>
          </p:cNvSpPr>
          <p:nvPr/>
        </p:nvSpPr>
        <p:spPr bwMode="auto">
          <a:xfrm>
            <a:off x="8054975" y="379253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400"/>
              <a:t>u</a:t>
            </a:r>
          </a:p>
        </p:txBody>
      </p:sp>
      <p:grpSp>
        <p:nvGrpSpPr>
          <p:cNvPr id="47114" name="Group 342"/>
          <p:cNvGrpSpPr>
            <a:grpSpLocks/>
          </p:cNvGrpSpPr>
          <p:nvPr/>
        </p:nvGrpSpPr>
        <p:grpSpPr bwMode="auto">
          <a:xfrm>
            <a:off x="6019800" y="3781425"/>
            <a:ext cx="2757488" cy="2282825"/>
            <a:chOff x="3792" y="2382"/>
            <a:chExt cx="1737" cy="1438"/>
          </a:xfrm>
        </p:grpSpPr>
        <p:sp>
          <p:nvSpPr>
            <p:cNvPr id="47238" name="Oval 245"/>
            <p:cNvSpPr>
              <a:spLocks noChangeArrowheads="1"/>
            </p:cNvSpPr>
            <p:nvPr/>
          </p:nvSpPr>
          <p:spPr bwMode="auto">
            <a:xfrm>
              <a:off x="3890" y="2508"/>
              <a:ext cx="159" cy="1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47239" name="Oval 246"/>
            <p:cNvSpPr>
              <a:spLocks noChangeArrowheads="1"/>
            </p:cNvSpPr>
            <p:nvPr/>
          </p:nvSpPr>
          <p:spPr bwMode="auto">
            <a:xfrm>
              <a:off x="5160" y="2983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47240" name="Oval 247"/>
            <p:cNvSpPr>
              <a:spLocks noChangeArrowheads="1"/>
            </p:cNvSpPr>
            <p:nvPr/>
          </p:nvSpPr>
          <p:spPr bwMode="auto">
            <a:xfrm>
              <a:off x="4525" y="2983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0</a:t>
              </a:r>
            </a:p>
          </p:txBody>
        </p:sp>
        <p:sp>
          <p:nvSpPr>
            <p:cNvPr id="47241" name="Oval 248"/>
            <p:cNvSpPr>
              <a:spLocks noChangeArrowheads="1"/>
            </p:cNvSpPr>
            <p:nvPr/>
          </p:nvSpPr>
          <p:spPr bwMode="auto">
            <a:xfrm>
              <a:off x="3890" y="2983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∞</a:t>
              </a:r>
            </a:p>
          </p:txBody>
        </p:sp>
        <p:sp>
          <p:nvSpPr>
            <p:cNvPr id="47242" name="Oval 249"/>
            <p:cNvSpPr>
              <a:spLocks noChangeArrowheads="1"/>
            </p:cNvSpPr>
            <p:nvPr/>
          </p:nvSpPr>
          <p:spPr bwMode="auto">
            <a:xfrm>
              <a:off x="5160" y="2508"/>
              <a:ext cx="159" cy="1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7</a:t>
              </a:r>
            </a:p>
          </p:txBody>
        </p:sp>
        <p:sp>
          <p:nvSpPr>
            <p:cNvPr id="47243" name="Oval 250"/>
            <p:cNvSpPr>
              <a:spLocks noChangeArrowheads="1"/>
            </p:cNvSpPr>
            <p:nvPr/>
          </p:nvSpPr>
          <p:spPr bwMode="auto">
            <a:xfrm>
              <a:off x="3890" y="3459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47244" name="Oval 251"/>
            <p:cNvSpPr>
              <a:spLocks noChangeArrowheads="1"/>
            </p:cNvSpPr>
            <p:nvPr/>
          </p:nvSpPr>
          <p:spPr bwMode="auto">
            <a:xfrm>
              <a:off x="4525" y="3459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47245" name="Oval 252"/>
            <p:cNvSpPr>
              <a:spLocks noChangeArrowheads="1"/>
            </p:cNvSpPr>
            <p:nvPr/>
          </p:nvSpPr>
          <p:spPr bwMode="auto">
            <a:xfrm>
              <a:off x="4525" y="2508"/>
              <a:ext cx="159" cy="1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47246" name="Oval 253"/>
            <p:cNvSpPr>
              <a:spLocks noChangeArrowheads="1"/>
            </p:cNvSpPr>
            <p:nvPr/>
          </p:nvSpPr>
          <p:spPr bwMode="auto">
            <a:xfrm>
              <a:off x="5160" y="3459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cxnSp>
          <p:nvCxnSpPr>
            <p:cNvPr id="47247" name="AutoShape 254"/>
            <p:cNvCxnSpPr>
              <a:cxnSpLocks noChangeShapeType="1"/>
              <a:stCxn id="47238" idx="6"/>
              <a:endCxn id="47245" idx="2"/>
            </p:cNvCxnSpPr>
            <p:nvPr/>
          </p:nvCxnSpPr>
          <p:spPr bwMode="auto">
            <a:xfrm>
              <a:off x="4049" y="2587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248" name="AutoShape 255"/>
            <p:cNvCxnSpPr>
              <a:cxnSpLocks noChangeShapeType="1"/>
              <a:stCxn id="47238" idx="5"/>
              <a:endCxn id="47240" idx="2"/>
            </p:cNvCxnSpPr>
            <p:nvPr/>
          </p:nvCxnSpPr>
          <p:spPr bwMode="auto">
            <a:xfrm>
              <a:off x="4026" y="2643"/>
              <a:ext cx="499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249" name="AutoShape 256"/>
            <p:cNvCxnSpPr>
              <a:cxnSpLocks noChangeShapeType="1"/>
              <a:stCxn id="47245" idx="5"/>
              <a:endCxn id="47239" idx="2"/>
            </p:cNvCxnSpPr>
            <p:nvPr/>
          </p:nvCxnSpPr>
          <p:spPr bwMode="auto">
            <a:xfrm>
              <a:off x="4661" y="2643"/>
              <a:ext cx="499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250" name="AutoShape 257"/>
            <p:cNvCxnSpPr>
              <a:cxnSpLocks noChangeShapeType="1"/>
            </p:cNvCxnSpPr>
            <p:nvPr/>
          </p:nvCxnSpPr>
          <p:spPr bwMode="auto">
            <a:xfrm>
              <a:off x="4692" y="2584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251" name="AutoShape 258"/>
            <p:cNvCxnSpPr>
              <a:cxnSpLocks noChangeShapeType="1"/>
              <a:stCxn id="47240" idx="6"/>
              <a:endCxn id="47239" idx="2"/>
            </p:cNvCxnSpPr>
            <p:nvPr/>
          </p:nvCxnSpPr>
          <p:spPr bwMode="auto">
            <a:xfrm>
              <a:off x="4684" y="3063"/>
              <a:ext cx="47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252" name="AutoShape 259"/>
            <p:cNvCxnSpPr>
              <a:cxnSpLocks noChangeShapeType="1"/>
              <a:stCxn id="47243" idx="6"/>
              <a:endCxn id="47244" idx="2"/>
            </p:cNvCxnSpPr>
            <p:nvPr/>
          </p:nvCxnSpPr>
          <p:spPr bwMode="auto">
            <a:xfrm>
              <a:off x="4049" y="3539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253" name="AutoShape 260"/>
            <p:cNvCxnSpPr>
              <a:cxnSpLocks noChangeShapeType="1"/>
              <a:stCxn id="47244" idx="6"/>
              <a:endCxn id="47246" idx="2"/>
            </p:cNvCxnSpPr>
            <p:nvPr/>
          </p:nvCxnSpPr>
          <p:spPr bwMode="auto">
            <a:xfrm>
              <a:off x="4684" y="3539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254" name="AutoShape 261"/>
            <p:cNvCxnSpPr>
              <a:cxnSpLocks noChangeShapeType="1"/>
              <a:stCxn id="47242" idx="3"/>
              <a:endCxn id="47241" idx="6"/>
            </p:cNvCxnSpPr>
            <p:nvPr/>
          </p:nvCxnSpPr>
          <p:spPr bwMode="auto">
            <a:xfrm flipH="1">
              <a:off x="4049" y="2643"/>
              <a:ext cx="1134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255" name="AutoShape 262"/>
            <p:cNvCxnSpPr>
              <a:cxnSpLocks noChangeShapeType="1"/>
              <a:stCxn id="47238" idx="4"/>
              <a:endCxn id="47241" idx="0"/>
            </p:cNvCxnSpPr>
            <p:nvPr/>
          </p:nvCxnSpPr>
          <p:spPr bwMode="auto">
            <a:xfrm>
              <a:off x="3970" y="2666"/>
              <a:ext cx="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256" name="AutoShape 263"/>
            <p:cNvCxnSpPr>
              <a:cxnSpLocks noChangeShapeType="1"/>
              <a:stCxn id="47238" idx="4"/>
              <a:endCxn id="47244" idx="1"/>
            </p:cNvCxnSpPr>
            <p:nvPr/>
          </p:nvCxnSpPr>
          <p:spPr bwMode="auto">
            <a:xfrm>
              <a:off x="3970" y="2666"/>
              <a:ext cx="578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257" name="AutoShape 264"/>
            <p:cNvCxnSpPr>
              <a:cxnSpLocks noChangeShapeType="1"/>
              <a:stCxn id="47241" idx="4"/>
              <a:endCxn id="47246" idx="1"/>
            </p:cNvCxnSpPr>
            <p:nvPr/>
          </p:nvCxnSpPr>
          <p:spPr bwMode="auto">
            <a:xfrm>
              <a:off x="3970" y="3142"/>
              <a:ext cx="1213" cy="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258" name="AutoShape 265"/>
            <p:cNvCxnSpPr>
              <a:cxnSpLocks noChangeShapeType="1"/>
              <a:stCxn id="47240" idx="3"/>
              <a:endCxn id="47243" idx="7"/>
            </p:cNvCxnSpPr>
            <p:nvPr/>
          </p:nvCxnSpPr>
          <p:spPr bwMode="auto">
            <a:xfrm flipH="1">
              <a:off x="4026" y="3119"/>
              <a:ext cx="522" cy="3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259" name="AutoShape 266"/>
            <p:cNvCxnSpPr>
              <a:cxnSpLocks noChangeShapeType="1"/>
              <a:stCxn id="47239" idx="4"/>
              <a:endCxn id="47246" idx="0"/>
            </p:cNvCxnSpPr>
            <p:nvPr/>
          </p:nvCxnSpPr>
          <p:spPr bwMode="auto">
            <a:xfrm>
              <a:off x="5240" y="3142"/>
              <a:ext cx="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260" name="AutoShape 267"/>
            <p:cNvCxnSpPr>
              <a:cxnSpLocks noChangeShapeType="1"/>
              <a:stCxn id="47240" idx="4"/>
              <a:endCxn id="47244" idx="0"/>
            </p:cNvCxnSpPr>
            <p:nvPr/>
          </p:nvCxnSpPr>
          <p:spPr bwMode="auto">
            <a:xfrm>
              <a:off x="4605" y="3142"/>
              <a:ext cx="0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261" name="AutoShape 268"/>
            <p:cNvCxnSpPr>
              <a:cxnSpLocks noChangeShapeType="1"/>
              <a:stCxn id="47245" idx="4"/>
              <a:endCxn id="47243" idx="0"/>
            </p:cNvCxnSpPr>
            <p:nvPr/>
          </p:nvCxnSpPr>
          <p:spPr bwMode="auto">
            <a:xfrm flipH="1">
              <a:off x="3970" y="2666"/>
              <a:ext cx="635" cy="7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262" name="AutoShape 269"/>
            <p:cNvCxnSpPr>
              <a:cxnSpLocks noChangeShapeType="1"/>
              <a:stCxn id="47245" idx="4"/>
              <a:endCxn id="47246" idx="1"/>
            </p:cNvCxnSpPr>
            <p:nvPr/>
          </p:nvCxnSpPr>
          <p:spPr bwMode="auto">
            <a:xfrm>
              <a:off x="4605" y="2666"/>
              <a:ext cx="578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263" name="AutoShape 270"/>
            <p:cNvCxnSpPr>
              <a:cxnSpLocks noChangeShapeType="1"/>
              <a:stCxn id="47240" idx="0"/>
              <a:endCxn id="47245" idx="4"/>
            </p:cNvCxnSpPr>
            <p:nvPr/>
          </p:nvCxnSpPr>
          <p:spPr bwMode="auto">
            <a:xfrm flipV="1">
              <a:off x="4605" y="2666"/>
              <a:ext cx="0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264" name="AutoShape 271"/>
            <p:cNvCxnSpPr>
              <a:cxnSpLocks noChangeShapeType="1"/>
              <a:stCxn id="47240" idx="7"/>
              <a:endCxn id="47242" idx="3"/>
            </p:cNvCxnSpPr>
            <p:nvPr/>
          </p:nvCxnSpPr>
          <p:spPr bwMode="auto">
            <a:xfrm flipV="1">
              <a:off x="4661" y="2643"/>
              <a:ext cx="522" cy="3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265" name="AutoShape 272"/>
            <p:cNvCxnSpPr>
              <a:cxnSpLocks noChangeShapeType="1"/>
              <a:stCxn id="47243" idx="4"/>
              <a:endCxn id="47246" idx="4"/>
            </p:cNvCxnSpPr>
            <p:nvPr/>
          </p:nvCxnSpPr>
          <p:spPr bwMode="auto">
            <a:xfrm rot="16200000" flipH="1">
              <a:off x="4604" y="2984"/>
              <a:ext cx="1" cy="1270"/>
            </a:xfrm>
            <a:prstGeom prst="curvedConnector3">
              <a:avLst>
                <a:gd name="adj1" fmla="val 144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266" name="AutoShape 273"/>
            <p:cNvCxnSpPr>
              <a:cxnSpLocks noChangeShapeType="1"/>
              <a:stCxn id="47246" idx="6"/>
              <a:endCxn id="47246" idx="5"/>
            </p:cNvCxnSpPr>
            <p:nvPr/>
          </p:nvCxnSpPr>
          <p:spPr bwMode="auto">
            <a:xfrm flipH="1">
              <a:off x="5296" y="3539"/>
              <a:ext cx="23" cy="56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267" name="Text Box 274"/>
            <p:cNvSpPr txBox="1">
              <a:spLocks noChangeArrowheads="1"/>
            </p:cNvSpPr>
            <p:nvPr/>
          </p:nvSpPr>
          <p:spPr bwMode="auto">
            <a:xfrm>
              <a:off x="4174" y="243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7</a:t>
              </a:r>
              <a:endParaRPr lang="en-US" altLang="tr-TR" sz="1400"/>
            </a:p>
          </p:txBody>
        </p:sp>
        <p:sp>
          <p:nvSpPr>
            <p:cNvPr id="47268" name="Text Box 275"/>
            <p:cNvSpPr txBox="1">
              <a:spLocks noChangeArrowheads="1"/>
            </p:cNvSpPr>
            <p:nvPr/>
          </p:nvSpPr>
          <p:spPr bwMode="auto">
            <a:xfrm>
              <a:off x="4795" y="241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5</a:t>
              </a:r>
              <a:endParaRPr lang="en-US" altLang="tr-TR" sz="1400"/>
            </a:p>
          </p:txBody>
        </p:sp>
        <p:sp>
          <p:nvSpPr>
            <p:cNvPr id="47269" name="Text Box 276"/>
            <p:cNvSpPr txBox="1">
              <a:spLocks noChangeArrowheads="1"/>
            </p:cNvSpPr>
            <p:nvPr/>
          </p:nvSpPr>
          <p:spPr bwMode="auto">
            <a:xfrm>
              <a:off x="3848" y="275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8</a:t>
              </a:r>
              <a:endParaRPr lang="en-US" altLang="tr-TR" sz="1400"/>
            </a:p>
          </p:txBody>
        </p:sp>
        <p:sp>
          <p:nvSpPr>
            <p:cNvPr id="47270" name="Text Box 277"/>
            <p:cNvSpPr txBox="1">
              <a:spLocks noChangeArrowheads="1"/>
            </p:cNvSpPr>
            <p:nvPr/>
          </p:nvSpPr>
          <p:spPr bwMode="auto">
            <a:xfrm>
              <a:off x="4221" y="271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9</a:t>
              </a:r>
              <a:endParaRPr lang="en-US" altLang="tr-TR" sz="1400"/>
            </a:p>
          </p:txBody>
        </p:sp>
        <p:sp>
          <p:nvSpPr>
            <p:cNvPr id="47271" name="Text Box 278"/>
            <p:cNvSpPr txBox="1">
              <a:spLocks noChangeArrowheads="1"/>
            </p:cNvSpPr>
            <p:nvPr/>
          </p:nvSpPr>
          <p:spPr bwMode="auto">
            <a:xfrm>
              <a:off x="4108" y="282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  <a:endParaRPr lang="en-US" altLang="tr-TR" sz="1400"/>
            </a:p>
          </p:txBody>
        </p:sp>
        <p:sp>
          <p:nvSpPr>
            <p:cNvPr id="47272" name="Text Box 279"/>
            <p:cNvSpPr txBox="1">
              <a:spLocks noChangeArrowheads="1"/>
            </p:cNvSpPr>
            <p:nvPr/>
          </p:nvSpPr>
          <p:spPr bwMode="auto">
            <a:xfrm>
              <a:off x="4986" y="285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4</a:t>
              </a:r>
              <a:endParaRPr lang="en-US" altLang="tr-TR" sz="1400"/>
            </a:p>
          </p:txBody>
        </p:sp>
        <p:sp>
          <p:nvSpPr>
            <p:cNvPr id="47273" name="Text Box 280"/>
            <p:cNvSpPr txBox="1">
              <a:spLocks noChangeArrowheads="1"/>
            </p:cNvSpPr>
            <p:nvPr/>
          </p:nvSpPr>
          <p:spPr bwMode="auto">
            <a:xfrm>
              <a:off x="3966" y="318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9</a:t>
              </a:r>
              <a:endParaRPr lang="en-US" altLang="tr-TR" sz="1400"/>
            </a:p>
          </p:txBody>
        </p:sp>
        <p:sp>
          <p:nvSpPr>
            <p:cNvPr id="47274" name="Text Box 281"/>
            <p:cNvSpPr txBox="1">
              <a:spLocks noChangeArrowheads="1"/>
            </p:cNvSpPr>
            <p:nvPr/>
          </p:nvSpPr>
          <p:spPr bwMode="auto">
            <a:xfrm>
              <a:off x="4991" y="318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  <a:endParaRPr lang="en-US" altLang="tr-TR" sz="1400"/>
            </a:p>
          </p:txBody>
        </p:sp>
        <p:sp>
          <p:nvSpPr>
            <p:cNvPr id="47275" name="Text Box 282"/>
            <p:cNvSpPr txBox="1">
              <a:spLocks noChangeArrowheads="1"/>
            </p:cNvSpPr>
            <p:nvPr/>
          </p:nvSpPr>
          <p:spPr bwMode="auto">
            <a:xfrm>
              <a:off x="4804" y="258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6</a:t>
              </a:r>
              <a:endParaRPr lang="en-US" altLang="tr-TR" sz="1400"/>
            </a:p>
          </p:txBody>
        </p:sp>
        <p:sp>
          <p:nvSpPr>
            <p:cNvPr id="47276" name="Text Box 283"/>
            <p:cNvSpPr txBox="1">
              <a:spLocks noChangeArrowheads="1"/>
            </p:cNvSpPr>
            <p:nvPr/>
          </p:nvSpPr>
          <p:spPr bwMode="auto">
            <a:xfrm>
              <a:off x="4821" y="324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5</a:t>
              </a:r>
              <a:endParaRPr lang="en-US" altLang="tr-TR" sz="1400"/>
            </a:p>
          </p:txBody>
        </p:sp>
        <p:sp>
          <p:nvSpPr>
            <p:cNvPr id="47277" name="Text Box 284"/>
            <p:cNvSpPr txBox="1">
              <a:spLocks noChangeArrowheads="1"/>
            </p:cNvSpPr>
            <p:nvPr/>
          </p:nvSpPr>
          <p:spPr bwMode="auto">
            <a:xfrm>
              <a:off x="4481" y="270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4</a:t>
              </a:r>
              <a:endParaRPr lang="en-US" altLang="tr-TR" sz="1400"/>
            </a:p>
          </p:txBody>
        </p:sp>
        <p:sp>
          <p:nvSpPr>
            <p:cNvPr id="47278" name="Text Box 285"/>
            <p:cNvSpPr txBox="1">
              <a:spLocks noChangeArrowheads="1"/>
            </p:cNvSpPr>
            <p:nvPr/>
          </p:nvSpPr>
          <p:spPr bwMode="auto">
            <a:xfrm>
              <a:off x="4951" y="271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7</a:t>
              </a:r>
              <a:endParaRPr lang="en-US" altLang="tr-TR" sz="1400"/>
            </a:p>
          </p:txBody>
        </p:sp>
        <p:sp>
          <p:nvSpPr>
            <p:cNvPr id="47279" name="Text Box 286"/>
            <p:cNvSpPr txBox="1">
              <a:spLocks noChangeArrowheads="1"/>
            </p:cNvSpPr>
            <p:nvPr/>
          </p:nvSpPr>
          <p:spPr bwMode="auto">
            <a:xfrm>
              <a:off x="4714" y="304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8</a:t>
              </a:r>
              <a:endParaRPr lang="en-US" altLang="tr-TR" sz="1400"/>
            </a:p>
          </p:txBody>
        </p:sp>
        <p:sp>
          <p:nvSpPr>
            <p:cNvPr id="47280" name="Text Box 287"/>
            <p:cNvSpPr txBox="1">
              <a:spLocks noChangeArrowheads="1"/>
            </p:cNvSpPr>
            <p:nvPr/>
          </p:nvSpPr>
          <p:spPr bwMode="auto">
            <a:xfrm>
              <a:off x="4155" y="331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  <a:endParaRPr lang="en-US" altLang="tr-TR" sz="1400"/>
            </a:p>
          </p:txBody>
        </p:sp>
        <p:sp>
          <p:nvSpPr>
            <p:cNvPr id="47281" name="Text Box 288"/>
            <p:cNvSpPr txBox="1">
              <a:spLocks noChangeArrowheads="1"/>
            </p:cNvSpPr>
            <p:nvPr/>
          </p:nvSpPr>
          <p:spPr bwMode="auto">
            <a:xfrm>
              <a:off x="4563" y="317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6</a:t>
              </a:r>
              <a:endParaRPr lang="en-US" altLang="tr-TR" sz="1400"/>
            </a:p>
          </p:txBody>
        </p:sp>
        <p:sp>
          <p:nvSpPr>
            <p:cNvPr id="47282" name="Text Box 289"/>
            <p:cNvSpPr txBox="1">
              <a:spLocks noChangeArrowheads="1"/>
            </p:cNvSpPr>
            <p:nvPr/>
          </p:nvSpPr>
          <p:spPr bwMode="auto">
            <a:xfrm>
              <a:off x="5218" y="322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7</a:t>
              </a:r>
              <a:endParaRPr lang="en-US" altLang="tr-TR" sz="1400"/>
            </a:p>
          </p:txBody>
        </p:sp>
        <p:sp>
          <p:nvSpPr>
            <p:cNvPr id="47283" name="Text Box 290"/>
            <p:cNvSpPr txBox="1">
              <a:spLocks noChangeArrowheads="1"/>
            </p:cNvSpPr>
            <p:nvPr/>
          </p:nvSpPr>
          <p:spPr bwMode="auto">
            <a:xfrm>
              <a:off x="4197" y="351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4</a:t>
              </a:r>
              <a:endParaRPr lang="en-US" altLang="tr-TR" sz="1400"/>
            </a:p>
          </p:txBody>
        </p:sp>
        <p:sp>
          <p:nvSpPr>
            <p:cNvPr id="47284" name="Text Box 291"/>
            <p:cNvSpPr txBox="1">
              <a:spLocks noChangeArrowheads="1"/>
            </p:cNvSpPr>
            <p:nvPr/>
          </p:nvSpPr>
          <p:spPr bwMode="auto">
            <a:xfrm>
              <a:off x="4802" y="351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1</a:t>
              </a:r>
              <a:endParaRPr lang="en-US" altLang="tr-TR" sz="1400"/>
            </a:p>
          </p:txBody>
        </p:sp>
        <p:sp>
          <p:nvSpPr>
            <p:cNvPr id="47285" name="Text Box 292"/>
            <p:cNvSpPr txBox="1">
              <a:spLocks noChangeArrowheads="1"/>
            </p:cNvSpPr>
            <p:nvPr/>
          </p:nvSpPr>
          <p:spPr bwMode="auto">
            <a:xfrm>
              <a:off x="5357" y="362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  <a:endParaRPr lang="en-US" altLang="tr-TR" sz="1400"/>
            </a:p>
          </p:txBody>
        </p:sp>
        <p:sp>
          <p:nvSpPr>
            <p:cNvPr id="47286" name="Text Box 293"/>
            <p:cNvSpPr txBox="1">
              <a:spLocks noChangeArrowheads="1"/>
            </p:cNvSpPr>
            <p:nvPr/>
          </p:nvSpPr>
          <p:spPr bwMode="auto">
            <a:xfrm>
              <a:off x="4445" y="2846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s</a:t>
              </a:r>
            </a:p>
          </p:txBody>
        </p:sp>
        <p:sp>
          <p:nvSpPr>
            <p:cNvPr id="47287" name="Text Box 294"/>
            <p:cNvSpPr txBox="1">
              <a:spLocks noChangeArrowheads="1"/>
            </p:cNvSpPr>
            <p:nvPr/>
          </p:nvSpPr>
          <p:spPr bwMode="auto">
            <a:xfrm>
              <a:off x="4446" y="2399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t</a:t>
              </a:r>
            </a:p>
          </p:txBody>
        </p:sp>
        <p:sp>
          <p:nvSpPr>
            <p:cNvPr id="47288" name="Text Box 295"/>
            <p:cNvSpPr txBox="1">
              <a:spLocks noChangeArrowheads="1"/>
            </p:cNvSpPr>
            <p:nvPr/>
          </p:nvSpPr>
          <p:spPr bwMode="auto">
            <a:xfrm>
              <a:off x="3810" y="2382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r</a:t>
              </a:r>
            </a:p>
          </p:txBody>
        </p:sp>
        <p:sp>
          <p:nvSpPr>
            <p:cNvPr id="47289" name="Text Box 297"/>
            <p:cNvSpPr txBox="1">
              <a:spLocks noChangeArrowheads="1"/>
            </p:cNvSpPr>
            <p:nvPr/>
          </p:nvSpPr>
          <p:spPr bwMode="auto">
            <a:xfrm>
              <a:off x="3808" y="285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v</a:t>
              </a:r>
            </a:p>
          </p:txBody>
        </p:sp>
        <p:sp>
          <p:nvSpPr>
            <p:cNvPr id="47290" name="Text Box 298"/>
            <p:cNvSpPr txBox="1">
              <a:spLocks noChangeArrowheads="1"/>
            </p:cNvSpPr>
            <p:nvPr/>
          </p:nvSpPr>
          <p:spPr bwMode="auto">
            <a:xfrm>
              <a:off x="5138" y="2836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w</a:t>
              </a:r>
            </a:p>
          </p:txBody>
        </p:sp>
        <p:sp>
          <p:nvSpPr>
            <p:cNvPr id="47291" name="Text Box 299"/>
            <p:cNvSpPr txBox="1">
              <a:spLocks noChangeArrowheads="1"/>
            </p:cNvSpPr>
            <p:nvPr/>
          </p:nvSpPr>
          <p:spPr bwMode="auto">
            <a:xfrm>
              <a:off x="3792" y="332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x</a:t>
              </a:r>
            </a:p>
          </p:txBody>
        </p:sp>
        <p:sp>
          <p:nvSpPr>
            <p:cNvPr id="47292" name="Text Box 300"/>
            <p:cNvSpPr txBox="1">
              <a:spLocks noChangeArrowheads="1"/>
            </p:cNvSpPr>
            <p:nvPr/>
          </p:nvSpPr>
          <p:spPr bwMode="auto">
            <a:xfrm>
              <a:off x="4544" y="357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y</a:t>
              </a:r>
            </a:p>
          </p:txBody>
        </p:sp>
        <p:sp>
          <p:nvSpPr>
            <p:cNvPr id="47293" name="Text Box 301"/>
            <p:cNvSpPr txBox="1">
              <a:spLocks noChangeArrowheads="1"/>
            </p:cNvSpPr>
            <p:nvPr/>
          </p:nvSpPr>
          <p:spPr bwMode="auto">
            <a:xfrm>
              <a:off x="5284" y="3383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z</a:t>
              </a:r>
            </a:p>
          </p:txBody>
        </p:sp>
        <p:sp>
          <p:nvSpPr>
            <p:cNvPr id="47294" name="Text Box 302"/>
            <p:cNvSpPr txBox="1">
              <a:spLocks noChangeArrowheads="1"/>
            </p:cNvSpPr>
            <p:nvPr/>
          </p:nvSpPr>
          <p:spPr bwMode="auto">
            <a:xfrm>
              <a:off x="4360" y="359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6</a:t>
              </a:r>
            </a:p>
          </p:txBody>
        </p:sp>
      </p:grpSp>
      <p:sp>
        <p:nvSpPr>
          <p:cNvPr id="47115" name="AutoShape 303"/>
          <p:cNvSpPr>
            <a:spLocks noChangeArrowheads="1"/>
          </p:cNvSpPr>
          <p:nvPr/>
        </p:nvSpPr>
        <p:spPr bwMode="auto">
          <a:xfrm>
            <a:off x="2286000" y="1152525"/>
            <a:ext cx="1733550" cy="190500"/>
          </a:xfrm>
          <a:prstGeom prst="curvedDownArrow">
            <a:avLst>
              <a:gd name="adj1" fmla="val 182000"/>
              <a:gd name="adj2" fmla="val 3640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47116" name="AutoShape 304"/>
          <p:cNvSpPr>
            <a:spLocks noChangeArrowheads="1"/>
          </p:cNvSpPr>
          <p:nvPr/>
        </p:nvSpPr>
        <p:spPr bwMode="auto">
          <a:xfrm>
            <a:off x="5114925" y="1171575"/>
            <a:ext cx="1733550" cy="190500"/>
          </a:xfrm>
          <a:prstGeom prst="curvedDownArrow">
            <a:avLst>
              <a:gd name="adj1" fmla="val 182000"/>
              <a:gd name="adj2" fmla="val 3640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47117" name="AutoShape 305"/>
          <p:cNvSpPr>
            <a:spLocks noChangeArrowheads="1"/>
          </p:cNvSpPr>
          <p:nvPr/>
        </p:nvSpPr>
        <p:spPr bwMode="auto">
          <a:xfrm>
            <a:off x="8648700" y="2943225"/>
            <a:ext cx="266700" cy="1376363"/>
          </a:xfrm>
          <a:prstGeom prst="curvedLeftArrow">
            <a:avLst>
              <a:gd name="adj1" fmla="val 103214"/>
              <a:gd name="adj2" fmla="val 206429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47118" name="AutoShape 341"/>
          <p:cNvSpPr>
            <a:spLocks noChangeArrowheads="1"/>
          </p:cNvSpPr>
          <p:nvPr/>
        </p:nvSpPr>
        <p:spPr bwMode="auto">
          <a:xfrm rot="10800000">
            <a:off x="4799013" y="3648075"/>
            <a:ext cx="2062162" cy="238125"/>
          </a:xfrm>
          <a:prstGeom prst="curvedUpArrow">
            <a:avLst>
              <a:gd name="adj1" fmla="val 173200"/>
              <a:gd name="adj2" fmla="val 3464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47119" name="Oval 344"/>
          <p:cNvSpPr>
            <a:spLocks noChangeArrowheads="1"/>
          </p:cNvSpPr>
          <p:nvPr/>
        </p:nvSpPr>
        <p:spPr bwMode="auto">
          <a:xfrm>
            <a:off x="3262313" y="3973513"/>
            <a:ext cx="252412" cy="250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cs typeface="Times New Roman" panose="02020603050405020304" pitchFamily="18" charset="0"/>
              </a:rPr>
              <a:t>∞</a:t>
            </a:r>
          </a:p>
        </p:txBody>
      </p:sp>
      <p:sp>
        <p:nvSpPr>
          <p:cNvPr id="47120" name="Oval 345"/>
          <p:cNvSpPr>
            <a:spLocks noChangeArrowheads="1"/>
          </p:cNvSpPr>
          <p:nvPr/>
        </p:nvSpPr>
        <p:spPr bwMode="auto">
          <a:xfrm>
            <a:off x="5278438" y="4727575"/>
            <a:ext cx="252412" cy="252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  <p:sp>
        <p:nvSpPr>
          <p:cNvPr id="47121" name="Oval 346"/>
          <p:cNvSpPr>
            <a:spLocks noChangeArrowheads="1"/>
          </p:cNvSpPr>
          <p:nvPr/>
        </p:nvSpPr>
        <p:spPr bwMode="auto">
          <a:xfrm>
            <a:off x="4270375" y="4727575"/>
            <a:ext cx="252413" cy="25241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0</a:t>
            </a:r>
          </a:p>
        </p:txBody>
      </p:sp>
      <p:sp>
        <p:nvSpPr>
          <p:cNvPr id="47122" name="Oval 347"/>
          <p:cNvSpPr>
            <a:spLocks noChangeArrowheads="1"/>
          </p:cNvSpPr>
          <p:nvPr/>
        </p:nvSpPr>
        <p:spPr bwMode="auto">
          <a:xfrm>
            <a:off x="3262313" y="4727575"/>
            <a:ext cx="252412" cy="252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∞</a:t>
            </a:r>
          </a:p>
        </p:txBody>
      </p:sp>
      <p:sp>
        <p:nvSpPr>
          <p:cNvPr id="47123" name="Oval 348"/>
          <p:cNvSpPr>
            <a:spLocks noChangeArrowheads="1"/>
          </p:cNvSpPr>
          <p:nvPr/>
        </p:nvSpPr>
        <p:spPr bwMode="auto">
          <a:xfrm>
            <a:off x="5278438" y="3973513"/>
            <a:ext cx="252412" cy="250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sp>
        <p:nvSpPr>
          <p:cNvPr id="47124" name="Oval 349"/>
          <p:cNvSpPr>
            <a:spLocks noChangeArrowheads="1"/>
          </p:cNvSpPr>
          <p:nvPr/>
        </p:nvSpPr>
        <p:spPr bwMode="auto">
          <a:xfrm>
            <a:off x="3262313" y="5483225"/>
            <a:ext cx="252412" cy="25241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3</a:t>
            </a:r>
          </a:p>
        </p:txBody>
      </p:sp>
      <p:sp>
        <p:nvSpPr>
          <p:cNvPr id="47125" name="Oval 350"/>
          <p:cNvSpPr>
            <a:spLocks noChangeArrowheads="1"/>
          </p:cNvSpPr>
          <p:nvPr/>
        </p:nvSpPr>
        <p:spPr bwMode="auto">
          <a:xfrm>
            <a:off x="4270375" y="5483225"/>
            <a:ext cx="252413" cy="252413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6</a:t>
            </a:r>
          </a:p>
        </p:txBody>
      </p:sp>
      <p:sp>
        <p:nvSpPr>
          <p:cNvPr id="47126" name="Oval 351"/>
          <p:cNvSpPr>
            <a:spLocks noChangeArrowheads="1"/>
          </p:cNvSpPr>
          <p:nvPr/>
        </p:nvSpPr>
        <p:spPr bwMode="auto">
          <a:xfrm>
            <a:off x="4270375" y="3973513"/>
            <a:ext cx="252413" cy="2508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sp>
        <p:nvSpPr>
          <p:cNvPr id="47127" name="Oval 352"/>
          <p:cNvSpPr>
            <a:spLocks noChangeArrowheads="1"/>
          </p:cNvSpPr>
          <p:nvPr/>
        </p:nvSpPr>
        <p:spPr bwMode="auto">
          <a:xfrm>
            <a:off x="5278438" y="5483225"/>
            <a:ext cx="252412" cy="252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cxnSp>
        <p:nvCxnSpPr>
          <p:cNvPr id="47128" name="AutoShape 353"/>
          <p:cNvCxnSpPr>
            <a:cxnSpLocks noChangeShapeType="1"/>
            <a:stCxn id="47119" idx="6"/>
            <a:endCxn id="47126" idx="2"/>
          </p:cNvCxnSpPr>
          <p:nvPr/>
        </p:nvCxnSpPr>
        <p:spPr bwMode="auto">
          <a:xfrm>
            <a:off x="3514725" y="4098925"/>
            <a:ext cx="755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29" name="AutoShape 354"/>
          <p:cNvCxnSpPr>
            <a:cxnSpLocks noChangeShapeType="1"/>
            <a:stCxn id="47119" idx="5"/>
            <a:endCxn id="47121" idx="2"/>
          </p:cNvCxnSpPr>
          <p:nvPr/>
        </p:nvCxnSpPr>
        <p:spPr bwMode="auto">
          <a:xfrm>
            <a:off x="3478213" y="4187825"/>
            <a:ext cx="792162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30" name="AutoShape 355"/>
          <p:cNvCxnSpPr>
            <a:cxnSpLocks noChangeShapeType="1"/>
            <a:stCxn id="47126" idx="5"/>
            <a:endCxn id="47120" idx="2"/>
          </p:cNvCxnSpPr>
          <p:nvPr/>
        </p:nvCxnSpPr>
        <p:spPr bwMode="auto">
          <a:xfrm>
            <a:off x="4486275" y="4187825"/>
            <a:ext cx="792163" cy="6667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31" name="AutoShape 356"/>
          <p:cNvCxnSpPr>
            <a:cxnSpLocks noChangeShapeType="1"/>
            <a:stCxn id="47126" idx="6"/>
            <a:endCxn id="47123" idx="2"/>
          </p:cNvCxnSpPr>
          <p:nvPr/>
        </p:nvCxnSpPr>
        <p:spPr bwMode="auto">
          <a:xfrm>
            <a:off x="4522788" y="4098925"/>
            <a:ext cx="7556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32" name="AutoShape 357"/>
          <p:cNvCxnSpPr>
            <a:cxnSpLocks noChangeShapeType="1"/>
            <a:stCxn id="47121" idx="6"/>
            <a:endCxn id="47120" idx="2"/>
          </p:cNvCxnSpPr>
          <p:nvPr/>
        </p:nvCxnSpPr>
        <p:spPr bwMode="auto">
          <a:xfrm>
            <a:off x="4522788" y="4854575"/>
            <a:ext cx="7556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33" name="AutoShape 358"/>
          <p:cNvCxnSpPr>
            <a:cxnSpLocks noChangeShapeType="1"/>
            <a:stCxn id="47124" idx="6"/>
            <a:endCxn id="47125" idx="2"/>
          </p:cNvCxnSpPr>
          <p:nvPr/>
        </p:nvCxnSpPr>
        <p:spPr bwMode="auto">
          <a:xfrm>
            <a:off x="3514725" y="5610225"/>
            <a:ext cx="755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34" name="AutoShape 359"/>
          <p:cNvCxnSpPr>
            <a:cxnSpLocks noChangeShapeType="1"/>
            <a:stCxn id="47125" idx="6"/>
            <a:endCxn id="47127" idx="2"/>
          </p:cNvCxnSpPr>
          <p:nvPr/>
        </p:nvCxnSpPr>
        <p:spPr bwMode="auto">
          <a:xfrm>
            <a:off x="4522788" y="5610225"/>
            <a:ext cx="755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35" name="AutoShape 360"/>
          <p:cNvCxnSpPr>
            <a:cxnSpLocks noChangeShapeType="1"/>
            <a:stCxn id="47123" idx="3"/>
            <a:endCxn id="47122" idx="6"/>
          </p:cNvCxnSpPr>
          <p:nvPr/>
        </p:nvCxnSpPr>
        <p:spPr bwMode="auto">
          <a:xfrm flipH="1">
            <a:off x="3514725" y="4187825"/>
            <a:ext cx="1800225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36" name="AutoShape 361"/>
          <p:cNvCxnSpPr>
            <a:cxnSpLocks noChangeShapeType="1"/>
            <a:stCxn id="47119" idx="4"/>
            <a:endCxn id="47122" idx="0"/>
          </p:cNvCxnSpPr>
          <p:nvPr/>
        </p:nvCxnSpPr>
        <p:spPr bwMode="auto">
          <a:xfrm>
            <a:off x="3389313" y="4224338"/>
            <a:ext cx="0" cy="503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37" name="AutoShape 362"/>
          <p:cNvCxnSpPr>
            <a:cxnSpLocks noChangeShapeType="1"/>
            <a:stCxn id="47119" idx="4"/>
            <a:endCxn id="47125" idx="1"/>
          </p:cNvCxnSpPr>
          <p:nvPr/>
        </p:nvCxnSpPr>
        <p:spPr bwMode="auto">
          <a:xfrm>
            <a:off x="3389313" y="4224338"/>
            <a:ext cx="917575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38" name="AutoShape 363"/>
          <p:cNvCxnSpPr>
            <a:cxnSpLocks noChangeShapeType="1"/>
            <a:stCxn id="47122" idx="4"/>
            <a:endCxn id="47127" idx="1"/>
          </p:cNvCxnSpPr>
          <p:nvPr/>
        </p:nvCxnSpPr>
        <p:spPr bwMode="auto">
          <a:xfrm>
            <a:off x="3389313" y="4979988"/>
            <a:ext cx="1925637" cy="539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39" name="AutoShape 364"/>
          <p:cNvCxnSpPr>
            <a:cxnSpLocks noChangeShapeType="1"/>
            <a:stCxn id="47121" idx="3"/>
            <a:endCxn id="47124" idx="7"/>
          </p:cNvCxnSpPr>
          <p:nvPr/>
        </p:nvCxnSpPr>
        <p:spPr bwMode="auto">
          <a:xfrm flipH="1">
            <a:off x="3478213" y="4943475"/>
            <a:ext cx="828675" cy="5762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40" name="AutoShape 365"/>
          <p:cNvCxnSpPr>
            <a:cxnSpLocks noChangeShapeType="1"/>
            <a:stCxn id="47120" idx="4"/>
            <a:endCxn id="47127" idx="0"/>
          </p:cNvCxnSpPr>
          <p:nvPr/>
        </p:nvCxnSpPr>
        <p:spPr bwMode="auto">
          <a:xfrm>
            <a:off x="5405438" y="4979988"/>
            <a:ext cx="0" cy="503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41" name="AutoShape 366"/>
          <p:cNvCxnSpPr>
            <a:cxnSpLocks noChangeShapeType="1"/>
            <a:stCxn id="47121" idx="4"/>
            <a:endCxn id="47125" idx="0"/>
          </p:cNvCxnSpPr>
          <p:nvPr/>
        </p:nvCxnSpPr>
        <p:spPr bwMode="auto">
          <a:xfrm>
            <a:off x="4397375" y="4979988"/>
            <a:ext cx="0" cy="5032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42" name="AutoShape 367"/>
          <p:cNvCxnSpPr>
            <a:cxnSpLocks noChangeShapeType="1"/>
            <a:stCxn id="47126" idx="4"/>
            <a:endCxn id="47124" idx="0"/>
          </p:cNvCxnSpPr>
          <p:nvPr/>
        </p:nvCxnSpPr>
        <p:spPr bwMode="auto">
          <a:xfrm flipH="1">
            <a:off x="3389313" y="4224338"/>
            <a:ext cx="1008062" cy="1258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43" name="AutoShape 368"/>
          <p:cNvCxnSpPr>
            <a:cxnSpLocks noChangeShapeType="1"/>
            <a:stCxn id="47126" idx="4"/>
            <a:endCxn id="47127" idx="1"/>
          </p:cNvCxnSpPr>
          <p:nvPr/>
        </p:nvCxnSpPr>
        <p:spPr bwMode="auto">
          <a:xfrm>
            <a:off x="4397375" y="4224338"/>
            <a:ext cx="917575" cy="1295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44" name="AutoShape 369"/>
          <p:cNvCxnSpPr>
            <a:cxnSpLocks noChangeShapeType="1"/>
            <a:stCxn id="47121" idx="0"/>
            <a:endCxn id="47126" idx="4"/>
          </p:cNvCxnSpPr>
          <p:nvPr/>
        </p:nvCxnSpPr>
        <p:spPr bwMode="auto">
          <a:xfrm flipV="1">
            <a:off x="4397375" y="4224338"/>
            <a:ext cx="0" cy="5032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45" name="AutoShape 370"/>
          <p:cNvCxnSpPr>
            <a:cxnSpLocks noChangeShapeType="1"/>
            <a:stCxn id="47121" idx="7"/>
            <a:endCxn id="47123" idx="3"/>
          </p:cNvCxnSpPr>
          <p:nvPr/>
        </p:nvCxnSpPr>
        <p:spPr bwMode="auto">
          <a:xfrm flipV="1">
            <a:off x="4486275" y="4187825"/>
            <a:ext cx="828675" cy="5762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46" name="AutoShape 371"/>
          <p:cNvCxnSpPr>
            <a:cxnSpLocks noChangeShapeType="1"/>
            <a:stCxn id="47124" idx="4"/>
            <a:endCxn id="47127" idx="4"/>
          </p:cNvCxnSpPr>
          <p:nvPr/>
        </p:nvCxnSpPr>
        <p:spPr bwMode="auto">
          <a:xfrm rot="16200000" flipH="1">
            <a:off x="4396582" y="4728369"/>
            <a:ext cx="1587" cy="2016125"/>
          </a:xfrm>
          <a:prstGeom prst="curvedConnector3">
            <a:avLst>
              <a:gd name="adj1" fmla="val 1440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47" name="AutoShape 372"/>
          <p:cNvCxnSpPr>
            <a:cxnSpLocks noChangeShapeType="1"/>
            <a:stCxn id="47127" idx="6"/>
            <a:endCxn id="47127" idx="5"/>
          </p:cNvCxnSpPr>
          <p:nvPr/>
        </p:nvCxnSpPr>
        <p:spPr bwMode="auto">
          <a:xfrm flipH="1">
            <a:off x="5494338" y="5610225"/>
            <a:ext cx="36512" cy="88900"/>
          </a:xfrm>
          <a:prstGeom prst="curvedConnector4">
            <a:avLst>
              <a:gd name="adj1" fmla="val -481819"/>
              <a:gd name="adj2" fmla="val 26875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48" name="Text Box 373"/>
          <p:cNvSpPr txBox="1">
            <a:spLocks noChangeArrowheads="1"/>
          </p:cNvSpPr>
          <p:nvPr/>
        </p:nvSpPr>
        <p:spPr bwMode="auto">
          <a:xfrm>
            <a:off x="3713163" y="386238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7</a:t>
            </a:r>
            <a:endParaRPr lang="en-US" altLang="tr-TR" sz="1400"/>
          </a:p>
        </p:txBody>
      </p:sp>
      <p:sp>
        <p:nvSpPr>
          <p:cNvPr id="47149" name="Text Box 374"/>
          <p:cNvSpPr txBox="1">
            <a:spLocks noChangeArrowheads="1"/>
          </p:cNvSpPr>
          <p:nvPr/>
        </p:nvSpPr>
        <p:spPr bwMode="auto">
          <a:xfrm>
            <a:off x="4699000" y="38211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5</a:t>
            </a:r>
            <a:endParaRPr lang="en-US" altLang="tr-TR" sz="1400"/>
          </a:p>
        </p:txBody>
      </p:sp>
      <p:sp>
        <p:nvSpPr>
          <p:cNvPr id="47150" name="Text Box 375"/>
          <p:cNvSpPr txBox="1">
            <a:spLocks noChangeArrowheads="1"/>
          </p:cNvSpPr>
          <p:nvPr/>
        </p:nvSpPr>
        <p:spPr bwMode="auto">
          <a:xfrm>
            <a:off x="3195638" y="435927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8</a:t>
            </a:r>
            <a:endParaRPr lang="en-US" altLang="tr-TR" sz="1400"/>
          </a:p>
        </p:txBody>
      </p:sp>
      <p:sp>
        <p:nvSpPr>
          <p:cNvPr id="47151" name="Text Box 376"/>
          <p:cNvSpPr txBox="1">
            <a:spLocks noChangeArrowheads="1"/>
          </p:cNvSpPr>
          <p:nvPr/>
        </p:nvSpPr>
        <p:spPr bwMode="auto">
          <a:xfrm>
            <a:off x="3787775" y="430212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9</a:t>
            </a:r>
            <a:endParaRPr lang="en-US" altLang="tr-TR" sz="1400"/>
          </a:p>
        </p:txBody>
      </p:sp>
      <p:sp>
        <p:nvSpPr>
          <p:cNvPr id="47152" name="Text Box 377"/>
          <p:cNvSpPr txBox="1">
            <a:spLocks noChangeArrowheads="1"/>
          </p:cNvSpPr>
          <p:nvPr/>
        </p:nvSpPr>
        <p:spPr bwMode="auto">
          <a:xfrm>
            <a:off x="3608388" y="447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3</a:t>
            </a:r>
            <a:endParaRPr lang="en-US" altLang="tr-TR" sz="1400"/>
          </a:p>
        </p:txBody>
      </p:sp>
      <p:sp>
        <p:nvSpPr>
          <p:cNvPr id="47153" name="Text Box 378"/>
          <p:cNvSpPr txBox="1">
            <a:spLocks noChangeArrowheads="1"/>
          </p:cNvSpPr>
          <p:nvPr/>
        </p:nvSpPr>
        <p:spPr bwMode="auto">
          <a:xfrm>
            <a:off x="5002213" y="451643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4</a:t>
            </a:r>
            <a:endParaRPr lang="en-US" altLang="tr-TR" sz="1400"/>
          </a:p>
        </p:txBody>
      </p:sp>
      <p:sp>
        <p:nvSpPr>
          <p:cNvPr id="47154" name="Text Box 379"/>
          <p:cNvSpPr txBox="1">
            <a:spLocks noChangeArrowheads="1"/>
          </p:cNvSpPr>
          <p:nvPr/>
        </p:nvSpPr>
        <p:spPr bwMode="auto">
          <a:xfrm>
            <a:off x="3382963" y="50419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9</a:t>
            </a:r>
            <a:endParaRPr lang="en-US" altLang="tr-TR" sz="1400"/>
          </a:p>
        </p:txBody>
      </p:sp>
      <p:sp>
        <p:nvSpPr>
          <p:cNvPr id="47155" name="Text Box 380"/>
          <p:cNvSpPr txBox="1">
            <a:spLocks noChangeArrowheads="1"/>
          </p:cNvSpPr>
          <p:nvPr/>
        </p:nvSpPr>
        <p:spPr bwMode="auto">
          <a:xfrm>
            <a:off x="5010150" y="504507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3</a:t>
            </a:r>
            <a:endParaRPr lang="en-US" altLang="tr-TR" sz="1400"/>
          </a:p>
        </p:txBody>
      </p:sp>
      <p:sp>
        <p:nvSpPr>
          <p:cNvPr id="47156" name="Text Box 381"/>
          <p:cNvSpPr txBox="1">
            <a:spLocks noChangeArrowheads="1"/>
          </p:cNvSpPr>
          <p:nvPr/>
        </p:nvSpPr>
        <p:spPr bwMode="auto">
          <a:xfrm>
            <a:off x="4713288" y="409416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6</a:t>
            </a:r>
            <a:endParaRPr lang="en-US" altLang="tr-TR" sz="1400"/>
          </a:p>
        </p:txBody>
      </p:sp>
      <p:sp>
        <p:nvSpPr>
          <p:cNvPr id="47157" name="Text Box 382"/>
          <p:cNvSpPr txBox="1">
            <a:spLocks noChangeArrowheads="1"/>
          </p:cNvSpPr>
          <p:nvPr/>
        </p:nvSpPr>
        <p:spPr bwMode="auto">
          <a:xfrm>
            <a:off x="4740275" y="513556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5</a:t>
            </a:r>
            <a:endParaRPr lang="en-US" altLang="tr-TR" sz="1400"/>
          </a:p>
        </p:txBody>
      </p:sp>
      <p:sp>
        <p:nvSpPr>
          <p:cNvPr id="47158" name="Text Box 383"/>
          <p:cNvSpPr txBox="1">
            <a:spLocks noChangeArrowheads="1"/>
          </p:cNvSpPr>
          <p:nvPr/>
        </p:nvSpPr>
        <p:spPr bwMode="auto">
          <a:xfrm>
            <a:off x="4200525" y="42910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4</a:t>
            </a:r>
            <a:endParaRPr lang="en-US" altLang="tr-TR" sz="1400"/>
          </a:p>
        </p:txBody>
      </p:sp>
      <p:sp>
        <p:nvSpPr>
          <p:cNvPr id="47159" name="Text Box 384"/>
          <p:cNvSpPr txBox="1">
            <a:spLocks noChangeArrowheads="1"/>
          </p:cNvSpPr>
          <p:nvPr/>
        </p:nvSpPr>
        <p:spPr bwMode="auto">
          <a:xfrm>
            <a:off x="4946650" y="42989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7</a:t>
            </a:r>
            <a:endParaRPr lang="en-US" altLang="tr-TR" sz="1400"/>
          </a:p>
        </p:txBody>
      </p:sp>
      <p:sp>
        <p:nvSpPr>
          <p:cNvPr id="47160" name="Text Box 385"/>
          <p:cNvSpPr txBox="1">
            <a:spLocks noChangeArrowheads="1"/>
          </p:cNvSpPr>
          <p:nvPr/>
        </p:nvSpPr>
        <p:spPr bwMode="auto">
          <a:xfrm>
            <a:off x="4570413" y="481806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8</a:t>
            </a:r>
            <a:endParaRPr lang="en-US" altLang="tr-TR" sz="1400"/>
          </a:p>
        </p:txBody>
      </p:sp>
      <p:sp>
        <p:nvSpPr>
          <p:cNvPr id="47161" name="Text Box 386"/>
          <p:cNvSpPr txBox="1">
            <a:spLocks noChangeArrowheads="1"/>
          </p:cNvSpPr>
          <p:nvPr/>
        </p:nvSpPr>
        <p:spPr bwMode="auto">
          <a:xfrm>
            <a:off x="3683000" y="52514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3</a:t>
            </a:r>
            <a:endParaRPr lang="en-US" altLang="tr-TR" sz="1400"/>
          </a:p>
        </p:txBody>
      </p:sp>
      <p:sp>
        <p:nvSpPr>
          <p:cNvPr id="47162" name="Text Box 387"/>
          <p:cNvSpPr txBox="1">
            <a:spLocks noChangeArrowheads="1"/>
          </p:cNvSpPr>
          <p:nvPr/>
        </p:nvSpPr>
        <p:spPr bwMode="auto">
          <a:xfrm>
            <a:off x="4330700" y="502443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6</a:t>
            </a:r>
            <a:endParaRPr lang="en-US" altLang="tr-TR" sz="1400"/>
          </a:p>
        </p:txBody>
      </p:sp>
      <p:sp>
        <p:nvSpPr>
          <p:cNvPr id="47163" name="Text Box 388"/>
          <p:cNvSpPr txBox="1">
            <a:spLocks noChangeArrowheads="1"/>
          </p:cNvSpPr>
          <p:nvPr/>
        </p:nvSpPr>
        <p:spPr bwMode="auto">
          <a:xfrm>
            <a:off x="5370513" y="51181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7</a:t>
            </a:r>
            <a:endParaRPr lang="en-US" altLang="tr-TR" sz="1400"/>
          </a:p>
        </p:txBody>
      </p:sp>
      <p:sp>
        <p:nvSpPr>
          <p:cNvPr id="47164" name="Text Box 389"/>
          <p:cNvSpPr txBox="1">
            <a:spLocks noChangeArrowheads="1"/>
          </p:cNvSpPr>
          <p:nvPr/>
        </p:nvSpPr>
        <p:spPr bwMode="auto">
          <a:xfrm>
            <a:off x="3749675" y="557688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4</a:t>
            </a:r>
            <a:endParaRPr lang="en-US" altLang="tr-TR" sz="1400"/>
          </a:p>
        </p:txBody>
      </p:sp>
      <p:sp>
        <p:nvSpPr>
          <p:cNvPr id="47165" name="Text Box 390"/>
          <p:cNvSpPr txBox="1">
            <a:spLocks noChangeArrowheads="1"/>
          </p:cNvSpPr>
          <p:nvPr/>
        </p:nvSpPr>
        <p:spPr bwMode="auto">
          <a:xfrm>
            <a:off x="4710113" y="557688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1</a:t>
            </a:r>
            <a:endParaRPr lang="en-US" altLang="tr-TR" sz="1400"/>
          </a:p>
        </p:txBody>
      </p:sp>
      <p:sp>
        <p:nvSpPr>
          <p:cNvPr id="47166" name="Text Box 391"/>
          <p:cNvSpPr txBox="1">
            <a:spLocks noChangeArrowheads="1"/>
          </p:cNvSpPr>
          <p:nvPr/>
        </p:nvSpPr>
        <p:spPr bwMode="auto">
          <a:xfrm>
            <a:off x="5591175" y="57515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3</a:t>
            </a:r>
            <a:endParaRPr lang="en-US" altLang="tr-TR" sz="1400"/>
          </a:p>
        </p:txBody>
      </p:sp>
      <p:sp>
        <p:nvSpPr>
          <p:cNvPr id="47167" name="Text Box 392"/>
          <p:cNvSpPr txBox="1">
            <a:spLocks noChangeArrowheads="1"/>
          </p:cNvSpPr>
          <p:nvPr/>
        </p:nvSpPr>
        <p:spPr bwMode="auto">
          <a:xfrm>
            <a:off x="4143375" y="4510088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400"/>
              <a:t>s</a:t>
            </a:r>
          </a:p>
        </p:txBody>
      </p:sp>
      <p:sp>
        <p:nvSpPr>
          <p:cNvPr id="47168" name="Text Box 393"/>
          <p:cNvSpPr txBox="1">
            <a:spLocks noChangeArrowheads="1"/>
          </p:cNvSpPr>
          <p:nvPr/>
        </p:nvSpPr>
        <p:spPr bwMode="auto">
          <a:xfrm>
            <a:off x="4144963" y="3800475"/>
            <a:ext cx="24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400"/>
              <a:t>t</a:t>
            </a:r>
          </a:p>
        </p:txBody>
      </p:sp>
      <p:sp>
        <p:nvSpPr>
          <p:cNvPr id="47169" name="Text Box 394"/>
          <p:cNvSpPr txBox="1">
            <a:spLocks noChangeArrowheads="1"/>
          </p:cNvSpPr>
          <p:nvPr/>
        </p:nvSpPr>
        <p:spPr bwMode="auto">
          <a:xfrm>
            <a:off x="3135313" y="3773488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400"/>
              <a:t>r</a:t>
            </a:r>
          </a:p>
        </p:txBody>
      </p:sp>
      <p:sp>
        <p:nvSpPr>
          <p:cNvPr id="47170" name="Text Box 395"/>
          <p:cNvSpPr txBox="1">
            <a:spLocks noChangeArrowheads="1"/>
          </p:cNvSpPr>
          <p:nvPr/>
        </p:nvSpPr>
        <p:spPr bwMode="auto">
          <a:xfrm>
            <a:off x="3132138" y="453072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400"/>
              <a:t>v</a:t>
            </a:r>
          </a:p>
        </p:txBody>
      </p:sp>
      <p:sp>
        <p:nvSpPr>
          <p:cNvPr id="47171" name="Text Box 396"/>
          <p:cNvSpPr txBox="1">
            <a:spLocks noChangeArrowheads="1"/>
          </p:cNvSpPr>
          <p:nvPr/>
        </p:nvSpPr>
        <p:spPr bwMode="auto">
          <a:xfrm>
            <a:off x="5243513" y="4494213"/>
            <a:ext cx="312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400"/>
              <a:t>w</a:t>
            </a:r>
          </a:p>
        </p:txBody>
      </p:sp>
      <p:sp>
        <p:nvSpPr>
          <p:cNvPr id="47172" name="Text Box 397"/>
          <p:cNvSpPr txBox="1">
            <a:spLocks noChangeArrowheads="1"/>
          </p:cNvSpPr>
          <p:nvPr/>
        </p:nvSpPr>
        <p:spPr bwMode="auto">
          <a:xfrm>
            <a:off x="3106738" y="52768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400"/>
              <a:t>x</a:t>
            </a:r>
          </a:p>
        </p:txBody>
      </p:sp>
      <p:sp>
        <p:nvSpPr>
          <p:cNvPr id="47173" name="Text Box 398"/>
          <p:cNvSpPr txBox="1">
            <a:spLocks noChangeArrowheads="1"/>
          </p:cNvSpPr>
          <p:nvPr/>
        </p:nvSpPr>
        <p:spPr bwMode="auto">
          <a:xfrm>
            <a:off x="4300538" y="56626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400"/>
              <a:t>y</a:t>
            </a:r>
          </a:p>
        </p:txBody>
      </p:sp>
      <p:sp>
        <p:nvSpPr>
          <p:cNvPr id="47174" name="Text Box 399"/>
          <p:cNvSpPr txBox="1">
            <a:spLocks noChangeArrowheads="1"/>
          </p:cNvSpPr>
          <p:nvPr/>
        </p:nvSpPr>
        <p:spPr bwMode="auto">
          <a:xfrm>
            <a:off x="5475288" y="5362575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400"/>
              <a:t>z</a:t>
            </a:r>
          </a:p>
        </p:txBody>
      </p:sp>
      <p:sp>
        <p:nvSpPr>
          <p:cNvPr id="47175" name="Text Box 400"/>
          <p:cNvSpPr txBox="1">
            <a:spLocks noChangeArrowheads="1"/>
          </p:cNvSpPr>
          <p:nvPr/>
        </p:nvSpPr>
        <p:spPr bwMode="auto">
          <a:xfrm>
            <a:off x="4008438" y="57023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400"/>
              <a:t>6</a:t>
            </a:r>
          </a:p>
        </p:txBody>
      </p:sp>
      <p:sp>
        <p:nvSpPr>
          <p:cNvPr id="47176" name="Text Box 519"/>
          <p:cNvSpPr txBox="1">
            <a:spLocks noChangeArrowheads="1"/>
          </p:cNvSpPr>
          <p:nvPr/>
        </p:nvSpPr>
        <p:spPr bwMode="auto">
          <a:xfrm>
            <a:off x="5065713" y="38227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400"/>
              <a:t>u</a:t>
            </a:r>
          </a:p>
        </p:txBody>
      </p:sp>
      <p:grpSp>
        <p:nvGrpSpPr>
          <p:cNvPr id="47177" name="Group 524"/>
          <p:cNvGrpSpPr>
            <a:grpSpLocks/>
          </p:cNvGrpSpPr>
          <p:nvPr/>
        </p:nvGrpSpPr>
        <p:grpSpPr bwMode="auto">
          <a:xfrm>
            <a:off x="250825" y="3765550"/>
            <a:ext cx="2757488" cy="2282825"/>
            <a:chOff x="158" y="2372"/>
            <a:chExt cx="1737" cy="1438"/>
          </a:xfrm>
        </p:grpSpPr>
        <p:sp>
          <p:nvSpPr>
            <p:cNvPr id="47180" name="Oval 462"/>
            <p:cNvSpPr>
              <a:spLocks noChangeArrowheads="1"/>
            </p:cNvSpPr>
            <p:nvPr/>
          </p:nvSpPr>
          <p:spPr bwMode="auto">
            <a:xfrm>
              <a:off x="256" y="2498"/>
              <a:ext cx="159" cy="1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47181" name="Oval 463"/>
            <p:cNvSpPr>
              <a:spLocks noChangeArrowheads="1"/>
            </p:cNvSpPr>
            <p:nvPr/>
          </p:nvSpPr>
          <p:spPr bwMode="auto">
            <a:xfrm>
              <a:off x="1526" y="2973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47182" name="Oval 464"/>
            <p:cNvSpPr>
              <a:spLocks noChangeArrowheads="1"/>
            </p:cNvSpPr>
            <p:nvPr/>
          </p:nvSpPr>
          <p:spPr bwMode="auto">
            <a:xfrm>
              <a:off x="891" y="2973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0</a:t>
              </a:r>
            </a:p>
          </p:txBody>
        </p:sp>
        <p:sp>
          <p:nvSpPr>
            <p:cNvPr id="47183" name="Oval 465"/>
            <p:cNvSpPr>
              <a:spLocks noChangeArrowheads="1"/>
            </p:cNvSpPr>
            <p:nvPr/>
          </p:nvSpPr>
          <p:spPr bwMode="auto">
            <a:xfrm>
              <a:off x="256" y="2973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∞</a:t>
              </a:r>
            </a:p>
          </p:txBody>
        </p:sp>
        <p:sp>
          <p:nvSpPr>
            <p:cNvPr id="47184" name="Oval 466"/>
            <p:cNvSpPr>
              <a:spLocks noChangeArrowheads="1"/>
            </p:cNvSpPr>
            <p:nvPr/>
          </p:nvSpPr>
          <p:spPr bwMode="auto">
            <a:xfrm>
              <a:off x="1526" y="2498"/>
              <a:ext cx="159" cy="1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7</a:t>
              </a:r>
            </a:p>
          </p:txBody>
        </p:sp>
        <p:sp>
          <p:nvSpPr>
            <p:cNvPr id="47185" name="Oval 467"/>
            <p:cNvSpPr>
              <a:spLocks noChangeArrowheads="1"/>
            </p:cNvSpPr>
            <p:nvPr/>
          </p:nvSpPr>
          <p:spPr bwMode="auto">
            <a:xfrm>
              <a:off x="256" y="3449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47186" name="Oval 468"/>
            <p:cNvSpPr>
              <a:spLocks noChangeArrowheads="1"/>
            </p:cNvSpPr>
            <p:nvPr/>
          </p:nvSpPr>
          <p:spPr bwMode="auto">
            <a:xfrm>
              <a:off x="891" y="3449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47187" name="Oval 469"/>
            <p:cNvSpPr>
              <a:spLocks noChangeArrowheads="1"/>
            </p:cNvSpPr>
            <p:nvPr/>
          </p:nvSpPr>
          <p:spPr bwMode="auto">
            <a:xfrm>
              <a:off x="891" y="2498"/>
              <a:ext cx="159" cy="158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47188" name="Oval 470"/>
            <p:cNvSpPr>
              <a:spLocks noChangeArrowheads="1"/>
            </p:cNvSpPr>
            <p:nvPr/>
          </p:nvSpPr>
          <p:spPr bwMode="auto">
            <a:xfrm>
              <a:off x="1526" y="3449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7</a:t>
              </a:r>
            </a:p>
          </p:txBody>
        </p:sp>
        <p:cxnSp>
          <p:nvCxnSpPr>
            <p:cNvPr id="47189" name="AutoShape 471"/>
            <p:cNvCxnSpPr>
              <a:cxnSpLocks noChangeShapeType="1"/>
              <a:stCxn id="47180" idx="6"/>
              <a:endCxn id="47187" idx="2"/>
            </p:cNvCxnSpPr>
            <p:nvPr/>
          </p:nvCxnSpPr>
          <p:spPr bwMode="auto">
            <a:xfrm>
              <a:off x="415" y="2577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90" name="AutoShape 472"/>
            <p:cNvCxnSpPr>
              <a:cxnSpLocks noChangeShapeType="1"/>
              <a:stCxn id="47180" idx="5"/>
              <a:endCxn id="47182" idx="2"/>
            </p:cNvCxnSpPr>
            <p:nvPr/>
          </p:nvCxnSpPr>
          <p:spPr bwMode="auto">
            <a:xfrm>
              <a:off x="392" y="2633"/>
              <a:ext cx="499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91" name="AutoShape 473"/>
            <p:cNvCxnSpPr>
              <a:cxnSpLocks noChangeShapeType="1"/>
              <a:stCxn id="47187" idx="5"/>
              <a:endCxn id="47181" idx="2"/>
            </p:cNvCxnSpPr>
            <p:nvPr/>
          </p:nvCxnSpPr>
          <p:spPr bwMode="auto">
            <a:xfrm>
              <a:off x="1027" y="2633"/>
              <a:ext cx="499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92" name="AutoShape 474"/>
            <p:cNvCxnSpPr>
              <a:cxnSpLocks noChangeShapeType="1"/>
              <a:stCxn id="47187" idx="6"/>
              <a:endCxn id="47184" idx="2"/>
            </p:cNvCxnSpPr>
            <p:nvPr/>
          </p:nvCxnSpPr>
          <p:spPr bwMode="auto">
            <a:xfrm>
              <a:off x="1050" y="2577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93" name="AutoShape 475"/>
            <p:cNvCxnSpPr>
              <a:cxnSpLocks noChangeShapeType="1"/>
              <a:stCxn id="47182" idx="6"/>
              <a:endCxn id="47181" idx="2"/>
            </p:cNvCxnSpPr>
            <p:nvPr/>
          </p:nvCxnSpPr>
          <p:spPr bwMode="auto">
            <a:xfrm>
              <a:off x="1050" y="3053"/>
              <a:ext cx="47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94" name="AutoShape 476"/>
            <p:cNvCxnSpPr>
              <a:cxnSpLocks noChangeShapeType="1"/>
              <a:stCxn id="47185" idx="6"/>
              <a:endCxn id="47186" idx="2"/>
            </p:cNvCxnSpPr>
            <p:nvPr/>
          </p:nvCxnSpPr>
          <p:spPr bwMode="auto">
            <a:xfrm>
              <a:off x="415" y="3529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95" name="AutoShape 477"/>
            <p:cNvCxnSpPr>
              <a:cxnSpLocks noChangeShapeType="1"/>
              <a:stCxn id="47186" idx="6"/>
              <a:endCxn id="47188" idx="2"/>
            </p:cNvCxnSpPr>
            <p:nvPr/>
          </p:nvCxnSpPr>
          <p:spPr bwMode="auto">
            <a:xfrm>
              <a:off x="1050" y="3529"/>
              <a:ext cx="47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96" name="AutoShape 478"/>
            <p:cNvCxnSpPr>
              <a:cxnSpLocks noChangeShapeType="1"/>
              <a:stCxn id="47184" idx="3"/>
              <a:endCxn id="47183" idx="6"/>
            </p:cNvCxnSpPr>
            <p:nvPr/>
          </p:nvCxnSpPr>
          <p:spPr bwMode="auto">
            <a:xfrm flipH="1">
              <a:off x="415" y="2633"/>
              <a:ext cx="1134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97" name="AutoShape 479"/>
            <p:cNvCxnSpPr>
              <a:cxnSpLocks noChangeShapeType="1"/>
              <a:stCxn id="47180" idx="4"/>
              <a:endCxn id="47183" idx="0"/>
            </p:cNvCxnSpPr>
            <p:nvPr/>
          </p:nvCxnSpPr>
          <p:spPr bwMode="auto">
            <a:xfrm>
              <a:off x="336" y="2656"/>
              <a:ext cx="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98" name="AutoShape 480"/>
            <p:cNvCxnSpPr>
              <a:cxnSpLocks noChangeShapeType="1"/>
              <a:stCxn id="47180" idx="4"/>
              <a:endCxn id="47186" idx="1"/>
            </p:cNvCxnSpPr>
            <p:nvPr/>
          </p:nvCxnSpPr>
          <p:spPr bwMode="auto">
            <a:xfrm>
              <a:off x="336" y="2656"/>
              <a:ext cx="578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99" name="AutoShape 481"/>
            <p:cNvCxnSpPr>
              <a:cxnSpLocks noChangeShapeType="1"/>
              <a:stCxn id="47183" idx="4"/>
              <a:endCxn id="47188" idx="1"/>
            </p:cNvCxnSpPr>
            <p:nvPr/>
          </p:nvCxnSpPr>
          <p:spPr bwMode="auto">
            <a:xfrm>
              <a:off x="336" y="3132"/>
              <a:ext cx="1213" cy="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200" name="AutoShape 482"/>
            <p:cNvCxnSpPr>
              <a:cxnSpLocks noChangeShapeType="1"/>
              <a:stCxn id="47182" idx="3"/>
              <a:endCxn id="47185" idx="7"/>
            </p:cNvCxnSpPr>
            <p:nvPr/>
          </p:nvCxnSpPr>
          <p:spPr bwMode="auto">
            <a:xfrm flipH="1">
              <a:off x="392" y="3109"/>
              <a:ext cx="522" cy="3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201" name="AutoShape 483"/>
            <p:cNvCxnSpPr>
              <a:cxnSpLocks noChangeShapeType="1"/>
              <a:stCxn id="47181" idx="4"/>
              <a:endCxn id="47188" idx="0"/>
            </p:cNvCxnSpPr>
            <p:nvPr/>
          </p:nvCxnSpPr>
          <p:spPr bwMode="auto">
            <a:xfrm>
              <a:off x="1606" y="3132"/>
              <a:ext cx="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202" name="AutoShape 484"/>
            <p:cNvCxnSpPr>
              <a:cxnSpLocks noChangeShapeType="1"/>
              <a:stCxn id="47182" idx="4"/>
              <a:endCxn id="47186" idx="0"/>
            </p:cNvCxnSpPr>
            <p:nvPr/>
          </p:nvCxnSpPr>
          <p:spPr bwMode="auto">
            <a:xfrm>
              <a:off x="971" y="3132"/>
              <a:ext cx="0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203" name="AutoShape 485"/>
            <p:cNvCxnSpPr>
              <a:cxnSpLocks noChangeShapeType="1"/>
              <a:stCxn id="47187" idx="4"/>
              <a:endCxn id="47185" idx="0"/>
            </p:cNvCxnSpPr>
            <p:nvPr/>
          </p:nvCxnSpPr>
          <p:spPr bwMode="auto">
            <a:xfrm flipH="1">
              <a:off x="336" y="2656"/>
              <a:ext cx="635" cy="7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204" name="AutoShape 486"/>
            <p:cNvCxnSpPr>
              <a:cxnSpLocks noChangeShapeType="1"/>
              <a:stCxn id="47187" idx="4"/>
              <a:endCxn id="47188" idx="1"/>
            </p:cNvCxnSpPr>
            <p:nvPr/>
          </p:nvCxnSpPr>
          <p:spPr bwMode="auto">
            <a:xfrm>
              <a:off x="971" y="2656"/>
              <a:ext cx="578" cy="81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205" name="AutoShape 487"/>
            <p:cNvCxnSpPr>
              <a:cxnSpLocks noChangeShapeType="1"/>
              <a:stCxn id="47182" idx="0"/>
              <a:endCxn id="47187" idx="4"/>
            </p:cNvCxnSpPr>
            <p:nvPr/>
          </p:nvCxnSpPr>
          <p:spPr bwMode="auto">
            <a:xfrm flipV="1">
              <a:off x="971" y="2656"/>
              <a:ext cx="0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206" name="AutoShape 488"/>
            <p:cNvCxnSpPr>
              <a:cxnSpLocks noChangeShapeType="1"/>
              <a:stCxn id="47182" idx="7"/>
              <a:endCxn id="47184" idx="3"/>
            </p:cNvCxnSpPr>
            <p:nvPr/>
          </p:nvCxnSpPr>
          <p:spPr bwMode="auto">
            <a:xfrm flipV="1">
              <a:off x="1027" y="2633"/>
              <a:ext cx="522" cy="3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207" name="AutoShape 489"/>
            <p:cNvCxnSpPr>
              <a:cxnSpLocks noChangeShapeType="1"/>
              <a:stCxn id="47185" idx="4"/>
              <a:endCxn id="47188" idx="4"/>
            </p:cNvCxnSpPr>
            <p:nvPr/>
          </p:nvCxnSpPr>
          <p:spPr bwMode="auto">
            <a:xfrm rot="16200000" flipH="1">
              <a:off x="970" y="2974"/>
              <a:ext cx="1" cy="1270"/>
            </a:xfrm>
            <a:prstGeom prst="curvedConnector3">
              <a:avLst>
                <a:gd name="adj1" fmla="val 144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208" name="AutoShape 490"/>
            <p:cNvCxnSpPr>
              <a:cxnSpLocks noChangeShapeType="1"/>
              <a:stCxn id="47188" idx="6"/>
              <a:endCxn id="47188" idx="5"/>
            </p:cNvCxnSpPr>
            <p:nvPr/>
          </p:nvCxnSpPr>
          <p:spPr bwMode="auto">
            <a:xfrm flipH="1">
              <a:off x="1662" y="3529"/>
              <a:ext cx="23" cy="56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209" name="Text Box 491"/>
            <p:cNvSpPr txBox="1">
              <a:spLocks noChangeArrowheads="1"/>
            </p:cNvSpPr>
            <p:nvPr/>
          </p:nvSpPr>
          <p:spPr bwMode="auto">
            <a:xfrm>
              <a:off x="540" y="242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7</a:t>
              </a:r>
              <a:endParaRPr lang="en-US" altLang="tr-TR" sz="1400"/>
            </a:p>
          </p:txBody>
        </p:sp>
        <p:sp>
          <p:nvSpPr>
            <p:cNvPr id="47210" name="Text Box 492"/>
            <p:cNvSpPr txBox="1">
              <a:spLocks noChangeArrowheads="1"/>
            </p:cNvSpPr>
            <p:nvPr/>
          </p:nvSpPr>
          <p:spPr bwMode="auto">
            <a:xfrm>
              <a:off x="1161" y="240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5</a:t>
              </a:r>
              <a:endParaRPr lang="en-US" altLang="tr-TR" sz="1400"/>
            </a:p>
          </p:txBody>
        </p:sp>
        <p:sp>
          <p:nvSpPr>
            <p:cNvPr id="47211" name="Text Box 493"/>
            <p:cNvSpPr txBox="1">
              <a:spLocks noChangeArrowheads="1"/>
            </p:cNvSpPr>
            <p:nvPr/>
          </p:nvSpPr>
          <p:spPr bwMode="auto">
            <a:xfrm>
              <a:off x="214" y="274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8</a:t>
              </a:r>
              <a:endParaRPr lang="en-US" altLang="tr-TR" sz="1400"/>
            </a:p>
          </p:txBody>
        </p:sp>
        <p:sp>
          <p:nvSpPr>
            <p:cNvPr id="47212" name="Text Box 494"/>
            <p:cNvSpPr txBox="1">
              <a:spLocks noChangeArrowheads="1"/>
            </p:cNvSpPr>
            <p:nvPr/>
          </p:nvSpPr>
          <p:spPr bwMode="auto">
            <a:xfrm>
              <a:off x="587" y="270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9</a:t>
              </a:r>
              <a:endParaRPr lang="en-US" altLang="tr-TR" sz="1400"/>
            </a:p>
          </p:txBody>
        </p:sp>
        <p:sp>
          <p:nvSpPr>
            <p:cNvPr id="47213" name="Text Box 495"/>
            <p:cNvSpPr txBox="1">
              <a:spLocks noChangeArrowheads="1"/>
            </p:cNvSpPr>
            <p:nvPr/>
          </p:nvSpPr>
          <p:spPr bwMode="auto">
            <a:xfrm>
              <a:off x="474" y="281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  <a:endParaRPr lang="en-US" altLang="tr-TR" sz="1400"/>
            </a:p>
          </p:txBody>
        </p:sp>
        <p:sp>
          <p:nvSpPr>
            <p:cNvPr id="47214" name="Text Box 496"/>
            <p:cNvSpPr txBox="1">
              <a:spLocks noChangeArrowheads="1"/>
            </p:cNvSpPr>
            <p:nvPr/>
          </p:nvSpPr>
          <p:spPr bwMode="auto">
            <a:xfrm>
              <a:off x="1352" y="284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4</a:t>
              </a:r>
              <a:endParaRPr lang="en-US" altLang="tr-TR" sz="1400"/>
            </a:p>
          </p:txBody>
        </p:sp>
        <p:sp>
          <p:nvSpPr>
            <p:cNvPr id="47215" name="Text Box 497"/>
            <p:cNvSpPr txBox="1">
              <a:spLocks noChangeArrowheads="1"/>
            </p:cNvSpPr>
            <p:nvPr/>
          </p:nvSpPr>
          <p:spPr bwMode="auto">
            <a:xfrm>
              <a:off x="332" y="317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9</a:t>
              </a:r>
              <a:endParaRPr lang="en-US" altLang="tr-TR" sz="1400"/>
            </a:p>
          </p:txBody>
        </p:sp>
        <p:sp>
          <p:nvSpPr>
            <p:cNvPr id="47216" name="Text Box 498"/>
            <p:cNvSpPr txBox="1">
              <a:spLocks noChangeArrowheads="1"/>
            </p:cNvSpPr>
            <p:nvPr/>
          </p:nvSpPr>
          <p:spPr bwMode="auto">
            <a:xfrm>
              <a:off x="1357" y="317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  <a:endParaRPr lang="en-US" altLang="tr-TR" sz="1400"/>
            </a:p>
          </p:txBody>
        </p:sp>
        <p:sp>
          <p:nvSpPr>
            <p:cNvPr id="47217" name="Text Box 499"/>
            <p:cNvSpPr txBox="1">
              <a:spLocks noChangeArrowheads="1"/>
            </p:cNvSpPr>
            <p:nvPr/>
          </p:nvSpPr>
          <p:spPr bwMode="auto">
            <a:xfrm>
              <a:off x="1170" y="257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6</a:t>
              </a:r>
              <a:endParaRPr lang="en-US" altLang="tr-TR" sz="1400"/>
            </a:p>
          </p:txBody>
        </p:sp>
        <p:sp>
          <p:nvSpPr>
            <p:cNvPr id="47218" name="Text Box 500"/>
            <p:cNvSpPr txBox="1">
              <a:spLocks noChangeArrowheads="1"/>
            </p:cNvSpPr>
            <p:nvPr/>
          </p:nvSpPr>
          <p:spPr bwMode="auto">
            <a:xfrm>
              <a:off x="1187" y="323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5</a:t>
              </a:r>
              <a:endParaRPr lang="en-US" altLang="tr-TR" sz="1400"/>
            </a:p>
          </p:txBody>
        </p:sp>
        <p:sp>
          <p:nvSpPr>
            <p:cNvPr id="47219" name="Text Box 501"/>
            <p:cNvSpPr txBox="1">
              <a:spLocks noChangeArrowheads="1"/>
            </p:cNvSpPr>
            <p:nvPr/>
          </p:nvSpPr>
          <p:spPr bwMode="auto">
            <a:xfrm>
              <a:off x="847" y="269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4</a:t>
              </a:r>
              <a:endParaRPr lang="en-US" altLang="tr-TR" sz="1400"/>
            </a:p>
          </p:txBody>
        </p:sp>
        <p:sp>
          <p:nvSpPr>
            <p:cNvPr id="47220" name="Text Box 502"/>
            <p:cNvSpPr txBox="1">
              <a:spLocks noChangeArrowheads="1"/>
            </p:cNvSpPr>
            <p:nvPr/>
          </p:nvSpPr>
          <p:spPr bwMode="auto">
            <a:xfrm>
              <a:off x="1317" y="270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7</a:t>
              </a:r>
              <a:endParaRPr lang="en-US" altLang="tr-TR" sz="1400"/>
            </a:p>
          </p:txBody>
        </p:sp>
        <p:sp>
          <p:nvSpPr>
            <p:cNvPr id="47221" name="Text Box 503"/>
            <p:cNvSpPr txBox="1">
              <a:spLocks noChangeArrowheads="1"/>
            </p:cNvSpPr>
            <p:nvPr/>
          </p:nvSpPr>
          <p:spPr bwMode="auto">
            <a:xfrm>
              <a:off x="1080" y="303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8</a:t>
              </a:r>
              <a:endParaRPr lang="en-US" altLang="tr-TR" sz="1400"/>
            </a:p>
          </p:txBody>
        </p:sp>
        <p:sp>
          <p:nvSpPr>
            <p:cNvPr id="47222" name="Text Box 504"/>
            <p:cNvSpPr txBox="1">
              <a:spLocks noChangeArrowheads="1"/>
            </p:cNvSpPr>
            <p:nvPr/>
          </p:nvSpPr>
          <p:spPr bwMode="auto">
            <a:xfrm>
              <a:off x="521" y="330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  <a:endParaRPr lang="en-US" altLang="tr-TR" sz="1400"/>
            </a:p>
          </p:txBody>
        </p:sp>
        <p:sp>
          <p:nvSpPr>
            <p:cNvPr id="47223" name="Text Box 505"/>
            <p:cNvSpPr txBox="1">
              <a:spLocks noChangeArrowheads="1"/>
            </p:cNvSpPr>
            <p:nvPr/>
          </p:nvSpPr>
          <p:spPr bwMode="auto">
            <a:xfrm>
              <a:off x="929" y="316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6</a:t>
              </a:r>
              <a:endParaRPr lang="en-US" altLang="tr-TR" sz="1400"/>
            </a:p>
          </p:txBody>
        </p:sp>
        <p:sp>
          <p:nvSpPr>
            <p:cNvPr id="47224" name="Text Box 506"/>
            <p:cNvSpPr txBox="1">
              <a:spLocks noChangeArrowheads="1"/>
            </p:cNvSpPr>
            <p:nvPr/>
          </p:nvSpPr>
          <p:spPr bwMode="auto">
            <a:xfrm>
              <a:off x="1584" y="321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7</a:t>
              </a:r>
              <a:endParaRPr lang="en-US" altLang="tr-TR" sz="1400"/>
            </a:p>
          </p:txBody>
        </p:sp>
        <p:sp>
          <p:nvSpPr>
            <p:cNvPr id="47225" name="Text Box 507"/>
            <p:cNvSpPr txBox="1">
              <a:spLocks noChangeArrowheads="1"/>
            </p:cNvSpPr>
            <p:nvPr/>
          </p:nvSpPr>
          <p:spPr bwMode="auto">
            <a:xfrm>
              <a:off x="563" y="350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4</a:t>
              </a:r>
              <a:endParaRPr lang="en-US" altLang="tr-TR" sz="1400"/>
            </a:p>
          </p:txBody>
        </p:sp>
        <p:sp>
          <p:nvSpPr>
            <p:cNvPr id="47226" name="Text Box 508"/>
            <p:cNvSpPr txBox="1">
              <a:spLocks noChangeArrowheads="1"/>
            </p:cNvSpPr>
            <p:nvPr/>
          </p:nvSpPr>
          <p:spPr bwMode="auto">
            <a:xfrm>
              <a:off x="1168" y="350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1</a:t>
              </a:r>
              <a:endParaRPr lang="en-US" altLang="tr-TR" sz="1400"/>
            </a:p>
          </p:txBody>
        </p:sp>
        <p:sp>
          <p:nvSpPr>
            <p:cNvPr id="47227" name="Text Box 509"/>
            <p:cNvSpPr txBox="1">
              <a:spLocks noChangeArrowheads="1"/>
            </p:cNvSpPr>
            <p:nvPr/>
          </p:nvSpPr>
          <p:spPr bwMode="auto">
            <a:xfrm>
              <a:off x="1723" y="361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  <a:endParaRPr lang="en-US" altLang="tr-TR" sz="1400"/>
            </a:p>
          </p:txBody>
        </p:sp>
        <p:sp>
          <p:nvSpPr>
            <p:cNvPr id="47228" name="Text Box 510"/>
            <p:cNvSpPr txBox="1">
              <a:spLocks noChangeArrowheads="1"/>
            </p:cNvSpPr>
            <p:nvPr/>
          </p:nvSpPr>
          <p:spPr bwMode="auto">
            <a:xfrm>
              <a:off x="811" y="2836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s</a:t>
              </a:r>
            </a:p>
          </p:txBody>
        </p:sp>
        <p:sp>
          <p:nvSpPr>
            <p:cNvPr id="47229" name="Text Box 511"/>
            <p:cNvSpPr txBox="1">
              <a:spLocks noChangeArrowheads="1"/>
            </p:cNvSpPr>
            <p:nvPr/>
          </p:nvSpPr>
          <p:spPr bwMode="auto">
            <a:xfrm>
              <a:off x="812" y="2389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t</a:t>
              </a:r>
            </a:p>
          </p:txBody>
        </p:sp>
        <p:sp>
          <p:nvSpPr>
            <p:cNvPr id="47230" name="Text Box 512"/>
            <p:cNvSpPr txBox="1">
              <a:spLocks noChangeArrowheads="1"/>
            </p:cNvSpPr>
            <p:nvPr/>
          </p:nvSpPr>
          <p:spPr bwMode="auto">
            <a:xfrm>
              <a:off x="176" y="2372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r</a:t>
              </a:r>
            </a:p>
          </p:txBody>
        </p:sp>
        <p:sp>
          <p:nvSpPr>
            <p:cNvPr id="47231" name="Text Box 513"/>
            <p:cNvSpPr txBox="1">
              <a:spLocks noChangeArrowheads="1"/>
            </p:cNvSpPr>
            <p:nvPr/>
          </p:nvSpPr>
          <p:spPr bwMode="auto">
            <a:xfrm>
              <a:off x="174" y="284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v</a:t>
              </a:r>
            </a:p>
          </p:txBody>
        </p:sp>
        <p:sp>
          <p:nvSpPr>
            <p:cNvPr id="47232" name="Text Box 514"/>
            <p:cNvSpPr txBox="1">
              <a:spLocks noChangeArrowheads="1"/>
            </p:cNvSpPr>
            <p:nvPr/>
          </p:nvSpPr>
          <p:spPr bwMode="auto">
            <a:xfrm>
              <a:off x="1504" y="2826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w</a:t>
              </a:r>
            </a:p>
          </p:txBody>
        </p:sp>
        <p:sp>
          <p:nvSpPr>
            <p:cNvPr id="47233" name="Text Box 515"/>
            <p:cNvSpPr txBox="1">
              <a:spLocks noChangeArrowheads="1"/>
            </p:cNvSpPr>
            <p:nvPr/>
          </p:nvSpPr>
          <p:spPr bwMode="auto">
            <a:xfrm>
              <a:off x="158" y="331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x</a:t>
              </a:r>
            </a:p>
          </p:txBody>
        </p:sp>
        <p:sp>
          <p:nvSpPr>
            <p:cNvPr id="47234" name="Text Box 516"/>
            <p:cNvSpPr txBox="1">
              <a:spLocks noChangeArrowheads="1"/>
            </p:cNvSpPr>
            <p:nvPr/>
          </p:nvSpPr>
          <p:spPr bwMode="auto">
            <a:xfrm>
              <a:off x="910" y="356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y</a:t>
              </a:r>
            </a:p>
          </p:txBody>
        </p:sp>
        <p:sp>
          <p:nvSpPr>
            <p:cNvPr id="47235" name="Text Box 517"/>
            <p:cNvSpPr txBox="1">
              <a:spLocks noChangeArrowheads="1"/>
            </p:cNvSpPr>
            <p:nvPr/>
          </p:nvSpPr>
          <p:spPr bwMode="auto">
            <a:xfrm>
              <a:off x="1650" y="3373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z</a:t>
              </a:r>
            </a:p>
          </p:txBody>
        </p:sp>
        <p:sp>
          <p:nvSpPr>
            <p:cNvPr id="47236" name="Text Box 518"/>
            <p:cNvSpPr txBox="1">
              <a:spLocks noChangeArrowheads="1"/>
            </p:cNvSpPr>
            <p:nvPr/>
          </p:nvSpPr>
          <p:spPr bwMode="auto">
            <a:xfrm>
              <a:off x="726" y="358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6</a:t>
              </a:r>
            </a:p>
          </p:txBody>
        </p:sp>
        <p:sp>
          <p:nvSpPr>
            <p:cNvPr id="47237" name="Text Box 520"/>
            <p:cNvSpPr txBox="1">
              <a:spLocks noChangeArrowheads="1"/>
            </p:cNvSpPr>
            <p:nvPr/>
          </p:nvSpPr>
          <p:spPr bwMode="auto">
            <a:xfrm>
              <a:off x="1415" y="237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u</a:t>
              </a:r>
            </a:p>
          </p:txBody>
        </p:sp>
      </p:grpSp>
      <p:sp>
        <p:nvSpPr>
          <p:cNvPr id="47178" name="AutoShape 521"/>
          <p:cNvSpPr>
            <a:spLocks noChangeArrowheads="1"/>
          </p:cNvSpPr>
          <p:nvPr/>
        </p:nvSpPr>
        <p:spPr bwMode="auto">
          <a:xfrm rot="10800000">
            <a:off x="1809750" y="3649663"/>
            <a:ext cx="2062163" cy="238125"/>
          </a:xfrm>
          <a:prstGeom prst="curvedUpArrow">
            <a:avLst>
              <a:gd name="adj1" fmla="val 173200"/>
              <a:gd name="adj2" fmla="val 3464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47179" name="AutoShape 523"/>
          <p:cNvSpPr>
            <a:spLocks noChangeArrowheads="1"/>
          </p:cNvSpPr>
          <p:nvPr/>
        </p:nvSpPr>
        <p:spPr bwMode="auto">
          <a:xfrm>
            <a:off x="0" y="4857750"/>
            <a:ext cx="538163" cy="485775"/>
          </a:xfrm>
          <a:prstGeom prst="leftArrow">
            <a:avLst>
              <a:gd name="adj1" fmla="val 18296"/>
              <a:gd name="adj2" fmla="val 2875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4338D6-60D7-4207-9E28-2332C726BA92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36F1BC-8423-41BB-9133-F3E124C87F6B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tr-TR" sz="1400" smtClean="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Dijkstra’s Algorithm – An Example</a:t>
            </a:r>
          </a:p>
        </p:txBody>
      </p:sp>
      <p:sp>
        <p:nvSpPr>
          <p:cNvPr id="48134" name="AutoShape 240"/>
          <p:cNvSpPr>
            <a:spLocks noChangeArrowheads="1"/>
          </p:cNvSpPr>
          <p:nvPr/>
        </p:nvSpPr>
        <p:spPr bwMode="auto">
          <a:xfrm>
            <a:off x="2286000" y="1152525"/>
            <a:ext cx="1733550" cy="190500"/>
          </a:xfrm>
          <a:prstGeom prst="curvedDownArrow">
            <a:avLst>
              <a:gd name="adj1" fmla="val 182000"/>
              <a:gd name="adj2" fmla="val 3640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48135" name="AutoShape 241"/>
          <p:cNvSpPr>
            <a:spLocks noChangeArrowheads="1"/>
          </p:cNvSpPr>
          <p:nvPr/>
        </p:nvSpPr>
        <p:spPr bwMode="auto">
          <a:xfrm>
            <a:off x="5114925" y="1171575"/>
            <a:ext cx="1733550" cy="190500"/>
          </a:xfrm>
          <a:prstGeom prst="curvedDownArrow">
            <a:avLst>
              <a:gd name="adj1" fmla="val 182000"/>
              <a:gd name="adj2" fmla="val 3640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48136" name="AutoShape 242"/>
          <p:cNvSpPr>
            <a:spLocks noChangeArrowheads="1"/>
          </p:cNvSpPr>
          <p:nvPr/>
        </p:nvSpPr>
        <p:spPr bwMode="auto">
          <a:xfrm>
            <a:off x="8648700" y="2943225"/>
            <a:ext cx="266700" cy="1376363"/>
          </a:xfrm>
          <a:prstGeom prst="curvedLeftArrow">
            <a:avLst>
              <a:gd name="adj1" fmla="val 103214"/>
              <a:gd name="adj2" fmla="val 206429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48137" name="AutoShape 243"/>
          <p:cNvSpPr>
            <a:spLocks noChangeArrowheads="1"/>
          </p:cNvSpPr>
          <p:nvPr/>
        </p:nvSpPr>
        <p:spPr bwMode="auto">
          <a:xfrm rot="10800000">
            <a:off x="4799013" y="3648075"/>
            <a:ext cx="2062162" cy="238125"/>
          </a:xfrm>
          <a:prstGeom prst="curvedUpArrow">
            <a:avLst>
              <a:gd name="adj1" fmla="val 173200"/>
              <a:gd name="adj2" fmla="val 3464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48138" name="AutoShape 361"/>
          <p:cNvSpPr>
            <a:spLocks noChangeArrowheads="1"/>
          </p:cNvSpPr>
          <p:nvPr/>
        </p:nvSpPr>
        <p:spPr bwMode="auto">
          <a:xfrm rot="10800000">
            <a:off x="1809750" y="3649663"/>
            <a:ext cx="2062163" cy="238125"/>
          </a:xfrm>
          <a:prstGeom prst="curvedUpArrow">
            <a:avLst>
              <a:gd name="adj1" fmla="val 173200"/>
              <a:gd name="adj2" fmla="val 3464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sp>
        <p:nvSpPr>
          <p:cNvPr id="48139" name="AutoShape 362"/>
          <p:cNvSpPr>
            <a:spLocks noChangeArrowheads="1"/>
          </p:cNvSpPr>
          <p:nvPr/>
        </p:nvSpPr>
        <p:spPr bwMode="auto">
          <a:xfrm>
            <a:off x="0" y="4857750"/>
            <a:ext cx="538163" cy="485775"/>
          </a:xfrm>
          <a:prstGeom prst="leftArrow">
            <a:avLst>
              <a:gd name="adj1" fmla="val 18296"/>
              <a:gd name="adj2" fmla="val 2875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grpSp>
        <p:nvGrpSpPr>
          <p:cNvPr id="48140" name="Group 481"/>
          <p:cNvGrpSpPr>
            <a:grpSpLocks/>
          </p:cNvGrpSpPr>
          <p:nvPr/>
        </p:nvGrpSpPr>
        <p:grpSpPr bwMode="auto">
          <a:xfrm>
            <a:off x="319088" y="1338263"/>
            <a:ext cx="2757487" cy="2282825"/>
            <a:chOff x="201" y="843"/>
            <a:chExt cx="1737" cy="1438"/>
          </a:xfrm>
        </p:grpSpPr>
        <p:sp>
          <p:nvSpPr>
            <p:cNvPr id="48437" name="Oval 364"/>
            <p:cNvSpPr>
              <a:spLocks noChangeArrowheads="1"/>
            </p:cNvSpPr>
            <p:nvPr/>
          </p:nvSpPr>
          <p:spPr bwMode="auto">
            <a:xfrm>
              <a:off x="299" y="969"/>
              <a:ext cx="159" cy="1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48438" name="Oval 365"/>
            <p:cNvSpPr>
              <a:spLocks noChangeArrowheads="1"/>
            </p:cNvSpPr>
            <p:nvPr/>
          </p:nvSpPr>
          <p:spPr bwMode="auto">
            <a:xfrm>
              <a:off x="1569" y="1444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48439" name="Oval 366"/>
            <p:cNvSpPr>
              <a:spLocks noChangeArrowheads="1"/>
            </p:cNvSpPr>
            <p:nvPr/>
          </p:nvSpPr>
          <p:spPr bwMode="auto">
            <a:xfrm>
              <a:off x="934" y="1444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0</a:t>
              </a:r>
            </a:p>
          </p:txBody>
        </p:sp>
        <p:sp>
          <p:nvSpPr>
            <p:cNvPr id="48440" name="Oval 367"/>
            <p:cNvSpPr>
              <a:spLocks noChangeArrowheads="1"/>
            </p:cNvSpPr>
            <p:nvPr/>
          </p:nvSpPr>
          <p:spPr bwMode="auto">
            <a:xfrm>
              <a:off x="299" y="1444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48441" name="Oval 368"/>
            <p:cNvSpPr>
              <a:spLocks noChangeArrowheads="1"/>
            </p:cNvSpPr>
            <p:nvPr/>
          </p:nvSpPr>
          <p:spPr bwMode="auto">
            <a:xfrm>
              <a:off x="1569" y="969"/>
              <a:ext cx="159" cy="1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7</a:t>
              </a:r>
            </a:p>
          </p:txBody>
        </p:sp>
        <p:sp>
          <p:nvSpPr>
            <p:cNvPr id="48442" name="Oval 369"/>
            <p:cNvSpPr>
              <a:spLocks noChangeArrowheads="1"/>
            </p:cNvSpPr>
            <p:nvPr/>
          </p:nvSpPr>
          <p:spPr bwMode="auto">
            <a:xfrm>
              <a:off x="299" y="1920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48443" name="Oval 370"/>
            <p:cNvSpPr>
              <a:spLocks noChangeArrowheads="1"/>
            </p:cNvSpPr>
            <p:nvPr/>
          </p:nvSpPr>
          <p:spPr bwMode="auto">
            <a:xfrm>
              <a:off x="934" y="1920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48444" name="Oval 371"/>
            <p:cNvSpPr>
              <a:spLocks noChangeArrowheads="1"/>
            </p:cNvSpPr>
            <p:nvPr/>
          </p:nvSpPr>
          <p:spPr bwMode="auto">
            <a:xfrm>
              <a:off x="934" y="969"/>
              <a:ext cx="159" cy="158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48445" name="Oval 372"/>
            <p:cNvSpPr>
              <a:spLocks noChangeArrowheads="1"/>
            </p:cNvSpPr>
            <p:nvPr/>
          </p:nvSpPr>
          <p:spPr bwMode="auto">
            <a:xfrm>
              <a:off x="1569" y="1920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7</a:t>
              </a:r>
            </a:p>
          </p:txBody>
        </p:sp>
        <p:cxnSp>
          <p:nvCxnSpPr>
            <p:cNvPr id="48446" name="AutoShape 373"/>
            <p:cNvCxnSpPr>
              <a:cxnSpLocks noChangeShapeType="1"/>
              <a:stCxn id="48437" idx="6"/>
              <a:endCxn id="48444" idx="2"/>
            </p:cNvCxnSpPr>
            <p:nvPr/>
          </p:nvCxnSpPr>
          <p:spPr bwMode="auto">
            <a:xfrm>
              <a:off x="458" y="1048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47" name="AutoShape 374"/>
            <p:cNvCxnSpPr>
              <a:cxnSpLocks noChangeShapeType="1"/>
              <a:stCxn id="48437" idx="5"/>
              <a:endCxn id="48439" idx="2"/>
            </p:cNvCxnSpPr>
            <p:nvPr/>
          </p:nvCxnSpPr>
          <p:spPr bwMode="auto">
            <a:xfrm>
              <a:off x="435" y="1104"/>
              <a:ext cx="499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48" name="AutoShape 375"/>
            <p:cNvCxnSpPr>
              <a:cxnSpLocks noChangeShapeType="1"/>
              <a:stCxn id="48444" idx="5"/>
              <a:endCxn id="48438" idx="2"/>
            </p:cNvCxnSpPr>
            <p:nvPr/>
          </p:nvCxnSpPr>
          <p:spPr bwMode="auto">
            <a:xfrm>
              <a:off x="1070" y="1104"/>
              <a:ext cx="499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49" name="AutoShape 376"/>
            <p:cNvCxnSpPr>
              <a:cxnSpLocks noChangeShapeType="1"/>
              <a:stCxn id="48444" idx="6"/>
              <a:endCxn id="48441" idx="2"/>
            </p:cNvCxnSpPr>
            <p:nvPr/>
          </p:nvCxnSpPr>
          <p:spPr bwMode="auto">
            <a:xfrm>
              <a:off x="1093" y="1048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50" name="AutoShape 377"/>
            <p:cNvCxnSpPr>
              <a:cxnSpLocks noChangeShapeType="1"/>
              <a:stCxn id="48439" idx="6"/>
              <a:endCxn id="48438" idx="2"/>
            </p:cNvCxnSpPr>
            <p:nvPr/>
          </p:nvCxnSpPr>
          <p:spPr bwMode="auto">
            <a:xfrm>
              <a:off x="1093" y="1524"/>
              <a:ext cx="47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51" name="AutoShape 378"/>
            <p:cNvCxnSpPr>
              <a:cxnSpLocks noChangeShapeType="1"/>
              <a:stCxn id="48442" idx="6"/>
              <a:endCxn id="48443" idx="2"/>
            </p:cNvCxnSpPr>
            <p:nvPr/>
          </p:nvCxnSpPr>
          <p:spPr bwMode="auto">
            <a:xfrm>
              <a:off x="458" y="2000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52" name="AutoShape 379"/>
            <p:cNvCxnSpPr>
              <a:cxnSpLocks noChangeShapeType="1"/>
              <a:stCxn id="48443" idx="6"/>
              <a:endCxn id="48445" idx="2"/>
            </p:cNvCxnSpPr>
            <p:nvPr/>
          </p:nvCxnSpPr>
          <p:spPr bwMode="auto">
            <a:xfrm>
              <a:off x="1093" y="2000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53" name="AutoShape 380"/>
            <p:cNvCxnSpPr>
              <a:cxnSpLocks noChangeShapeType="1"/>
              <a:stCxn id="48441" idx="3"/>
              <a:endCxn id="48440" idx="6"/>
            </p:cNvCxnSpPr>
            <p:nvPr/>
          </p:nvCxnSpPr>
          <p:spPr bwMode="auto">
            <a:xfrm flipH="1">
              <a:off x="458" y="1104"/>
              <a:ext cx="1134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54" name="AutoShape 381"/>
            <p:cNvCxnSpPr>
              <a:cxnSpLocks noChangeShapeType="1"/>
              <a:stCxn id="48437" idx="4"/>
              <a:endCxn id="48440" idx="0"/>
            </p:cNvCxnSpPr>
            <p:nvPr/>
          </p:nvCxnSpPr>
          <p:spPr bwMode="auto">
            <a:xfrm>
              <a:off x="379" y="1127"/>
              <a:ext cx="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55" name="AutoShape 382"/>
            <p:cNvCxnSpPr>
              <a:cxnSpLocks noChangeShapeType="1"/>
              <a:stCxn id="48437" idx="4"/>
              <a:endCxn id="48443" idx="1"/>
            </p:cNvCxnSpPr>
            <p:nvPr/>
          </p:nvCxnSpPr>
          <p:spPr bwMode="auto">
            <a:xfrm>
              <a:off x="379" y="1127"/>
              <a:ext cx="578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56" name="AutoShape 383"/>
            <p:cNvCxnSpPr>
              <a:cxnSpLocks noChangeShapeType="1"/>
              <a:stCxn id="48440" idx="4"/>
              <a:endCxn id="48445" idx="1"/>
            </p:cNvCxnSpPr>
            <p:nvPr/>
          </p:nvCxnSpPr>
          <p:spPr bwMode="auto">
            <a:xfrm>
              <a:off x="379" y="1603"/>
              <a:ext cx="1213" cy="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57" name="AutoShape 384"/>
            <p:cNvCxnSpPr>
              <a:cxnSpLocks noChangeShapeType="1"/>
              <a:stCxn id="48439" idx="3"/>
              <a:endCxn id="48442" idx="7"/>
            </p:cNvCxnSpPr>
            <p:nvPr/>
          </p:nvCxnSpPr>
          <p:spPr bwMode="auto">
            <a:xfrm flipH="1">
              <a:off x="435" y="1580"/>
              <a:ext cx="522" cy="3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58" name="AutoShape 385"/>
            <p:cNvCxnSpPr>
              <a:cxnSpLocks noChangeShapeType="1"/>
              <a:stCxn id="48438" idx="4"/>
              <a:endCxn id="48445" idx="0"/>
            </p:cNvCxnSpPr>
            <p:nvPr/>
          </p:nvCxnSpPr>
          <p:spPr bwMode="auto">
            <a:xfrm>
              <a:off x="1649" y="1603"/>
              <a:ext cx="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59" name="AutoShape 386"/>
            <p:cNvCxnSpPr>
              <a:cxnSpLocks noChangeShapeType="1"/>
              <a:stCxn id="48439" idx="4"/>
              <a:endCxn id="48443" idx="0"/>
            </p:cNvCxnSpPr>
            <p:nvPr/>
          </p:nvCxnSpPr>
          <p:spPr bwMode="auto">
            <a:xfrm>
              <a:off x="1014" y="1603"/>
              <a:ext cx="0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60" name="AutoShape 387"/>
            <p:cNvCxnSpPr>
              <a:cxnSpLocks noChangeShapeType="1"/>
              <a:stCxn id="48444" idx="4"/>
              <a:endCxn id="48442" idx="0"/>
            </p:cNvCxnSpPr>
            <p:nvPr/>
          </p:nvCxnSpPr>
          <p:spPr bwMode="auto">
            <a:xfrm flipH="1">
              <a:off x="379" y="1127"/>
              <a:ext cx="635" cy="7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61" name="AutoShape 388"/>
            <p:cNvCxnSpPr>
              <a:cxnSpLocks noChangeShapeType="1"/>
              <a:stCxn id="48444" idx="4"/>
              <a:endCxn id="48445" idx="1"/>
            </p:cNvCxnSpPr>
            <p:nvPr/>
          </p:nvCxnSpPr>
          <p:spPr bwMode="auto">
            <a:xfrm>
              <a:off x="1014" y="1127"/>
              <a:ext cx="578" cy="81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62" name="AutoShape 389"/>
            <p:cNvCxnSpPr>
              <a:cxnSpLocks noChangeShapeType="1"/>
              <a:stCxn id="48439" idx="0"/>
              <a:endCxn id="48444" idx="4"/>
            </p:cNvCxnSpPr>
            <p:nvPr/>
          </p:nvCxnSpPr>
          <p:spPr bwMode="auto">
            <a:xfrm flipV="1">
              <a:off x="1014" y="1127"/>
              <a:ext cx="0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63" name="AutoShape 390"/>
            <p:cNvCxnSpPr>
              <a:cxnSpLocks noChangeShapeType="1"/>
              <a:stCxn id="48439" idx="7"/>
              <a:endCxn id="48441" idx="3"/>
            </p:cNvCxnSpPr>
            <p:nvPr/>
          </p:nvCxnSpPr>
          <p:spPr bwMode="auto">
            <a:xfrm flipV="1">
              <a:off x="1070" y="1104"/>
              <a:ext cx="522" cy="3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64" name="AutoShape 391"/>
            <p:cNvCxnSpPr>
              <a:cxnSpLocks noChangeShapeType="1"/>
              <a:stCxn id="48442" idx="4"/>
              <a:endCxn id="48445" idx="4"/>
            </p:cNvCxnSpPr>
            <p:nvPr/>
          </p:nvCxnSpPr>
          <p:spPr bwMode="auto">
            <a:xfrm rot="16200000" flipH="1">
              <a:off x="1013" y="1445"/>
              <a:ext cx="1" cy="1270"/>
            </a:xfrm>
            <a:prstGeom prst="curvedConnector3">
              <a:avLst>
                <a:gd name="adj1" fmla="val 144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65" name="AutoShape 392"/>
            <p:cNvCxnSpPr>
              <a:cxnSpLocks noChangeShapeType="1"/>
              <a:stCxn id="48445" idx="6"/>
              <a:endCxn id="48445" idx="5"/>
            </p:cNvCxnSpPr>
            <p:nvPr/>
          </p:nvCxnSpPr>
          <p:spPr bwMode="auto">
            <a:xfrm flipH="1">
              <a:off x="1705" y="2000"/>
              <a:ext cx="23" cy="56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466" name="Text Box 393"/>
            <p:cNvSpPr txBox="1">
              <a:spLocks noChangeArrowheads="1"/>
            </p:cNvSpPr>
            <p:nvPr/>
          </p:nvSpPr>
          <p:spPr bwMode="auto">
            <a:xfrm>
              <a:off x="583" y="89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7</a:t>
              </a:r>
              <a:endParaRPr lang="en-US" altLang="tr-TR" sz="1400"/>
            </a:p>
          </p:txBody>
        </p:sp>
        <p:sp>
          <p:nvSpPr>
            <p:cNvPr id="48467" name="Text Box 394"/>
            <p:cNvSpPr txBox="1">
              <a:spLocks noChangeArrowheads="1"/>
            </p:cNvSpPr>
            <p:nvPr/>
          </p:nvSpPr>
          <p:spPr bwMode="auto">
            <a:xfrm>
              <a:off x="1204" y="87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5</a:t>
              </a:r>
              <a:endParaRPr lang="en-US" altLang="tr-TR" sz="1400"/>
            </a:p>
          </p:txBody>
        </p:sp>
        <p:sp>
          <p:nvSpPr>
            <p:cNvPr id="48468" name="Text Box 395"/>
            <p:cNvSpPr txBox="1">
              <a:spLocks noChangeArrowheads="1"/>
            </p:cNvSpPr>
            <p:nvPr/>
          </p:nvSpPr>
          <p:spPr bwMode="auto">
            <a:xfrm>
              <a:off x="257" y="121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8</a:t>
              </a:r>
              <a:endParaRPr lang="en-US" altLang="tr-TR" sz="1400"/>
            </a:p>
          </p:txBody>
        </p:sp>
        <p:sp>
          <p:nvSpPr>
            <p:cNvPr id="48469" name="Text Box 396"/>
            <p:cNvSpPr txBox="1">
              <a:spLocks noChangeArrowheads="1"/>
            </p:cNvSpPr>
            <p:nvPr/>
          </p:nvSpPr>
          <p:spPr bwMode="auto">
            <a:xfrm>
              <a:off x="630" y="117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9</a:t>
              </a:r>
              <a:endParaRPr lang="en-US" altLang="tr-TR" sz="1400"/>
            </a:p>
          </p:txBody>
        </p:sp>
        <p:sp>
          <p:nvSpPr>
            <p:cNvPr id="48470" name="Text Box 397"/>
            <p:cNvSpPr txBox="1">
              <a:spLocks noChangeArrowheads="1"/>
            </p:cNvSpPr>
            <p:nvPr/>
          </p:nvSpPr>
          <p:spPr bwMode="auto">
            <a:xfrm>
              <a:off x="517" y="128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  <a:endParaRPr lang="en-US" altLang="tr-TR" sz="1400"/>
            </a:p>
          </p:txBody>
        </p:sp>
        <p:sp>
          <p:nvSpPr>
            <p:cNvPr id="48471" name="Text Box 398"/>
            <p:cNvSpPr txBox="1">
              <a:spLocks noChangeArrowheads="1"/>
            </p:cNvSpPr>
            <p:nvPr/>
          </p:nvSpPr>
          <p:spPr bwMode="auto">
            <a:xfrm>
              <a:off x="1395" y="131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4</a:t>
              </a:r>
              <a:endParaRPr lang="en-US" altLang="tr-TR" sz="1400"/>
            </a:p>
          </p:txBody>
        </p:sp>
        <p:sp>
          <p:nvSpPr>
            <p:cNvPr id="48472" name="Text Box 399"/>
            <p:cNvSpPr txBox="1">
              <a:spLocks noChangeArrowheads="1"/>
            </p:cNvSpPr>
            <p:nvPr/>
          </p:nvSpPr>
          <p:spPr bwMode="auto">
            <a:xfrm>
              <a:off x="375" y="164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9</a:t>
              </a:r>
              <a:endParaRPr lang="en-US" altLang="tr-TR" sz="1400"/>
            </a:p>
          </p:txBody>
        </p:sp>
        <p:sp>
          <p:nvSpPr>
            <p:cNvPr id="48473" name="Text Box 400"/>
            <p:cNvSpPr txBox="1">
              <a:spLocks noChangeArrowheads="1"/>
            </p:cNvSpPr>
            <p:nvPr/>
          </p:nvSpPr>
          <p:spPr bwMode="auto">
            <a:xfrm>
              <a:off x="1400" y="164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  <a:endParaRPr lang="en-US" altLang="tr-TR" sz="1400"/>
            </a:p>
          </p:txBody>
        </p:sp>
        <p:sp>
          <p:nvSpPr>
            <p:cNvPr id="48474" name="Text Box 401"/>
            <p:cNvSpPr txBox="1">
              <a:spLocks noChangeArrowheads="1"/>
            </p:cNvSpPr>
            <p:nvPr/>
          </p:nvSpPr>
          <p:spPr bwMode="auto">
            <a:xfrm>
              <a:off x="1213" y="104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6</a:t>
              </a:r>
              <a:endParaRPr lang="en-US" altLang="tr-TR" sz="1400"/>
            </a:p>
          </p:txBody>
        </p:sp>
        <p:sp>
          <p:nvSpPr>
            <p:cNvPr id="48475" name="Text Box 402"/>
            <p:cNvSpPr txBox="1">
              <a:spLocks noChangeArrowheads="1"/>
            </p:cNvSpPr>
            <p:nvPr/>
          </p:nvSpPr>
          <p:spPr bwMode="auto">
            <a:xfrm>
              <a:off x="1230" y="170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5</a:t>
              </a:r>
              <a:endParaRPr lang="en-US" altLang="tr-TR" sz="1400"/>
            </a:p>
          </p:txBody>
        </p:sp>
        <p:sp>
          <p:nvSpPr>
            <p:cNvPr id="48476" name="Text Box 403"/>
            <p:cNvSpPr txBox="1">
              <a:spLocks noChangeArrowheads="1"/>
            </p:cNvSpPr>
            <p:nvPr/>
          </p:nvSpPr>
          <p:spPr bwMode="auto">
            <a:xfrm>
              <a:off x="890" y="116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4</a:t>
              </a:r>
              <a:endParaRPr lang="en-US" altLang="tr-TR" sz="1400"/>
            </a:p>
          </p:txBody>
        </p:sp>
        <p:sp>
          <p:nvSpPr>
            <p:cNvPr id="48477" name="Text Box 404"/>
            <p:cNvSpPr txBox="1">
              <a:spLocks noChangeArrowheads="1"/>
            </p:cNvSpPr>
            <p:nvPr/>
          </p:nvSpPr>
          <p:spPr bwMode="auto">
            <a:xfrm>
              <a:off x="1360" y="117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7</a:t>
              </a:r>
              <a:endParaRPr lang="en-US" altLang="tr-TR" sz="1400"/>
            </a:p>
          </p:txBody>
        </p:sp>
        <p:sp>
          <p:nvSpPr>
            <p:cNvPr id="48478" name="Text Box 405"/>
            <p:cNvSpPr txBox="1">
              <a:spLocks noChangeArrowheads="1"/>
            </p:cNvSpPr>
            <p:nvPr/>
          </p:nvSpPr>
          <p:spPr bwMode="auto">
            <a:xfrm>
              <a:off x="1123" y="150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8</a:t>
              </a:r>
              <a:endParaRPr lang="en-US" altLang="tr-TR" sz="1400"/>
            </a:p>
          </p:txBody>
        </p:sp>
        <p:sp>
          <p:nvSpPr>
            <p:cNvPr id="48479" name="Text Box 406"/>
            <p:cNvSpPr txBox="1">
              <a:spLocks noChangeArrowheads="1"/>
            </p:cNvSpPr>
            <p:nvPr/>
          </p:nvSpPr>
          <p:spPr bwMode="auto">
            <a:xfrm>
              <a:off x="564" y="177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  <a:endParaRPr lang="en-US" altLang="tr-TR" sz="1400"/>
            </a:p>
          </p:txBody>
        </p:sp>
        <p:sp>
          <p:nvSpPr>
            <p:cNvPr id="48480" name="Text Box 407"/>
            <p:cNvSpPr txBox="1">
              <a:spLocks noChangeArrowheads="1"/>
            </p:cNvSpPr>
            <p:nvPr/>
          </p:nvSpPr>
          <p:spPr bwMode="auto">
            <a:xfrm>
              <a:off x="972" y="163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6</a:t>
              </a:r>
              <a:endParaRPr lang="en-US" altLang="tr-TR" sz="1400"/>
            </a:p>
          </p:txBody>
        </p:sp>
        <p:sp>
          <p:nvSpPr>
            <p:cNvPr id="48481" name="Text Box 408"/>
            <p:cNvSpPr txBox="1">
              <a:spLocks noChangeArrowheads="1"/>
            </p:cNvSpPr>
            <p:nvPr/>
          </p:nvSpPr>
          <p:spPr bwMode="auto">
            <a:xfrm>
              <a:off x="1627" y="169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7</a:t>
              </a:r>
              <a:endParaRPr lang="en-US" altLang="tr-TR" sz="1400"/>
            </a:p>
          </p:txBody>
        </p:sp>
        <p:sp>
          <p:nvSpPr>
            <p:cNvPr id="48482" name="Text Box 409"/>
            <p:cNvSpPr txBox="1">
              <a:spLocks noChangeArrowheads="1"/>
            </p:cNvSpPr>
            <p:nvPr/>
          </p:nvSpPr>
          <p:spPr bwMode="auto">
            <a:xfrm>
              <a:off x="606" y="197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4</a:t>
              </a:r>
              <a:endParaRPr lang="en-US" altLang="tr-TR" sz="1400"/>
            </a:p>
          </p:txBody>
        </p:sp>
        <p:sp>
          <p:nvSpPr>
            <p:cNvPr id="48483" name="Text Box 410"/>
            <p:cNvSpPr txBox="1">
              <a:spLocks noChangeArrowheads="1"/>
            </p:cNvSpPr>
            <p:nvPr/>
          </p:nvSpPr>
          <p:spPr bwMode="auto">
            <a:xfrm>
              <a:off x="1211" y="197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1</a:t>
              </a:r>
              <a:endParaRPr lang="en-US" altLang="tr-TR" sz="1400"/>
            </a:p>
          </p:txBody>
        </p:sp>
        <p:sp>
          <p:nvSpPr>
            <p:cNvPr id="48484" name="Text Box 411"/>
            <p:cNvSpPr txBox="1">
              <a:spLocks noChangeArrowheads="1"/>
            </p:cNvSpPr>
            <p:nvPr/>
          </p:nvSpPr>
          <p:spPr bwMode="auto">
            <a:xfrm>
              <a:off x="1766" y="208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  <a:endParaRPr lang="en-US" altLang="tr-TR" sz="1400"/>
            </a:p>
          </p:txBody>
        </p:sp>
        <p:sp>
          <p:nvSpPr>
            <p:cNvPr id="48485" name="Text Box 412"/>
            <p:cNvSpPr txBox="1">
              <a:spLocks noChangeArrowheads="1"/>
            </p:cNvSpPr>
            <p:nvPr/>
          </p:nvSpPr>
          <p:spPr bwMode="auto">
            <a:xfrm>
              <a:off x="854" y="1307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s</a:t>
              </a:r>
            </a:p>
          </p:txBody>
        </p:sp>
        <p:sp>
          <p:nvSpPr>
            <p:cNvPr id="48486" name="Text Box 413"/>
            <p:cNvSpPr txBox="1">
              <a:spLocks noChangeArrowheads="1"/>
            </p:cNvSpPr>
            <p:nvPr/>
          </p:nvSpPr>
          <p:spPr bwMode="auto">
            <a:xfrm>
              <a:off x="855" y="860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t</a:t>
              </a:r>
            </a:p>
          </p:txBody>
        </p:sp>
        <p:sp>
          <p:nvSpPr>
            <p:cNvPr id="48487" name="Text Box 414"/>
            <p:cNvSpPr txBox="1">
              <a:spLocks noChangeArrowheads="1"/>
            </p:cNvSpPr>
            <p:nvPr/>
          </p:nvSpPr>
          <p:spPr bwMode="auto">
            <a:xfrm>
              <a:off x="219" y="843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r</a:t>
              </a:r>
            </a:p>
          </p:txBody>
        </p:sp>
        <p:sp>
          <p:nvSpPr>
            <p:cNvPr id="48488" name="Text Box 415"/>
            <p:cNvSpPr txBox="1">
              <a:spLocks noChangeArrowheads="1"/>
            </p:cNvSpPr>
            <p:nvPr/>
          </p:nvSpPr>
          <p:spPr bwMode="auto">
            <a:xfrm>
              <a:off x="217" y="132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v</a:t>
              </a:r>
            </a:p>
          </p:txBody>
        </p:sp>
        <p:sp>
          <p:nvSpPr>
            <p:cNvPr id="48489" name="Text Box 416"/>
            <p:cNvSpPr txBox="1">
              <a:spLocks noChangeArrowheads="1"/>
            </p:cNvSpPr>
            <p:nvPr/>
          </p:nvSpPr>
          <p:spPr bwMode="auto">
            <a:xfrm>
              <a:off x="1547" y="1297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w</a:t>
              </a:r>
            </a:p>
          </p:txBody>
        </p:sp>
        <p:sp>
          <p:nvSpPr>
            <p:cNvPr id="48490" name="Text Box 417"/>
            <p:cNvSpPr txBox="1">
              <a:spLocks noChangeArrowheads="1"/>
            </p:cNvSpPr>
            <p:nvPr/>
          </p:nvSpPr>
          <p:spPr bwMode="auto">
            <a:xfrm>
              <a:off x="201" y="179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x</a:t>
              </a:r>
            </a:p>
          </p:txBody>
        </p:sp>
        <p:sp>
          <p:nvSpPr>
            <p:cNvPr id="48491" name="Text Box 418"/>
            <p:cNvSpPr txBox="1">
              <a:spLocks noChangeArrowheads="1"/>
            </p:cNvSpPr>
            <p:nvPr/>
          </p:nvSpPr>
          <p:spPr bwMode="auto">
            <a:xfrm>
              <a:off x="953" y="203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y</a:t>
              </a:r>
            </a:p>
          </p:txBody>
        </p:sp>
        <p:sp>
          <p:nvSpPr>
            <p:cNvPr id="48492" name="Text Box 419"/>
            <p:cNvSpPr txBox="1">
              <a:spLocks noChangeArrowheads="1"/>
            </p:cNvSpPr>
            <p:nvPr/>
          </p:nvSpPr>
          <p:spPr bwMode="auto">
            <a:xfrm>
              <a:off x="1693" y="1844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z</a:t>
              </a:r>
            </a:p>
          </p:txBody>
        </p:sp>
        <p:sp>
          <p:nvSpPr>
            <p:cNvPr id="48493" name="Text Box 420"/>
            <p:cNvSpPr txBox="1">
              <a:spLocks noChangeArrowheads="1"/>
            </p:cNvSpPr>
            <p:nvPr/>
          </p:nvSpPr>
          <p:spPr bwMode="auto">
            <a:xfrm>
              <a:off x="769" y="205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6</a:t>
              </a:r>
            </a:p>
          </p:txBody>
        </p:sp>
        <p:sp>
          <p:nvSpPr>
            <p:cNvPr id="48494" name="Text Box 421"/>
            <p:cNvSpPr txBox="1">
              <a:spLocks noChangeArrowheads="1"/>
            </p:cNvSpPr>
            <p:nvPr/>
          </p:nvSpPr>
          <p:spPr bwMode="auto">
            <a:xfrm>
              <a:off x="1458" y="843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u</a:t>
              </a:r>
            </a:p>
          </p:txBody>
        </p:sp>
      </p:grpSp>
      <p:sp>
        <p:nvSpPr>
          <p:cNvPr id="48141" name="AutoShape 422"/>
          <p:cNvSpPr>
            <a:spLocks noChangeArrowheads="1"/>
          </p:cNvSpPr>
          <p:nvPr/>
        </p:nvSpPr>
        <p:spPr bwMode="auto">
          <a:xfrm rot="10800000">
            <a:off x="0" y="2476500"/>
            <a:ext cx="538163" cy="485775"/>
          </a:xfrm>
          <a:prstGeom prst="leftArrow">
            <a:avLst>
              <a:gd name="adj1" fmla="val 6537"/>
              <a:gd name="adj2" fmla="val 6209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1400"/>
          </a:p>
        </p:txBody>
      </p:sp>
      <p:grpSp>
        <p:nvGrpSpPr>
          <p:cNvPr id="48142" name="Group 541"/>
          <p:cNvGrpSpPr>
            <a:grpSpLocks/>
          </p:cNvGrpSpPr>
          <p:nvPr/>
        </p:nvGrpSpPr>
        <p:grpSpPr bwMode="auto">
          <a:xfrm>
            <a:off x="3025775" y="1349375"/>
            <a:ext cx="2757488" cy="2282825"/>
            <a:chOff x="1906" y="850"/>
            <a:chExt cx="1737" cy="1438"/>
          </a:xfrm>
        </p:grpSpPr>
        <p:sp>
          <p:nvSpPr>
            <p:cNvPr id="48379" name="Oval 483"/>
            <p:cNvSpPr>
              <a:spLocks noChangeArrowheads="1"/>
            </p:cNvSpPr>
            <p:nvPr/>
          </p:nvSpPr>
          <p:spPr bwMode="auto">
            <a:xfrm>
              <a:off x="2004" y="976"/>
              <a:ext cx="159" cy="1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48380" name="Oval 484"/>
            <p:cNvSpPr>
              <a:spLocks noChangeArrowheads="1"/>
            </p:cNvSpPr>
            <p:nvPr/>
          </p:nvSpPr>
          <p:spPr bwMode="auto">
            <a:xfrm>
              <a:off x="3274" y="1451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48381" name="Oval 485"/>
            <p:cNvSpPr>
              <a:spLocks noChangeArrowheads="1"/>
            </p:cNvSpPr>
            <p:nvPr/>
          </p:nvSpPr>
          <p:spPr bwMode="auto">
            <a:xfrm>
              <a:off x="2639" y="1451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0</a:t>
              </a:r>
            </a:p>
          </p:txBody>
        </p:sp>
        <p:sp>
          <p:nvSpPr>
            <p:cNvPr id="48382" name="Oval 486"/>
            <p:cNvSpPr>
              <a:spLocks noChangeArrowheads="1"/>
            </p:cNvSpPr>
            <p:nvPr/>
          </p:nvSpPr>
          <p:spPr bwMode="auto">
            <a:xfrm>
              <a:off x="2004" y="1451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13</a:t>
              </a:r>
            </a:p>
          </p:txBody>
        </p:sp>
        <p:sp>
          <p:nvSpPr>
            <p:cNvPr id="48383" name="Oval 487"/>
            <p:cNvSpPr>
              <a:spLocks noChangeArrowheads="1"/>
            </p:cNvSpPr>
            <p:nvPr/>
          </p:nvSpPr>
          <p:spPr bwMode="auto">
            <a:xfrm>
              <a:off x="3274" y="976"/>
              <a:ext cx="159" cy="158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7</a:t>
              </a:r>
            </a:p>
          </p:txBody>
        </p:sp>
        <p:sp>
          <p:nvSpPr>
            <p:cNvPr id="48384" name="Oval 488"/>
            <p:cNvSpPr>
              <a:spLocks noChangeArrowheads="1"/>
            </p:cNvSpPr>
            <p:nvPr/>
          </p:nvSpPr>
          <p:spPr bwMode="auto">
            <a:xfrm>
              <a:off x="2004" y="1927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48385" name="Oval 489"/>
            <p:cNvSpPr>
              <a:spLocks noChangeArrowheads="1"/>
            </p:cNvSpPr>
            <p:nvPr/>
          </p:nvSpPr>
          <p:spPr bwMode="auto">
            <a:xfrm>
              <a:off x="2639" y="1927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48386" name="Oval 490"/>
            <p:cNvSpPr>
              <a:spLocks noChangeArrowheads="1"/>
            </p:cNvSpPr>
            <p:nvPr/>
          </p:nvSpPr>
          <p:spPr bwMode="auto">
            <a:xfrm>
              <a:off x="2639" y="976"/>
              <a:ext cx="159" cy="158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48387" name="Oval 491"/>
            <p:cNvSpPr>
              <a:spLocks noChangeArrowheads="1"/>
            </p:cNvSpPr>
            <p:nvPr/>
          </p:nvSpPr>
          <p:spPr bwMode="auto">
            <a:xfrm>
              <a:off x="3274" y="1927"/>
              <a:ext cx="159" cy="159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7</a:t>
              </a:r>
            </a:p>
          </p:txBody>
        </p:sp>
        <p:cxnSp>
          <p:nvCxnSpPr>
            <p:cNvPr id="48388" name="AutoShape 492"/>
            <p:cNvCxnSpPr>
              <a:cxnSpLocks noChangeShapeType="1"/>
              <a:stCxn id="48379" idx="6"/>
              <a:endCxn id="48386" idx="2"/>
            </p:cNvCxnSpPr>
            <p:nvPr/>
          </p:nvCxnSpPr>
          <p:spPr bwMode="auto">
            <a:xfrm>
              <a:off x="2163" y="1055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389" name="AutoShape 493"/>
            <p:cNvCxnSpPr>
              <a:cxnSpLocks noChangeShapeType="1"/>
              <a:stCxn id="48379" idx="5"/>
              <a:endCxn id="48381" idx="2"/>
            </p:cNvCxnSpPr>
            <p:nvPr/>
          </p:nvCxnSpPr>
          <p:spPr bwMode="auto">
            <a:xfrm>
              <a:off x="2140" y="1111"/>
              <a:ext cx="499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390" name="AutoShape 494"/>
            <p:cNvCxnSpPr>
              <a:cxnSpLocks noChangeShapeType="1"/>
              <a:stCxn id="48386" idx="5"/>
              <a:endCxn id="48380" idx="2"/>
            </p:cNvCxnSpPr>
            <p:nvPr/>
          </p:nvCxnSpPr>
          <p:spPr bwMode="auto">
            <a:xfrm>
              <a:off x="2775" y="1111"/>
              <a:ext cx="499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391" name="AutoShape 495"/>
            <p:cNvCxnSpPr>
              <a:cxnSpLocks noChangeShapeType="1"/>
              <a:stCxn id="48386" idx="6"/>
              <a:endCxn id="48383" idx="2"/>
            </p:cNvCxnSpPr>
            <p:nvPr/>
          </p:nvCxnSpPr>
          <p:spPr bwMode="auto">
            <a:xfrm>
              <a:off x="2798" y="1055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392" name="AutoShape 496"/>
            <p:cNvCxnSpPr>
              <a:cxnSpLocks noChangeShapeType="1"/>
              <a:stCxn id="48381" idx="6"/>
              <a:endCxn id="48380" idx="2"/>
            </p:cNvCxnSpPr>
            <p:nvPr/>
          </p:nvCxnSpPr>
          <p:spPr bwMode="auto">
            <a:xfrm>
              <a:off x="2798" y="1531"/>
              <a:ext cx="47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393" name="AutoShape 497"/>
            <p:cNvCxnSpPr>
              <a:cxnSpLocks noChangeShapeType="1"/>
              <a:stCxn id="48384" idx="6"/>
              <a:endCxn id="48385" idx="2"/>
            </p:cNvCxnSpPr>
            <p:nvPr/>
          </p:nvCxnSpPr>
          <p:spPr bwMode="auto">
            <a:xfrm>
              <a:off x="2163" y="2007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394" name="AutoShape 498"/>
            <p:cNvCxnSpPr>
              <a:cxnSpLocks noChangeShapeType="1"/>
              <a:stCxn id="48385" idx="6"/>
              <a:endCxn id="48387" idx="2"/>
            </p:cNvCxnSpPr>
            <p:nvPr/>
          </p:nvCxnSpPr>
          <p:spPr bwMode="auto">
            <a:xfrm>
              <a:off x="2798" y="2007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395" name="AutoShape 499"/>
            <p:cNvCxnSpPr>
              <a:cxnSpLocks noChangeShapeType="1"/>
              <a:stCxn id="48383" idx="3"/>
              <a:endCxn id="48382" idx="6"/>
            </p:cNvCxnSpPr>
            <p:nvPr/>
          </p:nvCxnSpPr>
          <p:spPr bwMode="auto">
            <a:xfrm flipH="1">
              <a:off x="2163" y="1111"/>
              <a:ext cx="1134" cy="4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396" name="AutoShape 500"/>
            <p:cNvCxnSpPr>
              <a:cxnSpLocks noChangeShapeType="1"/>
              <a:stCxn id="48379" idx="4"/>
              <a:endCxn id="48382" idx="0"/>
            </p:cNvCxnSpPr>
            <p:nvPr/>
          </p:nvCxnSpPr>
          <p:spPr bwMode="auto">
            <a:xfrm>
              <a:off x="2084" y="1134"/>
              <a:ext cx="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397" name="AutoShape 501"/>
            <p:cNvCxnSpPr>
              <a:cxnSpLocks noChangeShapeType="1"/>
              <a:stCxn id="48379" idx="4"/>
              <a:endCxn id="48385" idx="1"/>
            </p:cNvCxnSpPr>
            <p:nvPr/>
          </p:nvCxnSpPr>
          <p:spPr bwMode="auto">
            <a:xfrm>
              <a:off x="2084" y="1134"/>
              <a:ext cx="578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398" name="AutoShape 502"/>
            <p:cNvCxnSpPr>
              <a:cxnSpLocks noChangeShapeType="1"/>
              <a:stCxn id="48382" idx="4"/>
              <a:endCxn id="48387" idx="1"/>
            </p:cNvCxnSpPr>
            <p:nvPr/>
          </p:nvCxnSpPr>
          <p:spPr bwMode="auto">
            <a:xfrm>
              <a:off x="2084" y="1610"/>
              <a:ext cx="1213" cy="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399" name="AutoShape 503"/>
            <p:cNvCxnSpPr>
              <a:cxnSpLocks noChangeShapeType="1"/>
              <a:stCxn id="48381" idx="3"/>
              <a:endCxn id="48384" idx="7"/>
            </p:cNvCxnSpPr>
            <p:nvPr/>
          </p:nvCxnSpPr>
          <p:spPr bwMode="auto">
            <a:xfrm flipH="1">
              <a:off x="2140" y="1587"/>
              <a:ext cx="522" cy="3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00" name="AutoShape 504"/>
            <p:cNvCxnSpPr>
              <a:cxnSpLocks noChangeShapeType="1"/>
              <a:stCxn id="48380" idx="4"/>
              <a:endCxn id="48387" idx="0"/>
            </p:cNvCxnSpPr>
            <p:nvPr/>
          </p:nvCxnSpPr>
          <p:spPr bwMode="auto">
            <a:xfrm>
              <a:off x="3354" y="1610"/>
              <a:ext cx="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01" name="AutoShape 505"/>
            <p:cNvCxnSpPr>
              <a:cxnSpLocks noChangeShapeType="1"/>
              <a:stCxn id="48381" idx="4"/>
              <a:endCxn id="48385" idx="0"/>
            </p:cNvCxnSpPr>
            <p:nvPr/>
          </p:nvCxnSpPr>
          <p:spPr bwMode="auto">
            <a:xfrm>
              <a:off x="2719" y="1610"/>
              <a:ext cx="0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02" name="AutoShape 506"/>
            <p:cNvCxnSpPr>
              <a:cxnSpLocks noChangeShapeType="1"/>
              <a:stCxn id="48386" idx="4"/>
              <a:endCxn id="48384" idx="0"/>
            </p:cNvCxnSpPr>
            <p:nvPr/>
          </p:nvCxnSpPr>
          <p:spPr bwMode="auto">
            <a:xfrm flipH="1">
              <a:off x="2084" y="1134"/>
              <a:ext cx="635" cy="7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03" name="AutoShape 507"/>
            <p:cNvCxnSpPr>
              <a:cxnSpLocks noChangeShapeType="1"/>
              <a:stCxn id="48386" idx="4"/>
              <a:endCxn id="48387" idx="1"/>
            </p:cNvCxnSpPr>
            <p:nvPr/>
          </p:nvCxnSpPr>
          <p:spPr bwMode="auto">
            <a:xfrm>
              <a:off x="2719" y="1134"/>
              <a:ext cx="578" cy="81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04" name="AutoShape 508"/>
            <p:cNvCxnSpPr>
              <a:cxnSpLocks noChangeShapeType="1"/>
              <a:stCxn id="48381" idx="0"/>
              <a:endCxn id="48386" idx="4"/>
            </p:cNvCxnSpPr>
            <p:nvPr/>
          </p:nvCxnSpPr>
          <p:spPr bwMode="auto">
            <a:xfrm flipV="1">
              <a:off x="2719" y="1134"/>
              <a:ext cx="0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05" name="AutoShape 509"/>
            <p:cNvCxnSpPr>
              <a:cxnSpLocks noChangeShapeType="1"/>
              <a:stCxn id="48381" idx="7"/>
              <a:endCxn id="48383" idx="3"/>
            </p:cNvCxnSpPr>
            <p:nvPr/>
          </p:nvCxnSpPr>
          <p:spPr bwMode="auto">
            <a:xfrm flipV="1">
              <a:off x="2775" y="1111"/>
              <a:ext cx="522" cy="3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06" name="AutoShape 510"/>
            <p:cNvCxnSpPr>
              <a:cxnSpLocks noChangeShapeType="1"/>
              <a:stCxn id="48384" idx="4"/>
              <a:endCxn id="48387" idx="4"/>
            </p:cNvCxnSpPr>
            <p:nvPr/>
          </p:nvCxnSpPr>
          <p:spPr bwMode="auto">
            <a:xfrm rot="16200000" flipH="1">
              <a:off x="2718" y="1452"/>
              <a:ext cx="1" cy="1270"/>
            </a:xfrm>
            <a:prstGeom prst="curvedConnector3">
              <a:avLst>
                <a:gd name="adj1" fmla="val 144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07" name="AutoShape 511"/>
            <p:cNvCxnSpPr>
              <a:cxnSpLocks noChangeShapeType="1"/>
              <a:stCxn id="48387" idx="6"/>
              <a:endCxn id="48387" idx="5"/>
            </p:cNvCxnSpPr>
            <p:nvPr/>
          </p:nvCxnSpPr>
          <p:spPr bwMode="auto">
            <a:xfrm flipH="1">
              <a:off x="3410" y="2007"/>
              <a:ext cx="23" cy="56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408" name="Text Box 512"/>
            <p:cNvSpPr txBox="1">
              <a:spLocks noChangeArrowheads="1"/>
            </p:cNvSpPr>
            <p:nvPr/>
          </p:nvSpPr>
          <p:spPr bwMode="auto">
            <a:xfrm>
              <a:off x="2288" y="90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7</a:t>
              </a:r>
              <a:endParaRPr lang="en-US" altLang="tr-TR" sz="1400"/>
            </a:p>
          </p:txBody>
        </p:sp>
        <p:sp>
          <p:nvSpPr>
            <p:cNvPr id="48409" name="Text Box 513"/>
            <p:cNvSpPr txBox="1">
              <a:spLocks noChangeArrowheads="1"/>
            </p:cNvSpPr>
            <p:nvPr/>
          </p:nvSpPr>
          <p:spPr bwMode="auto">
            <a:xfrm>
              <a:off x="2909" y="88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5</a:t>
              </a:r>
              <a:endParaRPr lang="en-US" altLang="tr-TR" sz="1400"/>
            </a:p>
          </p:txBody>
        </p:sp>
        <p:sp>
          <p:nvSpPr>
            <p:cNvPr id="48410" name="Text Box 514"/>
            <p:cNvSpPr txBox="1">
              <a:spLocks noChangeArrowheads="1"/>
            </p:cNvSpPr>
            <p:nvPr/>
          </p:nvSpPr>
          <p:spPr bwMode="auto">
            <a:xfrm>
              <a:off x="1962" y="121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8</a:t>
              </a:r>
              <a:endParaRPr lang="en-US" altLang="tr-TR" sz="1400"/>
            </a:p>
          </p:txBody>
        </p:sp>
        <p:sp>
          <p:nvSpPr>
            <p:cNvPr id="48411" name="Text Box 515"/>
            <p:cNvSpPr txBox="1">
              <a:spLocks noChangeArrowheads="1"/>
            </p:cNvSpPr>
            <p:nvPr/>
          </p:nvSpPr>
          <p:spPr bwMode="auto">
            <a:xfrm>
              <a:off x="2335" y="118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9</a:t>
              </a:r>
              <a:endParaRPr lang="en-US" altLang="tr-TR" sz="1400"/>
            </a:p>
          </p:txBody>
        </p:sp>
        <p:sp>
          <p:nvSpPr>
            <p:cNvPr id="48412" name="Text Box 516"/>
            <p:cNvSpPr txBox="1">
              <a:spLocks noChangeArrowheads="1"/>
            </p:cNvSpPr>
            <p:nvPr/>
          </p:nvSpPr>
          <p:spPr bwMode="auto">
            <a:xfrm>
              <a:off x="2222" y="128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  <a:endParaRPr lang="en-US" altLang="tr-TR" sz="1400"/>
            </a:p>
          </p:txBody>
        </p:sp>
        <p:sp>
          <p:nvSpPr>
            <p:cNvPr id="48413" name="Text Box 517"/>
            <p:cNvSpPr txBox="1">
              <a:spLocks noChangeArrowheads="1"/>
            </p:cNvSpPr>
            <p:nvPr/>
          </p:nvSpPr>
          <p:spPr bwMode="auto">
            <a:xfrm>
              <a:off x="3100" y="131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4</a:t>
              </a:r>
              <a:endParaRPr lang="en-US" altLang="tr-TR" sz="1400"/>
            </a:p>
          </p:txBody>
        </p:sp>
        <p:sp>
          <p:nvSpPr>
            <p:cNvPr id="48414" name="Text Box 518"/>
            <p:cNvSpPr txBox="1">
              <a:spLocks noChangeArrowheads="1"/>
            </p:cNvSpPr>
            <p:nvPr/>
          </p:nvSpPr>
          <p:spPr bwMode="auto">
            <a:xfrm>
              <a:off x="2080" y="164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9</a:t>
              </a:r>
              <a:endParaRPr lang="en-US" altLang="tr-TR" sz="1400"/>
            </a:p>
          </p:txBody>
        </p:sp>
        <p:sp>
          <p:nvSpPr>
            <p:cNvPr id="48415" name="Text Box 519"/>
            <p:cNvSpPr txBox="1">
              <a:spLocks noChangeArrowheads="1"/>
            </p:cNvSpPr>
            <p:nvPr/>
          </p:nvSpPr>
          <p:spPr bwMode="auto">
            <a:xfrm>
              <a:off x="3105" y="165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  <a:endParaRPr lang="en-US" altLang="tr-TR" sz="1400"/>
            </a:p>
          </p:txBody>
        </p:sp>
        <p:sp>
          <p:nvSpPr>
            <p:cNvPr id="48416" name="Text Box 520"/>
            <p:cNvSpPr txBox="1">
              <a:spLocks noChangeArrowheads="1"/>
            </p:cNvSpPr>
            <p:nvPr/>
          </p:nvSpPr>
          <p:spPr bwMode="auto">
            <a:xfrm>
              <a:off x="2918" y="105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6</a:t>
              </a:r>
              <a:endParaRPr lang="en-US" altLang="tr-TR" sz="1400"/>
            </a:p>
          </p:txBody>
        </p:sp>
        <p:sp>
          <p:nvSpPr>
            <p:cNvPr id="48417" name="Text Box 521"/>
            <p:cNvSpPr txBox="1">
              <a:spLocks noChangeArrowheads="1"/>
            </p:cNvSpPr>
            <p:nvPr/>
          </p:nvSpPr>
          <p:spPr bwMode="auto">
            <a:xfrm>
              <a:off x="2935" y="170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5</a:t>
              </a:r>
              <a:endParaRPr lang="en-US" altLang="tr-TR" sz="1400"/>
            </a:p>
          </p:txBody>
        </p:sp>
        <p:sp>
          <p:nvSpPr>
            <p:cNvPr id="48418" name="Text Box 522"/>
            <p:cNvSpPr txBox="1">
              <a:spLocks noChangeArrowheads="1"/>
            </p:cNvSpPr>
            <p:nvPr/>
          </p:nvSpPr>
          <p:spPr bwMode="auto">
            <a:xfrm>
              <a:off x="2595" y="117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4</a:t>
              </a:r>
              <a:endParaRPr lang="en-US" altLang="tr-TR" sz="1400"/>
            </a:p>
          </p:txBody>
        </p:sp>
        <p:sp>
          <p:nvSpPr>
            <p:cNvPr id="48419" name="Text Box 523"/>
            <p:cNvSpPr txBox="1">
              <a:spLocks noChangeArrowheads="1"/>
            </p:cNvSpPr>
            <p:nvPr/>
          </p:nvSpPr>
          <p:spPr bwMode="auto">
            <a:xfrm>
              <a:off x="3065" y="118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7</a:t>
              </a:r>
              <a:endParaRPr lang="en-US" altLang="tr-TR" sz="1400"/>
            </a:p>
          </p:txBody>
        </p:sp>
        <p:sp>
          <p:nvSpPr>
            <p:cNvPr id="48420" name="Text Box 524"/>
            <p:cNvSpPr txBox="1">
              <a:spLocks noChangeArrowheads="1"/>
            </p:cNvSpPr>
            <p:nvPr/>
          </p:nvSpPr>
          <p:spPr bwMode="auto">
            <a:xfrm>
              <a:off x="2828" y="150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8</a:t>
              </a:r>
              <a:endParaRPr lang="en-US" altLang="tr-TR" sz="1400"/>
            </a:p>
          </p:txBody>
        </p:sp>
        <p:sp>
          <p:nvSpPr>
            <p:cNvPr id="48421" name="Text Box 525"/>
            <p:cNvSpPr txBox="1">
              <a:spLocks noChangeArrowheads="1"/>
            </p:cNvSpPr>
            <p:nvPr/>
          </p:nvSpPr>
          <p:spPr bwMode="auto">
            <a:xfrm>
              <a:off x="2269" y="178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  <a:endParaRPr lang="en-US" altLang="tr-TR" sz="1400"/>
            </a:p>
          </p:txBody>
        </p:sp>
        <p:sp>
          <p:nvSpPr>
            <p:cNvPr id="48422" name="Text Box 526"/>
            <p:cNvSpPr txBox="1">
              <a:spLocks noChangeArrowheads="1"/>
            </p:cNvSpPr>
            <p:nvPr/>
          </p:nvSpPr>
          <p:spPr bwMode="auto">
            <a:xfrm>
              <a:off x="2677" y="163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6</a:t>
              </a:r>
              <a:endParaRPr lang="en-US" altLang="tr-TR" sz="1400"/>
            </a:p>
          </p:txBody>
        </p:sp>
        <p:sp>
          <p:nvSpPr>
            <p:cNvPr id="48423" name="Text Box 527"/>
            <p:cNvSpPr txBox="1">
              <a:spLocks noChangeArrowheads="1"/>
            </p:cNvSpPr>
            <p:nvPr/>
          </p:nvSpPr>
          <p:spPr bwMode="auto">
            <a:xfrm>
              <a:off x="3332" y="169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7</a:t>
              </a:r>
              <a:endParaRPr lang="en-US" altLang="tr-TR" sz="1400"/>
            </a:p>
          </p:txBody>
        </p:sp>
        <p:sp>
          <p:nvSpPr>
            <p:cNvPr id="48424" name="Text Box 528"/>
            <p:cNvSpPr txBox="1">
              <a:spLocks noChangeArrowheads="1"/>
            </p:cNvSpPr>
            <p:nvPr/>
          </p:nvSpPr>
          <p:spPr bwMode="auto">
            <a:xfrm>
              <a:off x="2311" y="198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4</a:t>
              </a:r>
              <a:endParaRPr lang="en-US" altLang="tr-TR" sz="1400"/>
            </a:p>
          </p:txBody>
        </p:sp>
        <p:sp>
          <p:nvSpPr>
            <p:cNvPr id="48425" name="Text Box 529"/>
            <p:cNvSpPr txBox="1">
              <a:spLocks noChangeArrowheads="1"/>
            </p:cNvSpPr>
            <p:nvPr/>
          </p:nvSpPr>
          <p:spPr bwMode="auto">
            <a:xfrm>
              <a:off x="2916" y="198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1</a:t>
              </a:r>
              <a:endParaRPr lang="en-US" altLang="tr-TR" sz="1400"/>
            </a:p>
          </p:txBody>
        </p:sp>
        <p:sp>
          <p:nvSpPr>
            <p:cNvPr id="48426" name="Text Box 530"/>
            <p:cNvSpPr txBox="1">
              <a:spLocks noChangeArrowheads="1"/>
            </p:cNvSpPr>
            <p:nvPr/>
          </p:nvSpPr>
          <p:spPr bwMode="auto">
            <a:xfrm>
              <a:off x="3471" y="209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  <a:endParaRPr lang="en-US" altLang="tr-TR" sz="1400"/>
            </a:p>
          </p:txBody>
        </p:sp>
        <p:sp>
          <p:nvSpPr>
            <p:cNvPr id="48427" name="Text Box 531"/>
            <p:cNvSpPr txBox="1">
              <a:spLocks noChangeArrowheads="1"/>
            </p:cNvSpPr>
            <p:nvPr/>
          </p:nvSpPr>
          <p:spPr bwMode="auto">
            <a:xfrm>
              <a:off x="2559" y="1314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s</a:t>
              </a:r>
            </a:p>
          </p:txBody>
        </p:sp>
        <p:sp>
          <p:nvSpPr>
            <p:cNvPr id="48428" name="Text Box 532"/>
            <p:cNvSpPr txBox="1">
              <a:spLocks noChangeArrowheads="1"/>
            </p:cNvSpPr>
            <p:nvPr/>
          </p:nvSpPr>
          <p:spPr bwMode="auto">
            <a:xfrm>
              <a:off x="2560" y="867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t</a:t>
              </a:r>
            </a:p>
          </p:txBody>
        </p:sp>
        <p:sp>
          <p:nvSpPr>
            <p:cNvPr id="48429" name="Text Box 533"/>
            <p:cNvSpPr txBox="1">
              <a:spLocks noChangeArrowheads="1"/>
            </p:cNvSpPr>
            <p:nvPr/>
          </p:nvSpPr>
          <p:spPr bwMode="auto">
            <a:xfrm>
              <a:off x="1924" y="850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r</a:t>
              </a:r>
            </a:p>
          </p:txBody>
        </p:sp>
        <p:sp>
          <p:nvSpPr>
            <p:cNvPr id="48430" name="Text Box 534"/>
            <p:cNvSpPr txBox="1">
              <a:spLocks noChangeArrowheads="1"/>
            </p:cNvSpPr>
            <p:nvPr/>
          </p:nvSpPr>
          <p:spPr bwMode="auto">
            <a:xfrm>
              <a:off x="1922" y="132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v</a:t>
              </a:r>
            </a:p>
          </p:txBody>
        </p:sp>
        <p:sp>
          <p:nvSpPr>
            <p:cNvPr id="48431" name="Text Box 535"/>
            <p:cNvSpPr txBox="1">
              <a:spLocks noChangeArrowheads="1"/>
            </p:cNvSpPr>
            <p:nvPr/>
          </p:nvSpPr>
          <p:spPr bwMode="auto">
            <a:xfrm>
              <a:off x="3252" y="1304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w</a:t>
              </a:r>
            </a:p>
          </p:txBody>
        </p:sp>
        <p:sp>
          <p:nvSpPr>
            <p:cNvPr id="48432" name="Text Box 536"/>
            <p:cNvSpPr txBox="1">
              <a:spLocks noChangeArrowheads="1"/>
            </p:cNvSpPr>
            <p:nvPr/>
          </p:nvSpPr>
          <p:spPr bwMode="auto">
            <a:xfrm>
              <a:off x="1906" y="179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x</a:t>
              </a:r>
            </a:p>
          </p:txBody>
        </p:sp>
        <p:sp>
          <p:nvSpPr>
            <p:cNvPr id="48433" name="Text Box 537"/>
            <p:cNvSpPr txBox="1">
              <a:spLocks noChangeArrowheads="1"/>
            </p:cNvSpPr>
            <p:nvPr/>
          </p:nvSpPr>
          <p:spPr bwMode="auto">
            <a:xfrm>
              <a:off x="2658" y="204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y</a:t>
              </a:r>
            </a:p>
          </p:txBody>
        </p:sp>
        <p:sp>
          <p:nvSpPr>
            <p:cNvPr id="48434" name="Text Box 538"/>
            <p:cNvSpPr txBox="1">
              <a:spLocks noChangeArrowheads="1"/>
            </p:cNvSpPr>
            <p:nvPr/>
          </p:nvSpPr>
          <p:spPr bwMode="auto">
            <a:xfrm>
              <a:off x="3398" y="1851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z</a:t>
              </a:r>
            </a:p>
          </p:txBody>
        </p:sp>
        <p:sp>
          <p:nvSpPr>
            <p:cNvPr id="48435" name="Text Box 539"/>
            <p:cNvSpPr txBox="1">
              <a:spLocks noChangeArrowheads="1"/>
            </p:cNvSpPr>
            <p:nvPr/>
          </p:nvSpPr>
          <p:spPr bwMode="auto">
            <a:xfrm>
              <a:off x="2474" y="206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6</a:t>
              </a:r>
            </a:p>
          </p:txBody>
        </p:sp>
        <p:sp>
          <p:nvSpPr>
            <p:cNvPr id="48436" name="Text Box 540"/>
            <p:cNvSpPr txBox="1">
              <a:spLocks noChangeArrowheads="1"/>
            </p:cNvSpPr>
            <p:nvPr/>
          </p:nvSpPr>
          <p:spPr bwMode="auto">
            <a:xfrm>
              <a:off x="3163" y="85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u</a:t>
              </a:r>
            </a:p>
          </p:txBody>
        </p:sp>
      </p:grpSp>
      <p:grpSp>
        <p:nvGrpSpPr>
          <p:cNvPr id="48143" name="Group 601"/>
          <p:cNvGrpSpPr>
            <a:grpSpLocks/>
          </p:cNvGrpSpPr>
          <p:nvPr/>
        </p:nvGrpSpPr>
        <p:grpSpPr bwMode="auto">
          <a:xfrm>
            <a:off x="5751513" y="1350963"/>
            <a:ext cx="2757487" cy="2282825"/>
            <a:chOff x="3623" y="851"/>
            <a:chExt cx="1737" cy="1438"/>
          </a:xfrm>
        </p:grpSpPr>
        <p:sp>
          <p:nvSpPr>
            <p:cNvPr id="48321" name="Oval 543"/>
            <p:cNvSpPr>
              <a:spLocks noChangeArrowheads="1"/>
            </p:cNvSpPr>
            <p:nvPr/>
          </p:nvSpPr>
          <p:spPr bwMode="auto">
            <a:xfrm>
              <a:off x="3721" y="977"/>
              <a:ext cx="159" cy="1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48322" name="Oval 544"/>
            <p:cNvSpPr>
              <a:spLocks noChangeArrowheads="1"/>
            </p:cNvSpPr>
            <p:nvPr/>
          </p:nvSpPr>
          <p:spPr bwMode="auto">
            <a:xfrm>
              <a:off x="4991" y="1452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48323" name="Oval 545"/>
            <p:cNvSpPr>
              <a:spLocks noChangeArrowheads="1"/>
            </p:cNvSpPr>
            <p:nvPr/>
          </p:nvSpPr>
          <p:spPr bwMode="auto">
            <a:xfrm>
              <a:off x="4356" y="1452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0</a:t>
              </a:r>
            </a:p>
          </p:txBody>
        </p:sp>
        <p:sp>
          <p:nvSpPr>
            <p:cNvPr id="48324" name="Oval 546"/>
            <p:cNvSpPr>
              <a:spLocks noChangeArrowheads="1"/>
            </p:cNvSpPr>
            <p:nvPr/>
          </p:nvSpPr>
          <p:spPr bwMode="auto">
            <a:xfrm>
              <a:off x="3721" y="1452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13</a:t>
              </a:r>
            </a:p>
          </p:txBody>
        </p:sp>
        <p:sp>
          <p:nvSpPr>
            <p:cNvPr id="48325" name="Oval 547"/>
            <p:cNvSpPr>
              <a:spLocks noChangeArrowheads="1"/>
            </p:cNvSpPr>
            <p:nvPr/>
          </p:nvSpPr>
          <p:spPr bwMode="auto">
            <a:xfrm>
              <a:off x="4991" y="977"/>
              <a:ext cx="159" cy="158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7</a:t>
              </a:r>
            </a:p>
          </p:txBody>
        </p:sp>
        <p:sp>
          <p:nvSpPr>
            <p:cNvPr id="48326" name="Oval 548"/>
            <p:cNvSpPr>
              <a:spLocks noChangeArrowheads="1"/>
            </p:cNvSpPr>
            <p:nvPr/>
          </p:nvSpPr>
          <p:spPr bwMode="auto">
            <a:xfrm>
              <a:off x="3721" y="1928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48327" name="Oval 549"/>
            <p:cNvSpPr>
              <a:spLocks noChangeArrowheads="1"/>
            </p:cNvSpPr>
            <p:nvPr/>
          </p:nvSpPr>
          <p:spPr bwMode="auto">
            <a:xfrm>
              <a:off x="4356" y="1928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48328" name="Oval 550"/>
            <p:cNvSpPr>
              <a:spLocks noChangeArrowheads="1"/>
            </p:cNvSpPr>
            <p:nvPr/>
          </p:nvSpPr>
          <p:spPr bwMode="auto">
            <a:xfrm>
              <a:off x="4356" y="977"/>
              <a:ext cx="159" cy="158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48329" name="Oval 551"/>
            <p:cNvSpPr>
              <a:spLocks noChangeArrowheads="1"/>
            </p:cNvSpPr>
            <p:nvPr/>
          </p:nvSpPr>
          <p:spPr bwMode="auto">
            <a:xfrm>
              <a:off x="4991" y="1928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7</a:t>
              </a:r>
            </a:p>
          </p:txBody>
        </p:sp>
        <p:cxnSp>
          <p:nvCxnSpPr>
            <p:cNvPr id="48330" name="AutoShape 552"/>
            <p:cNvCxnSpPr>
              <a:cxnSpLocks noChangeShapeType="1"/>
              <a:stCxn id="48321" idx="6"/>
              <a:endCxn id="48328" idx="2"/>
            </p:cNvCxnSpPr>
            <p:nvPr/>
          </p:nvCxnSpPr>
          <p:spPr bwMode="auto">
            <a:xfrm>
              <a:off x="3880" y="1056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331" name="AutoShape 553"/>
            <p:cNvCxnSpPr>
              <a:cxnSpLocks noChangeShapeType="1"/>
              <a:stCxn id="48321" idx="5"/>
              <a:endCxn id="48323" idx="2"/>
            </p:cNvCxnSpPr>
            <p:nvPr/>
          </p:nvCxnSpPr>
          <p:spPr bwMode="auto">
            <a:xfrm>
              <a:off x="3857" y="1112"/>
              <a:ext cx="499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332" name="AutoShape 554"/>
            <p:cNvCxnSpPr>
              <a:cxnSpLocks noChangeShapeType="1"/>
              <a:stCxn id="48328" idx="5"/>
              <a:endCxn id="48322" idx="2"/>
            </p:cNvCxnSpPr>
            <p:nvPr/>
          </p:nvCxnSpPr>
          <p:spPr bwMode="auto">
            <a:xfrm>
              <a:off x="4492" y="1112"/>
              <a:ext cx="499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333" name="AutoShape 555"/>
            <p:cNvCxnSpPr>
              <a:cxnSpLocks noChangeShapeType="1"/>
              <a:stCxn id="48328" idx="6"/>
              <a:endCxn id="48325" idx="2"/>
            </p:cNvCxnSpPr>
            <p:nvPr/>
          </p:nvCxnSpPr>
          <p:spPr bwMode="auto">
            <a:xfrm>
              <a:off x="4515" y="1056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334" name="AutoShape 556"/>
            <p:cNvCxnSpPr>
              <a:cxnSpLocks noChangeShapeType="1"/>
              <a:stCxn id="48323" idx="6"/>
              <a:endCxn id="48322" idx="2"/>
            </p:cNvCxnSpPr>
            <p:nvPr/>
          </p:nvCxnSpPr>
          <p:spPr bwMode="auto">
            <a:xfrm>
              <a:off x="4515" y="1532"/>
              <a:ext cx="47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335" name="AutoShape 557"/>
            <p:cNvCxnSpPr>
              <a:cxnSpLocks noChangeShapeType="1"/>
              <a:stCxn id="48326" idx="6"/>
              <a:endCxn id="48327" idx="2"/>
            </p:cNvCxnSpPr>
            <p:nvPr/>
          </p:nvCxnSpPr>
          <p:spPr bwMode="auto">
            <a:xfrm>
              <a:off x="3880" y="2008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336" name="AutoShape 558"/>
            <p:cNvCxnSpPr>
              <a:cxnSpLocks noChangeShapeType="1"/>
              <a:stCxn id="48327" idx="6"/>
              <a:endCxn id="48329" idx="2"/>
            </p:cNvCxnSpPr>
            <p:nvPr/>
          </p:nvCxnSpPr>
          <p:spPr bwMode="auto">
            <a:xfrm>
              <a:off x="4515" y="2008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337" name="AutoShape 559"/>
            <p:cNvCxnSpPr>
              <a:cxnSpLocks noChangeShapeType="1"/>
              <a:stCxn id="48325" idx="3"/>
              <a:endCxn id="48324" idx="6"/>
            </p:cNvCxnSpPr>
            <p:nvPr/>
          </p:nvCxnSpPr>
          <p:spPr bwMode="auto">
            <a:xfrm flipH="1">
              <a:off x="3880" y="1112"/>
              <a:ext cx="1134" cy="4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338" name="AutoShape 560"/>
            <p:cNvCxnSpPr>
              <a:cxnSpLocks noChangeShapeType="1"/>
              <a:stCxn id="48321" idx="4"/>
              <a:endCxn id="48324" idx="0"/>
            </p:cNvCxnSpPr>
            <p:nvPr/>
          </p:nvCxnSpPr>
          <p:spPr bwMode="auto">
            <a:xfrm>
              <a:off x="3801" y="1135"/>
              <a:ext cx="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339" name="AutoShape 561"/>
            <p:cNvCxnSpPr>
              <a:cxnSpLocks noChangeShapeType="1"/>
              <a:stCxn id="48321" idx="4"/>
              <a:endCxn id="48327" idx="1"/>
            </p:cNvCxnSpPr>
            <p:nvPr/>
          </p:nvCxnSpPr>
          <p:spPr bwMode="auto">
            <a:xfrm>
              <a:off x="3801" y="1135"/>
              <a:ext cx="578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340" name="AutoShape 562"/>
            <p:cNvCxnSpPr>
              <a:cxnSpLocks noChangeShapeType="1"/>
              <a:stCxn id="48324" idx="4"/>
              <a:endCxn id="48329" idx="1"/>
            </p:cNvCxnSpPr>
            <p:nvPr/>
          </p:nvCxnSpPr>
          <p:spPr bwMode="auto">
            <a:xfrm>
              <a:off x="3801" y="1611"/>
              <a:ext cx="1213" cy="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341" name="AutoShape 563"/>
            <p:cNvCxnSpPr>
              <a:cxnSpLocks noChangeShapeType="1"/>
              <a:stCxn id="48323" idx="3"/>
              <a:endCxn id="48326" idx="7"/>
            </p:cNvCxnSpPr>
            <p:nvPr/>
          </p:nvCxnSpPr>
          <p:spPr bwMode="auto">
            <a:xfrm flipH="1">
              <a:off x="3857" y="1588"/>
              <a:ext cx="522" cy="3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342" name="AutoShape 564"/>
            <p:cNvCxnSpPr>
              <a:cxnSpLocks noChangeShapeType="1"/>
              <a:stCxn id="48322" idx="4"/>
              <a:endCxn id="48329" idx="0"/>
            </p:cNvCxnSpPr>
            <p:nvPr/>
          </p:nvCxnSpPr>
          <p:spPr bwMode="auto">
            <a:xfrm>
              <a:off x="5071" y="1611"/>
              <a:ext cx="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343" name="AutoShape 565"/>
            <p:cNvCxnSpPr>
              <a:cxnSpLocks noChangeShapeType="1"/>
              <a:stCxn id="48323" idx="4"/>
              <a:endCxn id="48327" idx="0"/>
            </p:cNvCxnSpPr>
            <p:nvPr/>
          </p:nvCxnSpPr>
          <p:spPr bwMode="auto">
            <a:xfrm>
              <a:off x="4436" y="1611"/>
              <a:ext cx="0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344" name="AutoShape 566"/>
            <p:cNvCxnSpPr>
              <a:cxnSpLocks noChangeShapeType="1"/>
              <a:stCxn id="48328" idx="4"/>
              <a:endCxn id="48326" idx="0"/>
            </p:cNvCxnSpPr>
            <p:nvPr/>
          </p:nvCxnSpPr>
          <p:spPr bwMode="auto">
            <a:xfrm flipH="1">
              <a:off x="3801" y="1135"/>
              <a:ext cx="635" cy="7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345" name="AutoShape 567"/>
            <p:cNvCxnSpPr>
              <a:cxnSpLocks noChangeShapeType="1"/>
              <a:stCxn id="48328" idx="4"/>
              <a:endCxn id="48329" idx="1"/>
            </p:cNvCxnSpPr>
            <p:nvPr/>
          </p:nvCxnSpPr>
          <p:spPr bwMode="auto">
            <a:xfrm>
              <a:off x="4436" y="1135"/>
              <a:ext cx="578" cy="81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346" name="AutoShape 568"/>
            <p:cNvCxnSpPr>
              <a:cxnSpLocks noChangeShapeType="1"/>
              <a:stCxn id="48323" idx="0"/>
              <a:endCxn id="48328" idx="4"/>
            </p:cNvCxnSpPr>
            <p:nvPr/>
          </p:nvCxnSpPr>
          <p:spPr bwMode="auto">
            <a:xfrm flipV="1">
              <a:off x="4436" y="1135"/>
              <a:ext cx="0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347" name="AutoShape 569"/>
            <p:cNvCxnSpPr>
              <a:cxnSpLocks noChangeShapeType="1"/>
              <a:stCxn id="48323" idx="7"/>
              <a:endCxn id="48325" idx="3"/>
            </p:cNvCxnSpPr>
            <p:nvPr/>
          </p:nvCxnSpPr>
          <p:spPr bwMode="auto">
            <a:xfrm flipV="1">
              <a:off x="4492" y="1112"/>
              <a:ext cx="522" cy="3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348" name="AutoShape 570"/>
            <p:cNvCxnSpPr>
              <a:cxnSpLocks noChangeShapeType="1"/>
              <a:stCxn id="48326" idx="4"/>
              <a:endCxn id="48329" idx="4"/>
            </p:cNvCxnSpPr>
            <p:nvPr/>
          </p:nvCxnSpPr>
          <p:spPr bwMode="auto">
            <a:xfrm rot="16200000" flipH="1">
              <a:off x="4435" y="1453"/>
              <a:ext cx="1" cy="1270"/>
            </a:xfrm>
            <a:prstGeom prst="curvedConnector3">
              <a:avLst>
                <a:gd name="adj1" fmla="val 144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349" name="AutoShape 571"/>
            <p:cNvCxnSpPr>
              <a:cxnSpLocks noChangeShapeType="1"/>
              <a:stCxn id="48329" idx="6"/>
              <a:endCxn id="48329" idx="5"/>
            </p:cNvCxnSpPr>
            <p:nvPr/>
          </p:nvCxnSpPr>
          <p:spPr bwMode="auto">
            <a:xfrm flipH="1">
              <a:off x="5127" y="2008"/>
              <a:ext cx="23" cy="56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350" name="Text Box 572"/>
            <p:cNvSpPr txBox="1">
              <a:spLocks noChangeArrowheads="1"/>
            </p:cNvSpPr>
            <p:nvPr/>
          </p:nvSpPr>
          <p:spPr bwMode="auto">
            <a:xfrm>
              <a:off x="4005" y="90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7</a:t>
              </a:r>
              <a:endParaRPr lang="en-US" altLang="tr-TR" sz="1400"/>
            </a:p>
          </p:txBody>
        </p:sp>
        <p:sp>
          <p:nvSpPr>
            <p:cNvPr id="48351" name="Text Box 573"/>
            <p:cNvSpPr txBox="1">
              <a:spLocks noChangeArrowheads="1"/>
            </p:cNvSpPr>
            <p:nvPr/>
          </p:nvSpPr>
          <p:spPr bwMode="auto">
            <a:xfrm>
              <a:off x="4626" y="88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5</a:t>
              </a:r>
              <a:endParaRPr lang="en-US" altLang="tr-TR" sz="1400"/>
            </a:p>
          </p:txBody>
        </p:sp>
        <p:sp>
          <p:nvSpPr>
            <p:cNvPr id="48352" name="Text Box 574"/>
            <p:cNvSpPr txBox="1">
              <a:spLocks noChangeArrowheads="1"/>
            </p:cNvSpPr>
            <p:nvPr/>
          </p:nvSpPr>
          <p:spPr bwMode="auto">
            <a:xfrm>
              <a:off x="3679" y="122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8</a:t>
              </a:r>
              <a:endParaRPr lang="en-US" altLang="tr-TR" sz="1400"/>
            </a:p>
          </p:txBody>
        </p:sp>
        <p:sp>
          <p:nvSpPr>
            <p:cNvPr id="48353" name="Text Box 575"/>
            <p:cNvSpPr txBox="1">
              <a:spLocks noChangeArrowheads="1"/>
            </p:cNvSpPr>
            <p:nvPr/>
          </p:nvSpPr>
          <p:spPr bwMode="auto">
            <a:xfrm>
              <a:off x="4052" y="118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9</a:t>
              </a:r>
              <a:endParaRPr lang="en-US" altLang="tr-TR" sz="1400"/>
            </a:p>
          </p:txBody>
        </p:sp>
        <p:sp>
          <p:nvSpPr>
            <p:cNvPr id="48354" name="Text Box 576"/>
            <p:cNvSpPr txBox="1">
              <a:spLocks noChangeArrowheads="1"/>
            </p:cNvSpPr>
            <p:nvPr/>
          </p:nvSpPr>
          <p:spPr bwMode="auto">
            <a:xfrm>
              <a:off x="3939" y="129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  <a:endParaRPr lang="en-US" altLang="tr-TR" sz="1400"/>
            </a:p>
          </p:txBody>
        </p:sp>
        <p:sp>
          <p:nvSpPr>
            <p:cNvPr id="48355" name="Text Box 577"/>
            <p:cNvSpPr txBox="1">
              <a:spLocks noChangeArrowheads="1"/>
            </p:cNvSpPr>
            <p:nvPr/>
          </p:nvSpPr>
          <p:spPr bwMode="auto">
            <a:xfrm>
              <a:off x="4817" y="131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4</a:t>
              </a:r>
              <a:endParaRPr lang="en-US" altLang="tr-TR" sz="1400"/>
            </a:p>
          </p:txBody>
        </p:sp>
        <p:sp>
          <p:nvSpPr>
            <p:cNvPr id="48356" name="Text Box 578"/>
            <p:cNvSpPr txBox="1">
              <a:spLocks noChangeArrowheads="1"/>
            </p:cNvSpPr>
            <p:nvPr/>
          </p:nvSpPr>
          <p:spPr bwMode="auto">
            <a:xfrm>
              <a:off x="3797" y="165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9</a:t>
              </a:r>
              <a:endParaRPr lang="en-US" altLang="tr-TR" sz="1400"/>
            </a:p>
          </p:txBody>
        </p:sp>
        <p:sp>
          <p:nvSpPr>
            <p:cNvPr id="48357" name="Text Box 579"/>
            <p:cNvSpPr txBox="1">
              <a:spLocks noChangeArrowheads="1"/>
            </p:cNvSpPr>
            <p:nvPr/>
          </p:nvSpPr>
          <p:spPr bwMode="auto">
            <a:xfrm>
              <a:off x="4822" y="165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  <a:endParaRPr lang="en-US" altLang="tr-TR" sz="1400"/>
            </a:p>
          </p:txBody>
        </p:sp>
        <p:sp>
          <p:nvSpPr>
            <p:cNvPr id="48358" name="Text Box 580"/>
            <p:cNvSpPr txBox="1">
              <a:spLocks noChangeArrowheads="1"/>
            </p:cNvSpPr>
            <p:nvPr/>
          </p:nvSpPr>
          <p:spPr bwMode="auto">
            <a:xfrm>
              <a:off x="4635" y="105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6</a:t>
              </a:r>
              <a:endParaRPr lang="en-US" altLang="tr-TR" sz="1400"/>
            </a:p>
          </p:txBody>
        </p:sp>
        <p:sp>
          <p:nvSpPr>
            <p:cNvPr id="48359" name="Text Box 581"/>
            <p:cNvSpPr txBox="1">
              <a:spLocks noChangeArrowheads="1"/>
            </p:cNvSpPr>
            <p:nvPr/>
          </p:nvSpPr>
          <p:spPr bwMode="auto">
            <a:xfrm>
              <a:off x="4652" y="170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5</a:t>
              </a:r>
              <a:endParaRPr lang="en-US" altLang="tr-TR" sz="1400"/>
            </a:p>
          </p:txBody>
        </p:sp>
        <p:sp>
          <p:nvSpPr>
            <p:cNvPr id="48360" name="Text Box 582"/>
            <p:cNvSpPr txBox="1">
              <a:spLocks noChangeArrowheads="1"/>
            </p:cNvSpPr>
            <p:nvPr/>
          </p:nvSpPr>
          <p:spPr bwMode="auto">
            <a:xfrm>
              <a:off x="4312" y="117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4</a:t>
              </a:r>
              <a:endParaRPr lang="en-US" altLang="tr-TR" sz="1400"/>
            </a:p>
          </p:txBody>
        </p:sp>
        <p:sp>
          <p:nvSpPr>
            <p:cNvPr id="48361" name="Text Box 583"/>
            <p:cNvSpPr txBox="1">
              <a:spLocks noChangeArrowheads="1"/>
            </p:cNvSpPr>
            <p:nvPr/>
          </p:nvSpPr>
          <p:spPr bwMode="auto">
            <a:xfrm>
              <a:off x="4782" y="118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7</a:t>
              </a:r>
              <a:endParaRPr lang="en-US" altLang="tr-TR" sz="1400"/>
            </a:p>
          </p:txBody>
        </p:sp>
        <p:sp>
          <p:nvSpPr>
            <p:cNvPr id="48362" name="Text Box 584"/>
            <p:cNvSpPr txBox="1">
              <a:spLocks noChangeArrowheads="1"/>
            </p:cNvSpPr>
            <p:nvPr/>
          </p:nvSpPr>
          <p:spPr bwMode="auto">
            <a:xfrm>
              <a:off x="4545" y="150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8</a:t>
              </a:r>
              <a:endParaRPr lang="en-US" altLang="tr-TR" sz="1400"/>
            </a:p>
          </p:txBody>
        </p:sp>
        <p:sp>
          <p:nvSpPr>
            <p:cNvPr id="48363" name="Text Box 585"/>
            <p:cNvSpPr txBox="1">
              <a:spLocks noChangeArrowheads="1"/>
            </p:cNvSpPr>
            <p:nvPr/>
          </p:nvSpPr>
          <p:spPr bwMode="auto">
            <a:xfrm>
              <a:off x="3986" y="178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  <a:endParaRPr lang="en-US" altLang="tr-TR" sz="1400"/>
            </a:p>
          </p:txBody>
        </p:sp>
        <p:sp>
          <p:nvSpPr>
            <p:cNvPr id="48364" name="Text Box 586"/>
            <p:cNvSpPr txBox="1">
              <a:spLocks noChangeArrowheads="1"/>
            </p:cNvSpPr>
            <p:nvPr/>
          </p:nvSpPr>
          <p:spPr bwMode="auto">
            <a:xfrm>
              <a:off x="4394" y="163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6</a:t>
              </a:r>
              <a:endParaRPr lang="en-US" altLang="tr-TR" sz="1400"/>
            </a:p>
          </p:txBody>
        </p:sp>
        <p:sp>
          <p:nvSpPr>
            <p:cNvPr id="48365" name="Text Box 587"/>
            <p:cNvSpPr txBox="1">
              <a:spLocks noChangeArrowheads="1"/>
            </p:cNvSpPr>
            <p:nvPr/>
          </p:nvSpPr>
          <p:spPr bwMode="auto">
            <a:xfrm>
              <a:off x="5049" y="169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7</a:t>
              </a:r>
              <a:endParaRPr lang="en-US" altLang="tr-TR" sz="1400"/>
            </a:p>
          </p:txBody>
        </p:sp>
        <p:sp>
          <p:nvSpPr>
            <p:cNvPr id="48366" name="Text Box 588"/>
            <p:cNvSpPr txBox="1">
              <a:spLocks noChangeArrowheads="1"/>
            </p:cNvSpPr>
            <p:nvPr/>
          </p:nvSpPr>
          <p:spPr bwMode="auto">
            <a:xfrm>
              <a:off x="4028" y="198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4</a:t>
              </a:r>
              <a:endParaRPr lang="en-US" altLang="tr-TR" sz="1400"/>
            </a:p>
          </p:txBody>
        </p:sp>
        <p:sp>
          <p:nvSpPr>
            <p:cNvPr id="48367" name="Text Box 589"/>
            <p:cNvSpPr txBox="1">
              <a:spLocks noChangeArrowheads="1"/>
            </p:cNvSpPr>
            <p:nvPr/>
          </p:nvSpPr>
          <p:spPr bwMode="auto">
            <a:xfrm>
              <a:off x="4633" y="198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1</a:t>
              </a:r>
              <a:endParaRPr lang="en-US" altLang="tr-TR" sz="1400"/>
            </a:p>
          </p:txBody>
        </p:sp>
        <p:sp>
          <p:nvSpPr>
            <p:cNvPr id="48368" name="Text Box 590"/>
            <p:cNvSpPr txBox="1">
              <a:spLocks noChangeArrowheads="1"/>
            </p:cNvSpPr>
            <p:nvPr/>
          </p:nvSpPr>
          <p:spPr bwMode="auto">
            <a:xfrm>
              <a:off x="5188" y="209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  <a:endParaRPr lang="en-US" altLang="tr-TR" sz="1400"/>
            </a:p>
          </p:txBody>
        </p:sp>
        <p:sp>
          <p:nvSpPr>
            <p:cNvPr id="48369" name="Text Box 591"/>
            <p:cNvSpPr txBox="1">
              <a:spLocks noChangeArrowheads="1"/>
            </p:cNvSpPr>
            <p:nvPr/>
          </p:nvSpPr>
          <p:spPr bwMode="auto">
            <a:xfrm>
              <a:off x="4276" y="1315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s</a:t>
              </a:r>
            </a:p>
          </p:txBody>
        </p:sp>
        <p:sp>
          <p:nvSpPr>
            <p:cNvPr id="48370" name="Text Box 592"/>
            <p:cNvSpPr txBox="1">
              <a:spLocks noChangeArrowheads="1"/>
            </p:cNvSpPr>
            <p:nvPr/>
          </p:nvSpPr>
          <p:spPr bwMode="auto">
            <a:xfrm>
              <a:off x="4277" y="868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t</a:t>
              </a:r>
            </a:p>
          </p:txBody>
        </p:sp>
        <p:sp>
          <p:nvSpPr>
            <p:cNvPr id="48371" name="Text Box 593"/>
            <p:cNvSpPr txBox="1">
              <a:spLocks noChangeArrowheads="1"/>
            </p:cNvSpPr>
            <p:nvPr/>
          </p:nvSpPr>
          <p:spPr bwMode="auto">
            <a:xfrm>
              <a:off x="3641" y="851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r</a:t>
              </a:r>
            </a:p>
          </p:txBody>
        </p:sp>
        <p:sp>
          <p:nvSpPr>
            <p:cNvPr id="48372" name="Text Box 594"/>
            <p:cNvSpPr txBox="1">
              <a:spLocks noChangeArrowheads="1"/>
            </p:cNvSpPr>
            <p:nvPr/>
          </p:nvSpPr>
          <p:spPr bwMode="auto">
            <a:xfrm>
              <a:off x="3639" y="132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v</a:t>
              </a:r>
            </a:p>
          </p:txBody>
        </p:sp>
        <p:sp>
          <p:nvSpPr>
            <p:cNvPr id="48373" name="Text Box 595"/>
            <p:cNvSpPr txBox="1">
              <a:spLocks noChangeArrowheads="1"/>
            </p:cNvSpPr>
            <p:nvPr/>
          </p:nvSpPr>
          <p:spPr bwMode="auto">
            <a:xfrm>
              <a:off x="4969" y="1305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w</a:t>
              </a:r>
            </a:p>
          </p:txBody>
        </p:sp>
        <p:sp>
          <p:nvSpPr>
            <p:cNvPr id="48374" name="Text Box 596"/>
            <p:cNvSpPr txBox="1">
              <a:spLocks noChangeArrowheads="1"/>
            </p:cNvSpPr>
            <p:nvPr/>
          </p:nvSpPr>
          <p:spPr bwMode="auto">
            <a:xfrm>
              <a:off x="3623" y="179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x</a:t>
              </a:r>
            </a:p>
          </p:txBody>
        </p:sp>
        <p:sp>
          <p:nvSpPr>
            <p:cNvPr id="48375" name="Text Box 597"/>
            <p:cNvSpPr txBox="1">
              <a:spLocks noChangeArrowheads="1"/>
            </p:cNvSpPr>
            <p:nvPr/>
          </p:nvSpPr>
          <p:spPr bwMode="auto">
            <a:xfrm>
              <a:off x="4375" y="204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y</a:t>
              </a:r>
            </a:p>
          </p:txBody>
        </p:sp>
        <p:sp>
          <p:nvSpPr>
            <p:cNvPr id="48376" name="Text Box 598"/>
            <p:cNvSpPr txBox="1">
              <a:spLocks noChangeArrowheads="1"/>
            </p:cNvSpPr>
            <p:nvPr/>
          </p:nvSpPr>
          <p:spPr bwMode="auto">
            <a:xfrm>
              <a:off x="5115" y="1852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z</a:t>
              </a:r>
            </a:p>
          </p:txBody>
        </p:sp>
        <p:sp>
          <p:nvSpPr>
            <p:cNvPr id="48377" name="Text Box 599"/>
            <p:cNvSpPr txBox="1">
              <a:spLocks noChangeArrowheads="1"/>
            </p:cNvSpPr>
            <p:nvPr/>
          </p:nvSpPr>
          <p:spPr bwMode="auto">
            <a:xfrm>
              <a:off x="4191" y="206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6</a:t>
              </a:r>
            </a:p>
          </p:txBody>
        </p:sp>
        <p:sp>
          <p:nvSpPr>
            <p:cNvPr id="48378" name="Text Box 600"/>
            <p:cNvSpPr txBox="1">
              <a:spLocks noChangeArrowheads="1"/>
            </p:cNvSpPr>
            <p:nvPr/>
          </p:nvSpPr>
          <p:spPr bwMode="auto">
            <a:xfrm>
              <a:off x="4880" y="85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u</a:t>
              </a:r>
            </a:p>
          </p:txBody>
        </p:sp>
      </p:grpSp>
      <p:grpSp>
        <p:nvGrpSpPr>
          <p:cNvPr id="48144" name="Group 602"/>
          <p:cNvGrpSpPr>
            <a:grpSpLocks/>
          </p:cNvGrpSpPr>
          <p:nvPr/>
        </p:nvGrpSpPr>
        <p:grpSpPr bwMode="auto">
          <a:xfrm>
            <a:off x="5810250" y="3810000"/>
            <a:ext cx="2757488" cy="2282825"/>
            <a:chOff x="3623" y="851"/>
            <a:chExt cx="1737" cy="1438"/>
          </a:xfrm>
        </p:grpSpPr>
        <p:sp>
          <p:nvSpPr>
            <p:cNvPr id="48263" name="Oval 603"/>
            <p:cNvSpPr>
              <a:spLocks noChangeArrowheads="1"/>
            </p:cNvSpPr>
            <p:nvPr/>
          </p:nvSpPr>
          <p:spPr bwMode="auto">
            <a:xfrm>
              <a:off x="3721" y="977"/>
              <a:ext cx="159" cy="1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48264" name="Oval 604"/>
            <p:cNvSpPr>
              <a:spLocks noChangeArrowheads="1"/>
            </p:cNvSpPr>
            <p:nvPr/>
          </p:nvSpPr>
          <p:spPr bwMode="auto">
            <a:xfrm>
              <a:off x="4991" y="1452"/>
              <a:ext cx="159" cy="159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48265" name="Oval 605"/>
            <p:cNvSpPr>
              <a:spLocks noChangeArrowheads="1"/>
            </p:cNvSpPr>
            <p:nvPr/>
          </p:nvSpPr>
          <p:spPr bwMode="auto">
            <a:xfrm>
              <a:off x="4356" y="1452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0</a:t>
              </a:r>
            </a:p>
          </p:txBody>
        </p:sp>
        <p:sp>
          <p:nvSpPr>
            <p:cNvPr id="48266" name="Oval 606"/>
            <p:cNvSpPr>
              <a:spLocks noChangeArrowheads="1"/>
            </p:cNvSpPr>
            <p:nvPr/>
          </p:nvSpPr>
          <p:spPr bwMode="auto">
            <a:xfrm>
              <a:off x="3721" y="1452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13</a:t>
              </a:r>
            </a:p>
          </p:txBody>
        </p:sp>
        <p:sp>
          <p:nvSpPr>
            <p:cNvPr id="48267" name="Oval 607"/>
            <p:cNvSpPr>
              <a:spLocks noChangeArrowheads="1"/>
            </p:cNvSpPr>
            <p:nvPr/>
          </p:nvSpPr>
          <p:spPr bwMode="auto">
            <a:xfrm>
              <a:off x="4991" y="977"/>
              <a:ext cx="159" cy="158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7</a:t>
              </a:r>
            </a:p>
          </p:txBody>
        </p:sp>
        <p:sp>
          <p:nvSpPr>
            <p:cNvPr id="48268" name="Oval 608"/>
            <p:cNvSpPr>
              <a:spLocks noChangeArrowheads="1"/>
            </p:cNvSpPr>
            <p:nvPr/>
          </p:nvSpPr>
          <p:spPr bwMode="auto">
            <a:xfrm>
              <a:off x="3721" y="1928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48269" name="Oval 609"/>
            <p:cNvSpPr>
              <a:spLocks noChangeArrowheads="1"/>
            </p:cNvSpPr>
            <p:nvPr/>
          </p:nvSpPr>
          <p:spPr bwMode="auto">
            <a:xfrm>
              <a:off x="4356" y="1928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48270" name="Oval 610"/>
            <p:cNvSpPr>
              <a:spLocks noChangeArrowheads="1"/>
            </p:cNvSpPr>
            <p:nvPr/>
          </p:nvSpPr>
          <p:spPr bwMode="auto">
            <a:xfrm>
              <a:off x="4356" y="977"/>
              <a:ext cx="159" cy="158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48271" name="Oval 611"/>
            <p:cNvSpPr>
              <a:spLocks noChangeArrowheads="1"/>
            </p:cNvSpPr>
            <p:nvPr/>
          </p:nvSpPr>
          <p:spPr bwMode="auto">
            <a:xfrm>
              <a:off x="4991" y="1928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7</a:t>
              </a:r>
            </a:p>
          </p:txBody>
        </p:sp>
        <p:cxnSp>
          <p:nvCxnSpPr>
            <p:cNvPr id="48272" name="AutoShape 612"/>
            <p:cNvCxnSpPr>
              <a:cxnSpLocks noChangeShapeType="1"/>
              <a:stCxn id="48263" idx="6"/>
              <a:endCxn id="48270" idx="2"/>
            </p:cNvCxnSpPr>
            <p:nvPr/>
          </p:nvCxnSpPr>
          <p:spPr bwMode="auto">
            <a:xfrm>
              <a:off x="3880" y="1056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273" name="AutoShape 613"/>
            <p:cNvCxnSpPr>
              <a:cxnSpLocks noChangeShapeType="1"/>
              <a:stCxn id="48263" idx="5"/>
              <a:endCxn id="48265" idx="2"/>
            </p:cNvCxnSpPr>
            <p:nvPr/>
          </p:nvCxnSpPr>
          <p:spPr bwMode="auto">
            <a:xfrm>
              <a:off x="3857" y="1112"/>
              <a:ext cx="499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274" name="AutoShape 614"/>
            <p:cNvCxnSpPr>
              <a:cxnSpLocks noChangeShapeType="1"/>
              <a:stCxn id="48270" idx="5"/>
              <a:endCxn id="48264" idx="2"/>
            </p:cNvCxnSpPr>
            <p:nvPr/>
          </p:nvCxnSpPr>
          <p:spPr bwMode="auto">
            <a:xfrm>
              <a:off x="4492" y="1112"/>
              <a:ext cx="499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275" name="AutoShape 615"/>
            <p:cNvCxnSpPr>
              <a:cxnSpLocks noChangeShapeType="1"/>
              <a:stCxn id="48270" idx="6"/>
              <a:endCxn id="48267" idx="2"/>
            </p:cNvCxnSpPr>
            <p:nvPr/>
          </p:nvCxnSpPr>
          <p:spPr bwMode="auto">
            <a:xfrm>
              <a:off x="4515" y="1056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276" name="AutoShape 616"/>
            <p:cNvCxnSpPr>
              <a:cxnSpLocks noChangeShapeType="1"/>
              <a:stCxn id="48265" idx="6"/>
              <a:endCxn id="48264" idx="2"/>
            </p:cNvCxnSpPr>
            <p:nvPr/>
          </p:nvCxnSpPr>
          <p:spPr bwMode="auto">
            <a:xfrm>
              <a:off x="4515" y="1532"/>
              <a:ext cx="47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277" name="AutoShape 617"/>
            <p:cNvCxnSpPr>
              <a:cxnSpLocks noChangeShapeType="1"/>
              <a:stCxn id="48268" idx="6"/>
              <a:endCxn id="48269" idx="2"/>
            </p:cNvCxnSpPr>
            <p:nvPr/>
          </p:nvCxnSpPr>
          <p:spPr bwMode="auto">
            <a:xfrm>
              <a:off x="3880" y="2008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278" name="AutoShape 618"/>
            <p:cNvCxnSpPr>
              <a:cxnSpLocks noChangeShapeType="1"/>
              <a:stCxn id="48269" idx="6"/>
              <a:endCxn id="48271" idx="2"/>
            </p:cNvCxnSpPr>
            <p:nvPr/>
          </p:nvCxnSpPr>
          <p:spPr bwMode="auto">
            <a:xfrm>
              <a:off x="4515" y="2008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279" name="AutoShape 619"/>
            <p:cNvCxnSpPr>
              <a:cxnSpLocks noChangeShapeType="1"/>
              <a:stCxn id="48267" idx="3"/>
              <a:endCxn id="48266" idx="6"/>
            </p:cNvCxnSpPr>
            <p:nvPr/>
          </p:nvCxnSpPr>
          <p:spPr bwMode="auto">
            <a:xfrm flipH="1">
              <a:off x="3880" y="1112"/>
              <a:ext cx="1134" cy="4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280" name="AutoShape 620"/>
            <p:cNvCxnSpPr>
              <a:cxnSpLocks noChangeShapeType="1"/>
              <a:stCxn id="48263" idx="4"/>
              <a:endCxn id="48266" idx="0"/>
            </p:cNvCxnSpPr>
            <p:nvPr/>
          </p:nvCxnSpPr>
          <p:spPr bwMode="auto">
            <a:xfrm>
              <a:off x="3801" y="1135"/>
              <a:ext cx="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281" name="AutoShape 621"/>
            <p:cNvCxnSpPr>
              <a:cxnSpLocks noChangeShapeType="1"/>
              <a:stCxn id="48263" idx="4"/>
              <a:endCxn id="48269" idx="1"/>
            </p:cNvCxnSpPr>
            <p:nvPr/>
          </p:nvCxnSpPr>
          <p:spPr bwMode="auto">
            <a:xfrm>
              <a:off x="3801" y="1135"/>
              <a:ext cx="578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282" name="AutoShape 622"/>
            <p:cNvCxnSpPr>
              <a:cxnSpLocks noChangeShapeType="1"/>
              <a:stCxn id="48266" idx="4"/>
              <a:endCxn id="48271" idx="1"/>
            </p:cNvCxnSpPr>
            <p:nvPr/>
          </p:nvCxnSpPr>
          <p:spPr bwMode="auto">
            <a:xfrm>
              <a:off x="3801" y="1611"/>
              <a:ext cx="1213" cy="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283" name="AutoShape 623"/>
            <p:cNvCxnSpPr>
              <a:cxnSpLocks noChangeShapeType="1"/>
              <a:stCxn id="48265" idx="3"/>
              <a:endCxn id="48268" idx="7"/>
            </p:cNvCxnSpPr>
            <p:nvPr/>
          </p:nvCxnSpPr>
          <p:spPr bwMode="auto">
            <a:xfrm flipH="1">
              <a:off x="3857" y="1588"/>
              <a:ext cx="522" cy="3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284" name="AutoShape 624"/>
            <p:cNvCxnSpPr>
              <a:cxnSpLocks noChangeShapeType="1"/>
              <a:stCxn id="48264" idx="4"/>
              <a:endCxn id="48271" idx="0"/>
            </p:cNvCxnSpPr>
            <p:nvPr/>
          </p:nvCxnSpPr>
          <p:spPr bwMode="auto">
            <a:xfrm>
              <a:off x="5071" y="1611"/>
              <a:ext cx="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285" name="AutoShape 625"/>
            <p:cNvCxnSpPr>
              <a:cxnSpLocks noChangeShapeType="1"/>
              <a:stCxn id="48265" idx="4"/>
              <a:endCxn id="48269" idx="0"/>
            </p:cNvCxnSpPr>
            <p:nvPr/>
          </p:nvCxnSpPr>
          <p:spPr bwMode="auto">
            <a:xfrm>
              <a:off x="4436" y="1611"/>
              <a:ext cx="0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286" name="AutoShape 626"/>
            <p:cNvCxnSpPr>
              <a:cxnSpLocks noChangeShapeType="1"/>
              <a:stCxn id="48270" idx="4"/>
              <a:endCxn id="48268" idx="0"/>
            </p:cNvCxnSpPr>
            <p:nvPr/>
          </p:nvCxnSpPr>
          <p:spPr bwMode="auto">
            <a:xfrm flipH="1">
              <a:off x="3801" y="1135"/>
              <a:ext cx="635" cy="7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287" name="AutoShape 627"/>
            <p:cNvCxnSpPr>
              <a:cxnSpLocks noChangeShapeType="1"/>
              <a:stCxn id="48270" idx="4"/>
              <a:endCxn id="48271" idx="1"/>
            </p:cNvCxnSpPr>
            <p:nvPr/>
          </p:nvCxnSpPr>
          <p:spPr bwMode="auto">
            <a:xfrm>
              <a:off x="4436" y="1135"/>
              <a:ext cx="578" cy="81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288" name="AutoShape 628"/>
            <p:cNvCxnSpPr>
              <a:cxnSpLocks noChangeShapeType="1"/>
              <a:stCxn id="48265" idx="0"/>
              <a:endCxn id="48270" idx="4"/>
            </p:cNvCxnSpPr>
            <p:nvPr/>
          </p:nvCxnSpPr>
          <p:spPr bwMode="auto">
            <a:xfrm flipV="1">
              <a:off x="4436" y="1135"/>
              <a:ext cx="0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289" name="AutoShape 629"/>
            <p:cNvCxnSpPr>
              <a:cxnSpLocks noChangeShapeType="1"/>
              <a:stCxn id="48265" idx="7"/>
              <a:endCxn id="48267" idx="3"/>
            </p:cNvCxnSpPr>
            <p:nvPr/>
          </p:nvCxnSpPr>
          <p:spPr bwMode="auto">
            <a:xfrm flipV="1">
              <a:off x="4492" y="1112"/>
              <a:ext cx="522" cy="3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290" name="AutoShape 630"/>
            <p:cNvCxnSpPr>
              <a:cxnSpLocks noChangeShapeType="1"/>
              <a:stCxn id="48268" idx="4"/>
              <a:endCxn id="48271" idx="4"/>
            </p:cNvCxnSpPr>
            <p:nvPr/>
          </p:nvCxnSpPr>
          <p:spPr bwMode="auto">
            <a:xfrm rot="16200000" flipH="1">
              <a:off x="4435" y="1453"/>
              <a:ext cx="1" cy="1270"/>
            </a:xfrm>
            <a:prstGeom prst="curvedConnector3">
              <a:avLst>
                <a:gd name="adj1" fmla="val 144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291" name="AutoShape 631"/>
            <p:cNvCxnSpPr>
              <a:cxnSpLocks noChangeShapeType="1"/>
              <a:stCxn id="48271" idx="6"/>
              <a:endCxn id="48271" idx="5"/>
            </p:cNvCxnSpPr>
            <p:nvPr/>
          </p:nvCxnSpPr>
          <p:spPr bwMode="auto">
            <a:xfrm flipH="1">
              <a:off x="5127" y="2008"/>
              <a:ext cx="23" cy="56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292" name="Text Box 632"/>
            <p:cNvSpPr txBox="1">
              <a:spLocks noChangeArrowheads="1"/>
            </p:cNvSpPr>
            <p:nvPr/>
          </p:nvSpPr>
          <p:spPr bwMode="auto">
            <a:xfrm>
              <a:off x="4005" y="90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7</a:t>
              </a:r>
              <a:endParaRPr lang="en-US" altLang="tr-TR" sz="1400"/>
            </a:p>
          </p:txBody>
        </p:sp>
        <p:sp>
          <p:nvSpPr>
            <p:cNvPr id="48293" name="Text Box 633"/>
            <p:cNvSpPr txBox="1">
              <a:spLocks noChangeArrowheads="1"/>
            </p:cNvSpPr>
            <p:nvPr/>
          </p:nvSpPr>
          <p:spPr bwMode="auto">
            <a:xfrm>
              <a:off x="4626" y="88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5</a:t>
              </a:r>
              <a:endParaRPr lang="en-US" altLang="tr-TR" sz="1400"/>
            </a:p>
          </p:txBody>
        </p:sp>
        <p:sp>
          <p:nvSpPr>
            <p:cNvPr id="48294" name="Text Box 634"/>
            <p:cNvSpPr txBox="1">
              <a:spLocks noChangeArrowheads="1"/>
            </p:cNvSpPr>
            <p:nvPr/>
          </p:nvSpPr>
          <p:spPr bwMode="auto">
            <a:xfrm>
              <a:off x="3679" y="122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8</a:t>
              </a:r>
              <a:endParaRPr lang="en-US" altLang="tr-TR" sz="1400"/>
            </a:p>
          </p:txBody>
        </p:sp>
        <p:sp>
          <p:nvSpPr>
            <p:cNvPr id="48295" name="Text Box 635"/>
            <p:cNvSpPr txBox="1">
              <a:spLocks noChangeArrowheads="1"/>
            </p:cNvSpPr>
            <p:nvPr/>
          </p:nvSpPr>
          <p:spPr bwMode="auto">
            <a:xfrm>
              <a:off x="4052" y="118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9</a:t>
              </a:r>
              <a:endParaRPr lang="en-US" altLang="tr-TR" sz="1400"/>
            </a:p>
          </p:txBody>
        </p:sp>
        <p:sp>
          <p:nvSpPr>
            <p:cNvPr id="48296" name="Text Box 636"/>
            <p:cNvSpPr txBox="1">
              <a:spLocks noChangeArrowheads="1"/>
            </p:cNvSpPr>
            <p:nvPr/>
          </p:nvSpPr>
          <p:spPr bwMode="auto">
            <a:xfrm>
              <a:off x="3939" y="129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  <a:endParaRPr lang="en-US" altLang="tr-TR" sz="1400"/>
            </a:p>
          </p:txBody>
        </p:sp>
        <p:sp>
          <p:nvSpPr>
            <p:cNvPr id="48297" name="Text Box 637"/>
            <p:cNvSpPr txBox="1">
              <a:spLocks noChangeArrowheads="1"/>
            </p:cNvSpPr>
            <p:nvPr/>
          </p:nvSpPr>
          <p:spPr bwMode="auto">
            <a:xfrm>
              <a:off x="4817" y="131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4</a:t>
              </a:r>
              <a:endParaRPr lang="en-US" altLang="tr-TR" sz="1400"/>
            </a:p>
          </p:txBody>
        </p:sp>
        <p:sp>
          <p:nvSpPr>
            <p:cNvPr id="48298" name="Text Box 638"/>
            <p:cNvSpPr txBox="1">
              <a:spLocks noChangeArrowheads="1"/>
            </p:cNvSpPr>
            <p:nvPr/>
          </p:nvSpPr>
          <p:spPr bwMode="auto">
            <a:xfrm>
              <a:off x="3797" y="165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9</a:t>
              </a:r>
              <a:endParaRPr lang="en-US" altLang="tr-TR" sz="1400"/>
            </a:p>
          </p:txBody>
        </p:sp>
        <p:sp>
          <p:nvSpPr>
            <p:cNvPr id="48299" name="Text Box 639"/>
            <p:cNvSpPr txBox="1">
              <a:spLocks noChangeArrowheads="1"/>
            </p:cNvSpPr>
            <p:nvPr/>
          </p:nvSpPr>
          <p:spPr bwMode="auto">
            <a:xfrm>
              <a:off x="4822" y="165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  <a:endParaRPr lang="en-US" altLang="tr-TR" sz="1400"/>
            </a:p>
          </p:txBody>
        </p:sp>
        <p:sp>
          <p:nvSpPr>
            <p:cNvPr id="48300" name="Text Box 640"/>
            <p:cNvSpPr txBox="1">
              <a:spLocks noChangeArrowheads="1"/>
            </p:cNvSpPr>
            <p:nvPr/>
          </p:nvSpPr>
          <p:spPr bwMode="auto">
            <a:xfrm>
              <a:off x="4635" y="105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6</a:t>
              </a:r>
              <a:endParaRPr lang="en-US" altLang="tr-TR" sz="1400"/>
            </a:p>
          </p:txBody>
        </p:sp>
        <p:sp>
          <p:nvSpPr>
            <p:cNvPr id="48301" name="Text Box 641"/>
            <p:cNvSpPr txBox="1">
              <a:spLocks noChangeArrowheads="1"/>
            </p:cNvSpPr>
            <p:nvPr/>
          </p:nvSpPr>
          <p:spPr bwMode="auto">
            <a:xfrm>
              <a:off x="4652" y="170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5</a:t>
              </a:r>
              <a:endParaRPr lang="en-US" altLang="tr-TR" sz="1400"/>
            </a:p>
          </p:txBody>
        </p:sp>
        <p:sp>
          <p:nvSpPr>
            <p:cNvPr id="48302" name="Text Box 642"/>
            <p:cNvSpPr txBox="1">
              <a:spLocks noChangeArrowheads="1"/>
            </p:cNvSpPr>
            <p:nvPr/>
          </p:nvSpPr>
          <p:spPr bwMode="auto">
            <a:xfrm>
              <a:off x="4312" y="117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4</a:t>
              </a:r>
              <a:endParaRPr lang="en-US" altLang="tr-TR" sz="1400"/>
            </a:p>
          </p:txBody>
        </p:sp>
        <p:sp>
          <p:nvSpPr>
            <p:cNvPr id="48303" name="Text Box 643"/>
            <p:cNvSpPr txBox="1">
              <a:spLocks noChangeArrowheads="1"/>
            </p:cNvSpPr>
            <p:nvPr/>
          </p:nvSpPr>
          <p:spPr bwMode="auto">
            <a:xfrm>
              <a:off x="4782" y="118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7</a:t>
              </a:r>
              <a:endParaRPr lang="en-US" altLang="tr-TR" sz="1400"/>
            </a:p>
          </p:txBody>
        </p:sp>
        <p:sp>
          <p:nvSpPr>
            <p:cNvPr id="48304" name="Text Box 644"/>
            <p:cNvSpPr txBox="1">
              <a:spLocks noChangeArrowheads="1"/>
            </p:cNvSpPr>
            <p:nvPr/>
          </p:nvSpPr>
          <p:spPr bwMode="auto">
            <a:xfrm>
              <a:off x="4545" y="150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8</a:t>
              </a:r>
              <a:endParaRPr lang="en-US" altLang="tr-TR" sz="1400"/>
            </a:p>
          </p:txBody>
        </p:sp>
        <p:sp>
          <p:nvSpPr>
            <p:cNvPr id="48305" name="Text Box 645"/>
            <p:cNvSpPr txBox="1">
              <a:spLocks noChangeArrowheads="1"/>
            </p:cNvSpPr>
            <p:nvPr/>
          </p:nvSpPr>
          <p:spPr bwMode="auto">
            <a:xfrm>
              <a:off x="3986" y="178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  <a:endParaRPr lang="en-US" altLang="tr-TR" sz="1400"/>
            </a:p>
          </p:txBody>
        </p:sp>
        <p:sp>
          <p:nvSpPr>
            <p:cNvPr id="48306" name="Text Box 646"/>
            <p:cNvSpPr txBox="1">
              <a:spLocks noChangeArrowheads="1"/>
            </p:cNvSpPr>
            <p:nvPr/>
          </p:nvSpPr>
          <p:spPr bwMode="auto">
            <a:xfrm>
              <a:off x="4394" y="163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6</a:t>
              </a:r>
              <a:endParaRPr lang="en-US" altLang="tr-TR" sz="1400"/>
            </a:p>
          </p:txBody>
        </p:sp>
        <p:sp>
          <p:nvSpPr>
            <p:cNvPr id="48307" name="Text Box 647"/>
            <p:cNvSpPr txBox="1">
              <a:spLocks noChangeArrowheads="1"/>
            </p:cNvSpPr>
            <p:nvPr/>
          </p:nvSpPr>
          <p:spPr bwMode="auto">
            <a:xfrm>
              <a:off x="5049" y="169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7</a:t>
              </a:r>
              <a:endParaRPr lang="en-US" altLang="tr-TR" sz="1400"/>
            </a:p>
          </p:txBody>
        </p:sp>
        <p:sp>
          <p:nvSpPr>
            <p:cNvPr id="48308" name="Text Box 648"/>
            <p:cNvSpPr txBox="1">
              <a:spLocks noChangeArrowheads="1"/>
            </p:cNvSpPr>
            <p:nvPr/>
          </p:nvSpPr>
          <p:spPr bwMode="auto">
            <a:xfrm>
              <a:off x="4028" y="198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4</a:t>
              </a:r>
              <a:endParaRPr lang="en-US" altLang="tr-TR" sz="1400"/>
            </a:p>
          </p:txBody>
        </p:sp>
        <p:sp>
          <p:nvSpPr>
            <p:cNvPr id="48309" name="Text Box 649"/>
            <p:cNvSpPr txBox="1">
              <a:spLocks noChangeArrowheads="1"/>
            </p:cNvSpPr>
            <p:nvPr/>
          </p:nvSpPr>
          <p:spPr bwMode="auto">
            <a:xfrm>
              <a:off x="4633" y="198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1</a:t>
              </a:r>
              <a:endParaRPr lang="en-US" altLang="tr-TR" sz="1400"/>
            </a:p>
          </p:txBody>
        </p:sp>
        <p:sp>
          <p:nvSpPr>
            <p:cNvPr id="48310" name="Text Box 650"/>
            <p:cNvSpPr txBox="1">
              <a:spLocks noChangeArrowheads="1"/>
            </p:cNvSpPr>
            <p:nvPr/>
          </p:nvSpPr>
          <p:spPr bwMode="auto">
            <a:xfrm>
              <a:off x="5188" y="209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  <a:endParaRPr lang="en-US" altLang="tr-TR" sz="1400"/>
            </a:p>
          </p:txBody>
        </p:sp>
        <p:sp>
          <p:nvSpPr>
            <p:cNvPr id="48311" name="Text Box 651"/>
            <p:cNvSpPr txBox="1">
              <a:spLocks noChangeArrowheads="1"/>
            </p:cNvSpPr>
            <p:nvPr/>
          </p:nvSpPr>
          <p:spPr bwMode="auto">
            <a:xfrm>
              <a:off x="4276" y="1315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s</a:t>
              </a:r>
            </a:p>
          </p:txBody>
        </p:sp>
        <p:sp>
          <p:nvSpPr>
            <p:cNvPr id="48312" name="Text Box 652"/>
            <p:cNvSpPr txBox="1">
              <a:spLocks noChangeArrowheads="1"/>
            </p:cNvSpPr>
            <p:nvPr/>
          </p:nvSpPr>
          <p:spPr bwMode="auto">
            <a:xfrm>
              <a:off x="4277" y="868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t</a:t>
              </a:r>
            </a:p>
          </p:txBody>
        </p:sp>
        <p:sp>
          <p:nvSpPr>
            <p:cNvPr id="48313" name="Text Box 653"/>
            <p:cNvSpPr txBox="1">
              <a:spLocks noChangeArrowheads="1"/>
            </p:cNvSpPr>
            <p:nvPr/>
          </p:nvSpPr>
          <p:spPr bwMode="auto">
            <a:xfrm>
              <a:off x="3641" y="851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r</a:t>
              </a:r>
            </a:p>
          </p:txBody>
        </p:sp>
        <p:sp>
          <p:nvSpPr>
            <p:cNvPr id="48314" name="Text Box 654"/>
            <p:cNvSpPr txBox="1">
              <a:spLocks noChangeArrowheads="1"/>
            </p:cNvSpPr>
            <p:nvPr/>
          </p:nvSpPr>
          <p:spPr bwMode="auto">
            <a:xfrm>
              <a:off x="3639" y="132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v</a:t>
              </a:r>
            </a:p>
          </p:txBody>
        </p:sp>
        <p:sp>
          <p:nvSpPr>
            <p:cNvPr id="48315" name="Text Box 655"/>
            <p:cNvSpPr txBox="1">
              <a:spLocks noChangeArrowheads="1"/>
            </p:cNvSpPr>
            <p:nvPr/>
          </p:nvSpPr>
          <p:spPr bwMode="auto">
            <a:xfrm>
              <a:off x="4969" y="1305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w</a:t>
              </a:r>
            </a:p>
          </p:txBody>
        </p:sp>
        <p:sp>
          <p:nvSpPr>
            <p:cNvPr id="48316" name="Text Box 656"/>
            <p:cNvSpPr txBox="1">
              <a:spLocks noChangeArrowheads="1"/>
            </p:cNvSpPr>
            <p:nvPr/>
          </p:nvSpPr>
          <p:spPr bwMode="auto">
            <a:xfrm>
              <a:off x="3623" y="179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x</a:t>
              </a:r>
            </a:p>
          </p:txBody>
        </p:sp>
        <p:sp>
          <p:nvSpPr>
            <p:cNvPr id="48317" name="Text Box 657"/>
            <p:cNvSpPr txBox="1">
              <a:spLocks noChangeArrowheads="1"/>
            </p:cNvSpPr>
            <p:nvPr/>
          </p:nvSpPr>
          <p:spPr bwMode="auto">
            <a:xfrm>
              <a:off x="4375" y="204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y</a:t>
              </a:r>
            </a:p>
          </p:txBody>
        </p:sp>
        <p:sp>
          <p:nvSpPr>
            <p:cNvPr id="48318" name="Text Box 658"/>
            <p:cNvSpPr txBox="1">
              <a:spLocks noChangeArrowheads="1"/>
            </p:cNvSpPr>
            <p:nvPr/>
          </p:nvSpPr>
          <p:spPr bwMode="auto">
            <a:xfrm>
              <a:off x="5115" y="1852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z</a:t>
              </a:r>
            </a:p>
          </p:txBody>
        </p:sp>
        <p:sp>
          <p:nvSpPr>
            <p:cNvPr id="48319" name="Text Box 659"/>
            <p:cNvSpPr txBox="1">
              <a:spLocks noChangeArrowheads="1"/>
            </p:cNvSpPr>
            <p:nvPr/>
          </p:nvSpPr>
          <p:spPr bwMode="auto">
            <a:xfrm>
              <a:off x="4191" y="206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6</a:t>
              </a:r>
            </a:p>
          </p:txBody>
        </p:sp>
        <p:sp>
          <p:nvSpPr>
            <p:cNvPr id="48320" name="Text Box 660"/>
            <p:cNvSpPr txBox="1">
              <a:spLocks noChangeArrowheads="1"/>
            </p:cNvSpPr>
            <p:nvPr/>
          </p:nvSpPr>
          <p:spPr bwMode="auto">
            <a:xfrm>
              <a:off x="4880" y="85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u</a:t>
              </a:r>
            </a:p>
          </p:txBody>
        </p:sp>
      </p:grpSp>
      <p:grpSp>
        <p:nvGrpSpPr>
          <p:cNvPr id="48145" name="Group 661"/>
          <p:cNvGrpSpPr>
            <a:grpSpLocks/>
          </p:cNvGrpSpPr>
          <p:nvPr/>
        </p:nvGrpSpPr>
        <p:grpSpPr bwMode="auto">
          <a:xfrm>
            <a:off x="3011488" y="3840163"/>
            <a:ext cx="2757487" cy="2282825"/>
            <a:chOff x="3623" y="851"/>
            <a:chExt cx="1737" cy="1438"/>
          </a:xfrm>
        </p:grpSpPr>
        <p:sp>
          <p:nvSpPr>
            <p:cNvPr id="48205" name="Oval 662"/>
            <p:cNvSpPr>
              <a:spLocks noChangeArrowheads="1"/>
            </p:cNvSpPr>
            <p:nvPr/>
          </p:nvSpPr>
          <p:spPr bwMode="auto">
            <a:xfrm>
              <a:off x="3721" y="977"/>
              <a:ext cx="159" cy="1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48206" name="Oval 663"/>
            <p:cNvSpPr>
              <a:spLocks noChangeArrowheads="1"/>
            </p:cNvSpPr>
            <p:nvPr/>
          </p:nvSpPr>
          <p:spPr bwMode="auto">
            <a:xfrm>
              <a:off x="4991" y="1452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48207" name="Oval 664"/>
            <p:cNvSpPr>
              <a:spLocks noChangeArrowheads="1"/>
            </p:cNvSpPr>
            <p:nvPr/>
          </p:nvSpPr>
          <p:spPr bwMode="auto">
            <a:xfrm>
              <a:off x="4356" y="1452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0</a:t>
              </a:r>
            </a:p>
          </p:txBody>
        </p:sp>
        <p:sp>
          <p:nvSpPr>
            <p:cNvPr id="48208" name="Oval 665"/>
            <p:cNvSpPr>
              <a:spLocks noChangeArrowheads="1"/>
            </p:cNvSpPr>
            <p:nvPr/>
          </p:nvSpPr>
          <p:spPr bwMode="auto">
            <a:xfrm>
              <a:off x="3721" y="1452"/>
              <a:ext cx="159" cy="159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13</a:t>
              </a:r>
            </a:p>
          </p:txBody>
        </p:sp>
        <p:sp>
          <p:nvSpPr>
            <p:cNvPr id="48209" name="Oval 666"/>
            <p:cNvSpPr>
              <a:spLocks noChangeArrowheads="1"/>
            </p:cNvSpPr>
            <p:nvPr/>
          </p:nvSpPr>
          <p:spPr bwMode="auto">
            <a:xfrm>
              <a:off x="4991" y="977"/>
              <a:ext cx="159" cy="158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7</a:t>
              </a:r>
            </a:p>
          </p:txBody>
        </p:sp>
        <p:sp>
          <p:nvSpPr>
            <p:cNvPr id="48210" name="Oval 667"/>
            <p:cNvSpPr>
              <a:spLocks noChangeArrowheads="1"/>
            </p:cNvSpPr>
            <p:nvPr/>
          </p:nvSpPr>
          <p:spPr bwMode="auto">
            <a:xfrm>
              <a:off x="3721" y="1928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48211" name="Oval 668"/>
            <p:cNvSpPr>
              <a:spLocks noChangeArrowheads="1"/>
            </p:cNvSpPr>
            <p:nvPr/>
          </p:nvSpPr>
          <p:spPr bwMode="auto">
            <a:xfrm>
              <a:off x="4356" y="1928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48212" name="Oval 669"/>
            <p:cNvSpPr>
              <a:spLocks noChangeArrowheads="1"/>
            </p:cNvSpPr>
            <p:nvPr/>
          </p:nvSpPr>
          <p:spPr bwMode="auto">
            <a:xfrm>
              <a:off x="4356" y="977"/>
              <a:ext cx="159" cy="158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48213" name="Oval 670"/>
            <p:cNvSpPr>
              <a:spLocks noChangeArrowheads="1"/>
            </p:cNvSpPr>
            <p:nvPr/>
          </p:nvSpPr>
          <p:spPr bwMode="auto">
            <a:xfrm>
              <a:off x="4991" y="1928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7</a:t>
              </a:r>
            </a:p>
          </p:txBody>
        </p:sp>
        <p:cxnSp>
          <p:nvCxnSpPr>
            <p:cNvPr id="48214" name="AutoShape 671"/>
            <p:cNvCxnSpPr>
              <a:cxnSpLocks noChangeShapeType="1"/>
              <a:stCxn id="48205" idx="6"/>
              <a:endCxn id="48212" idx="2"/>
            </p:cNvCxnSpPr>
            <p:nvPr/>
          </p:nvCxnSpPr>
          <p:spPr bwMode="auto">
            <a:xfrm>
              <a:off x="3880" y="1056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215" name="AutoShape 672"/>
            <p:cNvCxnSpPr>
              <a:cxnSpLocks noChangeShapeType="1"/>
              <a:stCxn id="48205" idx="5"/>
              <a:endCxn id="48207" idx="2"/>
            </p:cNvCxnSpPr>
            <p:nvPr/>
          </p:nvCxnSpPr>
          <p:spPr bwMode="auto">
            <a:xfrm>
              <a:off x="3857" y="1112"/>
              <a:ext cx="499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216" name="AutoShape 673"/>
            <p:cNvCxnSpPr>
              <a:cxnSpLocks noChangeShapeType="1"/>
              <a:stCxn id="48212" idx="5"/>
              <a:endCxn id="48206" idx="2"/>
            </p:cNvCxnSpPr>
            <p:nvPr/>
          </p:nvCxnSpPr>
          <p:spPr bwMode="auto">
            <a:xfrm>
              <a:off x="4492" y="1112"/>
              <a:ext cx="499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217" name="AutoShape 674"/>
            <p:cNvCxnSpPr>
              <a:cxnSpLocks noChangeShapeType="1"/>
              <a:stCxn id="48212" idx="6"/>
              <a:endCxn id="48209" idx="2"/>
            </p:cNvCxnSpPr>
            <p:nvPr/>
          </p:nvCxnSpPr>
          <p:spPr bwMode="auto">
            <a:xfrm>
              <a:off x="4515" y="1056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218" name="AutoShape 675"/>
            <p:cNvCxnSpPr>
              <a:cxnSpLocks noChangeShapeType="1"/>
              <a:stCxn id="48207" idx="6"/>
              <a:endCxn id="48206" idx="2"/>
            </p:cNvCxnSpPr>
            <p:nvPr/>
          </p:nvCxnSpPr>
          <p:spPr bwMode="auto">
            <a:xfrm>
              <a:off x="4515" y="1532"/>
              <a:ext cx="47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219" name="AutoShape 676"/>
            <p:cNvCxnSpPr>
              <a:cxnSpLocks noChangeShapeType="1"/>
              <a:stCxn id="48210" idx="6"/>
              <a:endCxn id="48211" idx="2"/>
            </p:cNvCxnSpPr>
            <p:nvPr/>
          </p:nvCxnSpPr>
          <p:spPr bwMode="auto">
            <a:xfrm>
              <a:off x="3880" y="2008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220" name="AutoShape 677"/>
            <p:cNvCxnSpPr>
              <a:cxnSpLocks noChangeShapeType="1"/>
              <a:stCxn id="48211" idx="6"/>
              <a:endCxn id="48213" idx="2"/>
            </p:cNvCxnSpPr>
            <p:nvPr/>
          </p:nvCxnSpPr>
          <p:spPr bwMode="auto">
            <a:xfrm>
              <a:off x="4515" y="2008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221" name="AutoShape 678"/>
            <p:cNvCxnSpPr>
              <a:cxnSpLocks noChangeShapeType="1"/>
              <a:stCxn id="48209" idx="3"/>
              <a:endCxn id="48208" idx="6"/>
            </p:cNvCxnSpPr>
            <p:nvPr/>
          </p:nvCxnSpPr>
          <p:spPr bwMode="auto">
            <a:xfrm flipH="1">
              <a:off x="3880" y="1112"/>
              <a:ext cx="1134" cy="4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222" name="AutoShape 679"/>
            <p:cNvCxnSpPr>
              <a:cxnSpLocks noChangeShapeType="1"/>
              <a:stCxn id="48205" idx="4"/>
              <a:endCxn id="48208" idx="0"/>
            </p:cNvCxnSpPr>
            <p:nvPr/>
          </p:nvCxnSpPr>
          <p:spPr bwMode="auto">
            <a:xfrm>
              <a:off x="3801" y="1135"/>
              <a:ext cx="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223" name="AutoShape 680"/>
            <p:cNvCxnSpPr>
              <a:cxnSpLocks noChangeShapeType="1"/>
              <a:stCxn id="48205" idx="4"/>
              <a:endCxn id="48211" idx="1"/>
            </p:cNvCxnSpPr>
            <p:nvPr/>
          </p:nvCxnSpPr>
          <p:spPr bwMode="auto">
            <a:xfrm>
              <a:off x="3801" y="1135"/>
              <a:ext cx="578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224" name="AutoShape 681"/>
            <p:cNvCxnSpPr>
              <a:cxnSpLocks noChangeShapeType="1"/>
              <a:stCxn id="48208" idx="4"/>
              <a:endCxn id="48213" idx="1"/>
            </p:cNvCxnSpPr>
            <p:nvPr/>
          </p:nvCxnSpPr>
          <p:spPr bwMode="auto">
            <a:xfrm>
              <a:off x="3801" y="1611"/>
              <a:ext cx="1213" cy="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225" name="AutoShape 682"/>
            <p:cNvCxnSpPr>
              <a:cxnSpLocks noChangeShapeType="1"/>
              <a:stCxn id="48207" idx="3"/>
              <a:endCxn id="48210" idx="7"/>
            </p:cNvCxnSpPr>
            <p:nvPr/>
          </p:nvCxnSpPr>
          <p:spPr bwMode="auto">
            <a:xfrm flipH="1">
              <a:off x="3857" y="1588"/>
              <a:ext cx="522" cy="3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226" name="AutoShape 683"/>
            <p:cNvCxnSpPr>
              <a:cxnSpLocks noChangeShapeType="1"/>
              <a:stCxn id="48206" idx="4"/>
              <a:endCxn id="48213" idx="0"/>
            </p:cNvCxnSpPr>
            <p:nvPr/>
          </p:nvCxnSpPr>
          <p:spPr bwMode="auto">
            <a:xfrm>
              <a:off x="5071" y="1611"/>
              <a:ext cx="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227" name="AutoShape 684"/>
            <p:cNvCxnSpPr>
              <a:cxnSpLocks noChangeShapeType="1"/>
              <a:stCxn id="48207" idx="4"/>
              <a:endCxn id="48211" idx="0"/>
            </p:cNvCxnSpPr>
            <p:nvPr/>
          </p:nvCxnSpPr>
          <p:spPr bwMode="auto">
            <a:xfrm>
              <a:off x="4436" y="1611"/>
              <a:ext cx="0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228" name="AutoShape 685"/>
            <p:cNvCxnSpPr>
              <a:cxnSpLocks noChangeShapeType="1"/>
              <a:stCxn id="48212" idx="4"/>
              <a:endCxn id="48210" idx="0"/>
            </p:cNvCxnSpPr>
            <p:nvPr/>
          </p:nvCxnSpPr>
          <p:spPr bwMode="auto">
            <a:xfrm flipH="1">
              <a:off x="3801" y="1135"/>
              <a:ext cx="635" cy="7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229" name="AutoShape 686"/>
            <p:cNvCxnSpPr>
              <a:cxnSpLocks noChangeShapeType="1"/>
              <a:stCxn id="48212" idx="4"/>
              <a:endCxn id="48213" idx="1"/>
            </p:cNvCxnSpPr>
            <p:nvPr/>
          </p:nvCxnSpPr>
          <p:spPr bwMode="auto">
            <a:xfrm>
              <a:off x="4436" y="1135"/>
              <a:ext cx="578" cy="81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230" name="AutoShape 687"/>
            <p:cNvCxnSpPr>
              <a:cxnSpLocks noChangeShapeType="1"/>
              <a:stCxn id="48207" idx="0"/>
              <a:endCxn id="48212" idx="4"/>
            </p:cNvCxnSpPr>
            <p:nvPr/>
          </p:nvCxnSpPr>
          <p:spPr bwMode="auto">
            <a:xfrm flipV="1">
              <a:off x="4436" y="1135"/>
              <a:ext cx="0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231" name="AutoShape 688"/>
            <p:cNvCxnSpPr>
              <a:cxnSpLocks noChangeShapeType="1"/>
              <a:stCxn id="48207" idx="7"/>
              <a:endCxn id="48209" idx="3"/>
            </p:cNvCxnSpPr>
            <p:nvPr/>
          </p:nvCxnSpPr>
          <p:spPr bwMode="auto">
            <a:xfrm flipV="1">
              <a:off x="4492" y="1112"/>
              <a:ext cx="522" cy="3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232" name="AutoShape 689"/>
            <p:cNvCxnSpPr>
              <a:cxnSpLocks noChangeShapeType="1"/>
              <a:stCxn id="48210" idx="4"/>
              <a:endCxn id="48213" idx="4"/>
            </p:cNvCxnSpPr>
            <p:nvPr/>
          </p:nvCxnSpPr>
          <p:spPr bwMode="auto">
            <a:xfrm rot="16200000" flipH="1">
              <a:off x="4435" y="1453"/>
              <a:ext cx="1" cy="1270"/>
            </a:xfrm>
            <a:prstGeom prst="curvedConnector3">
              <a:avLst>
                <a:gd name="adj1" fmla="val 144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233" name="AutoShape 690"/>
            <p:cNvCxnSpPr>
              <a:cxnSpLocks noChangeShapeType="1"/>
              <a:stCxn id="48213" idx="6"/>
              <a:endCxn id="48213" idx="5"/>
            </p:cNvCxnSpPr>
            <p:nvPr/>
          </p:nvCxnSpPr>
          <p:spPr bwMode="auto">
            <a:xfrm flipH="1">
              <a:off x="5127" y="2008"/>
              <a:ext cx="23" cy="56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234" name="Text Box 691"/>
            <p:cNvSpPr txBox="1">
              <a:spLocks noChangeArrowheads="1"/>
            </p:cNvSpPr>
            <p:nvPr/>
          </p:nvSpPr>
          <p:spPr bwMode="auto">
            <a:xfrm>
              <a:off x="4005" y="90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7</a:t>
              </a:r>
              <a:endParaRPr lang="en-US" altLang="tr-TR" sz="1400"/>
            </a:p>
          </p:txBody>
        </p:sp>
        <p:sp>
          <p:nvSpPr>
            <p:cNvPr id="48235" name="Text Box 692"/>
            <p:cNvSpPr txBox="1">
              <a:spLocks noChangeArrowheads="1"/>
            </p:cNvSpPr>
            <p:nvPr/>
          </p:nvSpPr>
          <p:spPr bwMode="auto">
            <a:xfrm>
              <a:off x="4626" y="88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5</a:t>
              </a:r>
              <a:endParaRPr lang="en-US" altLang="tr-TR" sz="1400"/>
            </a:p>
          </p:txBody>
        </p:sp>
        <p:sp>
          <p:nvSpPr>
            <p:cNvPr id="48236" name="Text Box 693"/>
            <p:cNvSpPr txBox="1">
              <a:spLocks noChangeArrowheads="1"/>
            </p:cNvSpPr>
            <p:nvPr/>
          </p:nvSpPr>
          <p:spPr bwMode="auto">
            <a:xfrm>
              <a:off x="3679" y="122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8</a:t>
              </a:r>
              <a:endParaRPr lang="en-US" altLang="tr-TR" sz="1400"/>
            </a:p>
          </p:txBody>
        </p:sp>
        <p:sp>
          <p:nvSpPr>
            <p:cNvPr id="48237" name="Text Box 694"/>
            <p:cNvSpPr txBox="1">
              <a:spLocks noChangeArrowheads="1"/>
            </p:cNvSpPr>
            <p:nvPr/>
          </p:nvSpPr>
          <p:spPr bwMode="auto">
            <a:xfrm>
              <a:off x="4052" y="118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9</a:t>
              </a:r>
              <a:endParaRPr lang="en-US" altLang="tr-TR" sz="1400"/>
            </a:p>
          </p:txBody>
        </p:sp>
        <p:sp>
          <p:nvSpPr>
            <p:cNvPr id="48238" name="Text Box 695"/>
            <p:cNvSpPr txBox="1">
              <a:spLocks noChangeArrowheads="1"/>
            </p:cNvSpPr>
            <p:nvPr/>
          </p:nvSpPr>
          <p:spPr bwMode="auto">
            <a:xfrm>
              <a:off x="3939" y="129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  <a:endParaRPr lang="en-US" altLang="tr-TR" sz="1400"/>
            </a:p>
          </p:txBody>
        </p:sp>
        <p:sp>
          <p:nvSpPr>
            <p:cNvPr id="48239" name="Text Box 696"/>
            <p:cNvSpPr txBox="1">
              <a:spLocks noChangeArrowheads="1"/>
            </p:cNvSpPr>
            <p:nvPr/>
          </p:nvSpPr>
          <p:spPr bwMode="auto">
            <a:xfrm>
              <a:off x="4817" y="131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4</a:t>
              </a:r>
              <a:endParaRPr lang="en-US" altLang="tr-TR" sz="1400"/>
            </a:p>
          </p:txBody>
        </p:sp>
        <p:sp>
          <p:nvSpPr>
            <p:cNvPr id="48240" name="Text Box 697"/>
            <p:cNvSpPr txBox="1">
              <a:spLocks noChangeArrowheads="1"/>
            </p:cNvSpPr>
            <p:nvPr/>
          </p:nvSpPr>
          <p:spPr bwMode="auto">
            <a:xfrm>
              <a:off x="3797" y="165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9</a:t>
              </a:r>
              <a:endParaRPr lang="en-US" altLang="tr-TR" sz="1400"/>
            </a:p>
          </p:txBody>
        </p:sp>
        <p:sp>
          <p:nvSpPr>
            <p:cNvPr id="48241" name="Text Box 698"/>
            <p:cNvSpPr txBox="1">
              <a:spLocks noChangeArrowheads="1"/>
            </p:cNvSpPr>
            <p:nvPr/>
          </p:nvSpPr>
          <p:spPr bwMode="auto">
            <a:xfrm>
              <a:off x="4822" y="165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  <a:endParaRPr lang="en-US" altLang="tr-TR" sz="1400"/>
            </a:p>
          </p:txBody>
        </p:sp>
        <p:sp>
          <p:nvSpPr>
            <p:cNvPr id="48242" name="Text Box 699"/>
            <p:cNvSpPr txBox="1">
              <a:spLocks noChangeArrowheads="1"/>
            </p:cNvSpPr>
            <p:nvPr/>
          </p:nvSpPr>
          <p:spPr bwMode="auto">
            <a:xfrm>
              <a:off x="4635" y="105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6</a:t>
              </a:r>
              <a:endParaRPr lang="en-US" altLang="tr-TR" sz="1400"/>
            </a:p>
          </p:txBody>
        </p:sp>
        <p:sp>
          <p:nvSpPr>
            <p:cNvPr id="48243" name="Text Box 700"/>
            <p:cNvSpPr txBox="1">
              <a:spLocks noChangeArrowheads="1"/>
            </p:cNvSpPr>
            <p:nvPr/>
          </p:nvSpPr>
          <p:spPr bwMode="auto">
            <a:xfrm>
              <a:off x="4652" y="170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5</a:t>
              </a:r>
              <a:endParaRPr lang="en-US" altLang="tr-TR" sz="1400"/>
            </a:p>
          </p:txBody>
        </p:sp>
        <p:sp>
          <p:nvSpPr>
            <p:cNvPr id="48244" name="Text Box 701"/>
            <p:cNvSpPr txBox="1">
              <a:spLocks noChangeArrowheads="1"/>
            </p:cNvSpPr>
            <p:nvPr/>
          </p:nvSpPr>
          <p:spPr bwMode="auto">
            <a:xfrm>
              <a:off x="4312" y="117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4</a:t>
              </a:r>
              <a:endParaRPr lang="en-US" altLang="tr-TR" sz="1400"/>
            </a:p>
          </p:txBody>
        </p:sp>
        <p:sp>
          <p:nvSpPr>
            <p:cNvPr id="48245" name="Text Box 702"/>
            <p:cNvSpPr txBox="1">
              <a:spLocks noChangeArrowheads="1"/>
            </p:cNvSpPr>
            <p:nvPr/>
          </p:nvSpPr>
          <p:spPr bwMode="auto">
            <a:xfrm>
              <a:off x="4782" y="118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7</a:t>
              </a:r>
              <a:endParaRPr lang="en-US" altLang="tr-TR" sz="1400"/>
            </a:p>
          </p:txBody>
        </p:sp>
        <p:sp>
          <p:nvSpPr>
            <p:cNvPr id="48246" name="Text Box 703"/>
            <p:cNvSpPr txBox="1">
              <a:spLocks noChangeArrowheads="1"/>
            </p:cNvSpPr>
            <p:nvPr/>
          </p:nvSpPr>
          <p:spPr bwMode="auto">
            <a:xfrm>
              <a:off x="4545" y="150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8</a:t>
              </a:r>
              <a:endParaRPr lang="en-US" altLang="tr-TR" sz="1400"/>
            </a:p>
          </p:txBody>
        </p:sp>
        <p:sp>
          <p:nvSpPr>
            <p:cNvPr id="48247" name="Text Box 704"/>
            <p:cNvSpPr txBox="1">
              <a:spLocks noChangeArrowheads="1"/>
            </p:cNvSpPr>
            <p:nvPr/>
          </p:nvSpPr>
          <p:spPr bwMode="auto">
            <a:xfrm>
              <a:off x="3986" y="178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  <a:endParaRPr lang="en-US" altLang="tr-TR" sz="1400"/>
            </a:p>
          </p:txBody>
        </p:sp>
        <p:sp>
          <p:nvSpPr>
            <p:cNvPr id="48248" name="Text Box 705"/>
            <p:cNvSpPr txBox="1">
              <a:spLocks noChangeArrowheads="1"/>
            </p:cNvSpPr>
            <p:nvPr/>
          </p:nvSpPr>
          <p:spPr bwMode="auto">
            <a:xfrm>
              <a:off x="4394" y="163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6</a:t>
              </a:r>
              <a:endParaRPr lang="en-US" altLang="tr-TR" sz="1400"/>
            </a:p>
          </p:txBody>
        </p:sp>
        <p:sp>
          <p:nvSpPr>
            <p:cNvPr id="48249" name="Text Box 706"/>
            <p:cNvSpPr txBox="1">
              <a:spLocks noChangeArrowheads="1"/>
            </p:cNvSpPr>
            <p:nvPr/>
          </p:nvSpPr>
          <p:spPr bwMode="auto">
            <a:xfrm>
              <a:off x="5049" y="169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7</a:t>
              </a:r>
              <a:endParaRPr lang="en-US" altLang="tr-TR" sz="1400"/>
            </a:p>
          </p:txBody>
        </p:sp>
        <p:sp>
          <p:nvSpPr>
            <p:cNvPr id="48250" name="Text Box 707"/>
            <p:cNvSpPr txBox="1">
              <a:spLocks noChangeArrowheads="1"/>
            </p:cNvSpPr>
            <p:nvPr/>
          </p:nvSpPr>
          <p:spPr bwMode="auto">
            <a:xfrm>
              <a:off x="4028" y="198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4</a:t>
              </a:r>
              <a:endParaRPr lang="en-US" altLang="tr-TR" sz="1400"/>
            </a:p>
          </p:txBody>
        </p:sp>
        <p:sp>
          <p:nvSpPr>
            <p:cNvPr id="48251" name="Text Box 708"/>
            <p:cNvSpPr txBox="1">
              <a:spLocks noChangeArrowheads="1"/>
            </p:cNvSpPr>
            <p:nvPr/>
          </p:nvSpPr>
          <p:spPr bwMode="auto">
            <a:xfrm>
              <a:off x="4633" y="198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1</a:t>
              </a:r>
              <a:endParaRPr lang="en-US" altLang="tr-TR" sz="1400"/>
            </a:p>
          </p:txBody>
        </p:sp>
        <p:sp>
          <p:nvSpPr>
            <p:cNvPr id="48252" name="Text Box 709"/>
            <p:cNvSpPr txBox="1">
              <a:spLocks noChangeArrowheads="1"/>
            </p:cNvSpPr>
            <p:nvPr/>
          </p:nvSpPr>
          <p:spPr bwMode="auto">
            <a:xfrm>
              <a:off x="5188" y="209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  <a:endParaRPr lang="en-US" altLang="tr-TR" sz="1400"/>
            </a:p>
          </p:txBody>
        </p:sp>
        <p:sp>
          <p:nvSpPr>
            <p:cNvPr id="48253" name="Text Box 710"/>
            <p:cNvSpPr txBox="1">
              <a:spLocks noChangeArrowheads="1"/>
            </p:cNvSpPr>
            <p:nvPr/>
          </p:nvSpPr>
          <p:spPr bwMode="auto">
            <a:xfrm>
              <a:off x="4276" y="1315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s</a:t>
              </a:r>
            </a:p>
          </p:txBody>
        </p:sp>
        <p:sp>
          <p:nvSpPr>
            <p:cNvPr id="48254" name="Text Box 711"/>
            <p:cNvSpPr txBox="1">
              <a:spLocks noChangeArrowheads="1"/>
            </p:cNvSpPr>
            <p:nvPr/>
          </p:nvSpPr>
          <p:spPr bwMode="auto">
            <a:xfrm>
              <a:off x="4277" y="868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t</a:t>
              </a:r>
            </a:p>
          </p:txBody>
        </p:sp>
        <p:sp>
          <p:nvSpPr>
            <p:cNvPr id="48255" name="Text Box 712"/>
            <p:cNvSpPr txBox="1">
              <a:spLocks noChangeArrowheads="1"/>
            </p:cNvSpPr>
            <p:nvPr/>
          </p:nvSpPr>
          <p:spPr bwMode="auto">
            <a:xfrm>
              <a:off x="3641" y="851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r</a:t>
              </a:r>
            </a:p>
          </p:txBody>
        </p:sp>
        <p:sp>
          <p:nvSpPr>
            <p:cNvPr id="48256" name="Text Box 713"/>
            <p:cNvSpPr txBox="1">
              <a:spLocks noChangeArrowheads="1"/>
            </p:cNvSpPr>
            <p:nvPr/>
          </p:nvSpPr>
          <p:spPr bwMode="auto">
            <a:xfrm>
              <a:off x="3639" y="132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v</a:t>
              </a:r>
            </a:p>
          </p:txBody>
        </p:sp>
        <p:sp>
          <p:nvSpPr>
            <p:cNvPr id="48257" name="Text Box 714"/>
            <p:cNvSpPr txBox="1">
              <a:spLocks noChangeArrowheads="1"/>
            </p:cNvSpPr>
            <p:nvPr/>
          </p:nvSpPr>
          <p:spPr bwMode="auto">
            <a:xfrm>
              <a:off x="4969" y="1305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w</a:t>
              </a:r>
            </a:p>
          </p:txBody>
        </p:sp>
        <p:sp>
          <p:nvSpPr>
            <p:cNvPr id="48258" name="Text Box 715"/>
            <p:cNvSpPr txBox="1">
              <a:spLocks noChangeArrowheads="1"/>
            </p:cNvSpPr>
            <p:nvPr/>
          </p:nvSpPr>
          <p:spPr bwMode="auto">
            <a:xfrm>
              <a:off x="3623" y="179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x</a:t>
              </a:r>
            </a:p>
          </p:txBody>
        </p:sp>
        <p:sp>
          <p:nvSpPr>
            <p:cNvPr id="48259" name="Text Box 716"/>
            <p:cNvSpPr txBox="1">
              <a:spLocks noChangeArrowheads="1"/>
            </p:cNvSpPr>
            <p:nvPr/>
          </p:nvSpPr>
          <p:spPr bwMode="auto">
            <a:xfrm>
              <a:off x="4375" y="204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y</a:t>
              </a:r>
            </a:p>
          </p:txBody>
        </p:sp>
        <p:sp>
          <p:nvSpPr>
            <p:cNvPr id="48260" name="Text Box 717"/>
            <p:cNvSpPr txBox="1">
              <a:spLocks noChangeArrowheads="1"/>
            </p:cNvSpPr>
            <p:nvPr/>
          </p:nvSpPr>
          <p:spPr bwMode="auto">
            <a:xfrm>
              <a:off x="5115" y="1852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z</a:t>
              </a:r>
            </a:p>
          </p:txBody>
        </p:sp>
        <p:sp>
          <p:nvSpPr>
            <p:cNvPr id="48261" name="Text Box 718"/>
            <p:cNvSpPr txBox="1">
              <a:spLocks noChangeArrowheads="1"/>
            </p:cNvSpPr>
            <p:nvPr/>
          </p:nvSpPr>
          <p:spPr bwMode="auto">
            <a:xfrm>
              <a:off x="4191" y="206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6</a:t>
              </a:r>
            </a:p>
          </p:txBody>
        </p:sp>
        <p:sp>
          <p:nvSpPr>
            <p:cNvPr id="48262" name="Text Box 719"/>
            <p:cNvSpPr txBox="1">
              <a:spLocks noChangeArrowheads="1"/>
            </p:cNvSpPr>
            <p:nvPr/>
          </p:nvSpPr>
          <p:spPr bwMode="auto">
            <a:xfrm>
              <a:off x="4880" y="85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u</a:t>
              </a:r>
            </a:p>
          </p:txBody>
        </p:sp>
      </p:grpSp>
      <p:grpSp>
        <p:nvGrpSpPr>
          <p:cNvPr id="48146" name="Group 720"/>
          <p:cNvGrpSpPr>
            <a:grpSpLocks/>
          </p:cNvGrpSpPr>
          <p:nvPr/>
        </p:nvGrpSpPr>
        <p:grpSpPr bwMode="auto">
          <a:xfrm>
            <a:off x="336550" y="3889375"/>
            <a:ext cx="2757488" cy="2282825"/>
            <a:chOff x="3623" y="851"/>
            <a:chExt cx="1737" cy="1438"/>
          </a:xfrm>
        </p:grpSpPr>
        <p:sp>
          <p:nvSpPr>
            <p:cNvPr id="48147" name="Oval 721"/>
            <p:cNvSpPr>
              <a:spLocks noChangeArrowheads="1"/>
            </p:cNvSpPr>
            <p:nvPr/>
          </p:nvSpPr>
          <p:spPr bwMode="auto">
            <a:xfrm>
              <a:off x="3721" y="977"/>
              <a:ext cx="159" cy="1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48148" name="Oval 722"/>
            <p:cNvSpPr>
              <a:spLocks noChangeArrowheads="1"/>
            </p:cNvSpPr>
            <p:nvPr/>
          </p:nvSpPr>
          <p:spPr bwMode="auto">
            <a:xfrm>
              <a:off x="4991" y="1452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48149" name="Oval 723"/>
            <p:cNvSpPr>
              <a:spLocks noChangeArrowheads="1"/>
            </p:cNvSpPr>
            <p:nvPr/>
          </p:nvSpPr>
          <p:spPr bwMode="auto">
            <a:xfrm>
              <a:off x="4356" y="1452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0</a:t>
              </a:r>
            </a:p>
          </p:txBody>
        </p:sp>
        <p:sp>
          <p:nvSpPr>
            <p:cNvPr id="48150" name="Oval 724"/>
            <p:cNvSpPr>
              <a:spLocks noChangeArrowheads="1"/>
            </p:cNvSpPr>
            <p:nvPr/>
          </p:nvSpPr>
          <p:spPr bwMode="auto">
            <a:xfrm>
              <a:off x="3721" y="1452"/>
              <a:ext cx="159" cy="159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13</a:t>
              </a:r>
            </a:p>
          </p:txBody>
        </p:sp>
        <p:sp>
          <p:nvSpPr>
            <p:cNvPr id="48151" name="Oval 725"/>
            <p:cNvSpPr>
              <a:spLocks noChangeArrowheads="1"/>
            </p:cNvSpPr>
            <p:nvPr/>
          </p:nvSpPr>
          <p:spPr bwMode="auto">
            <a:xfrm>
              <a:off x="4991" y="977"/>
              <a:ext cx="159" cy="158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7</a:t>
              </a:r>
            </a:p>
          </p:txBody>
        </p:sp>
        <p:sp>
          <p:nvSpPr>
            <p:cNvPr id="48152" name="Oval 726"/>
            <p:cNvSpPr>
              <a:spLocks noChangeArrowheads="1"/>
            </p:cNvSpPr>
            <p:nvPr/>
          </p:nvSpPr>
          <p:spPr bwMode="auto">
            <a:xfrm>
              <a:off x="3721" y="1928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48153" name="Oval 727"/>
            <p:cNvSpPr>
              <a:spLocks noChangeArrowheads="1"/>
            </p:cNvSpPr>
            <p:nvPr/>
          </p:nvSpPr>
          <p:spPr bwMode="auto">
            <a:xfrm>
              <a:off x="4356" y="1928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48154" name="Oval 728"/>
            <p:cNvSpPr>
              <a:spLocks noChangeArrowheads="1"/>
            </p:cNvSpPr>
            <p:nvPr/>
          </p:nvSpPr>
          <p:spPr bwMode="auto">
            <a:xfrm>
              <a:off x="4356" y="977"/>
              <a:ext cx="159" cy="158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48155" name="Oval 729"/>
            <p:cNvSpPr>
              <a:spLocks noChangeArrowheads="1"/>
            </p:cNvSpPr>
            <p:nvPr/>
          </p:nvSpPr>
          <p:spPr bwMode="auto">
            <a:xfrm>
              <a:off x="4991" y="1928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7</a:t>
              </a:r>
            </a:p>
          </p:txBody>
        </p:sp>
        <p:cxnSp>
          <p:nvCxnSpPr>
            <p:cNvPr id="48156" name="AutoShape 730"/>
            <p:cNvCxnSpPr>
              <a:cxnSpLocks noChangeShapeType="1"/>
              <a:stCxn id="48147" idx="6"/>
              <a:endCxn id="48154" idx="2"/>
            </p:cNvCxnSpPr>
            <p:nvPr/>
          </p:nvCxnSpPr>
          <p:spPr bwMode="auto">
            <a:xfrm>
              <a:off x="3880" y="1056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57" name="AutoShape 731"/>
            <p:cNvCxnSpPr>
              <a:cxnSpLocks noChangeShapeType="1"/>
              <a:stCxn id="48147" idx="5"/>
              <a:endCxn id="48149" idx="2"/>
            </p:cNvCxnSpPr>
            <p:nvPr/>
          </p:nvCxnSpPr>
          <p:spPr bwMode="auto">
            <a:xfrm>
              <a:off x="3857" y="1112"/>
              <a:ext cx="499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58" name="AutoShape 732"/>
            <p:cNvCxnSpPr>
              <a:cxnSpLocks noChangeShapeType="1"/>
              <a:stCxn id="48154" idx="5"/>
              <a:endCxn id="48148" idx="2"/>
            </p:cNvCxnSpPr>
            <p:nvPr/>
          </p:nvCxnSpPr>
          <p:spPr bwMode="auto">
            <a:xfrm>
              <a:off x="4492" y="1112"/>
              <a:ext cx="499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59" name="AutoShape 733"/>
            <p:cNvCxnSpPr>
              <a:cxnSpLocks noChangeShapeType="1"/>
              <a:stCxn id="48154" idx="6"/>
              <a:endCxn id="48151" idx="2"/>
            </p:cNvCxnSpPr>
            <p:nvPr/>
          </p:nvCxnSpPr>
          <p:spPr bwMode="auto">
            <a:xfrm>
              <a:off x="4515" y="1056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60" name="AutoShape 734"/>
            <p:cNvCxnSpPr>
              <a:cxnSpLocks noChangeShapeType="1"/>
              <a:stCxn id="48149" idx="6"/>
              <a:endCxn id="48148" idx="2"/>
            </p:cNvCxnSpPr>
            <p:nvPr/>
          </p:nvCxnSpPr>
          <p:spPr bwMode="auto">
            <a:xfrm>
              <a:off x="4515" y="1532"/>
              <a:ext cx="47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61" name="AutoShape 735"/>
            <p:cNvCxnSpPr>
              <a:cxnSpLocks noChangeShapeType="1"/>
              <a:stCxn id="48152" idx="6"/>
              <a:endCxn id="48153" idx="2"/>
            </p:cNvCxnSpPr>
            <p:nvPr/>
          </p:nvCxnSpPr>
          <p:spPr bwMode="auto">
            <a:xfrm>
              <a:off x="3880" y="2008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62" name="AutoShape 736"/>
            <p:cNvCxnSpPr>
              <a:cxnSpLocks noChangeShapeType="1"/>
              <a:stCxn id="48153" idx="6"/>
              <a:endCxn id="48155" idx="2"/>
            </p:cNvCxnSpPr>
            <p:nvPr/>
          </p:nvCxnSpPr>
          <p:spPr bwMode="auto">
            <a:xfrm>
              <a:off x="4515" y="2008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63" name="AutoShape 737"/>
            <p:cNvCxnSpPr>
              <a:cxnSpLocks noChangeShapeType="1"/>
              <a:stCxn id="48151" idx="3"/>
              <a:endCxn id="48150" idx="6"/>
            </p:cNvCxnSpPr>
            <p:nvPr/>
          </p:nvCxnSpPr>
          <p:spPr bwMode="auto">
            <a:xfrm flipH="1">
              <a:off x="3880" y="1112"/>
              <a:ext cx="1134" cy="4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64" name="AutoShape 738"/>
            <p:cNvCxnSpPr>
              <a:cxnSpLocks noChangeShapeType="1"/>
              <a:stCxn id="48147" idx="4"/>
              <a:endCxn id="48150" idx="0"/>
            </p:cNvCxnSpPr>
            <p:nvPr/>
          </p:nvCxnSpPr>
          <p:spPr bwMode="auto">
            <a:xfrm>
              <a:off x="3801" y="1135"/>
              <a:ext cx="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65" name="AutoShape 739"/>
            <p:cNvCxnSpPr>
              <a:cxnSpLocks noChangeShapeType="1"/>
              <a:stCxn id="48147" idx="4"/>
              <a:endCxn id="48153" idx="1"/>
            </p:cNvCxnSpPr>
            <p:nvPr/>
          </p:nvCxnSpPr>
          <p:spPr bwMode="auto">
            <a:xfrm>
              <a:off x="3801" y="1135"/>
              <a:ext cx="578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66" name="AutoShape 740"/>
            <p:cNvCxnSpPr>
              <a:cxnSpLocks noChangeShapeType="1"/>
              <a:stCxn id="48150" idx="4"/>
              <a:endCxn id="48155" idx="1"/>
            </p:cNvCxnSpPr>
            <p:nvPr/>
          </p:nvCxnSpPr>
          <p:spPr bwMode="auto">
            <a:xfrm>
              <a:off x="3801" y="1611"/>
              <a:ext cx="1213" cy="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67" name="AutoShape 741"/>
            <p:cNvCxnSpPr>
              <a:cxnSpLocks noChangeShapeType="1"/>
              <a:stCxn id="48149" idx="3"/>
              <a:endCxn id="48152" idx="7"/>
            </p:cNvCxnSpPr>
            <p:nvPr/>
          </p:nvCxnSpPr>
          <p:spPr bwMode="auto">
            <a:xfrm flipH="1">
              <a:off x="3857" y="1588"/>
              <a:ext cx="522" cy="3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68" name="AutoShape 742"/>
            <p:cNvCxnSpPr>
              <a:cxnSpLocks noChangeShapeType="1"/>
              <a:stCxn id="48148" idx="4"/>
              <a:endCxn id="48155" idx="0"/>
            </p:cNvCxnSpPr>
            <p:nvPr/>
          </p:nvCxnSpPr>
          <p:spPr bwMode="auto">
            <a:xfrm>
              <a:off x="5071" y="1611"/>
              <a:ext cx="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69" name="AutoShape 743"/>
            <p:cNvCxnSpPr>
              <a:cxnSpLocks noChangeShapeType="1"/>
              <a:stCxn id="48149" idx="4"/>
              <a:endCxn id="48153" idx="0"/>
            </p:cNvCxnSpPr>
            <p:nvPr/>
          </p:nvCxnSpPr>
          <p:spPr bwMode="auto">
            <a:xfrm>
              <a:off x="4436" y="1611"/>
              <a:ext cx="0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70" name="AutoShape 744"/>
            <p:cNvCxnSpPr>
              <a:cxnSpLocks noChangeShapeType="1"/>
              <a:stCxn id="48154" idx="4"/>
              <a:endCxn id="48152" idx="0"/>
            </p:cNvCxnSpPr>
            <p:nvPr/>
          </p:nvCxnSpPr>
          <p:spPr bwMode="auto">
            <a:xfrm flipH="1">
              <a:off x="3801" y="1135"/>
              <a:ext cx="635" cy="7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71" name="AutoShape 745"/>
            <p:cNvCxnSpPr>
              <a:cxnSpLocks noChangeShapeType="1"/>
              <a:stCxn id="48154" idx="4"/>
              <a:endCxn id="48155" idx="1"/>
            </p:cNvCxnSpPr>
            <p:nvPr/>
          </p:nvCxnSpPr>
          <p:spPr bwMode="auto">
            <a:xfrm>
              <a:off x="4436" y="1135"/>
              <a:ext cx="578" cy="81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72" name="AutoShape 746"/>
            <p:cNvCxnSpPr>
              <a:cxnSpLocks noChangeShapeType="1"/>
              <a:stCxn id="48149" idx="0"/>
              <a:endCxn id="48154" idx="4"/>
            </p:cNvCxnSpPr>
            <p:nvPr/>
          </p:nvCxnSpPr>
          <p:spPr bwMode="auto">
            <a:xfrm flipV="1">
              <a:off x="4436" y="1135"/>
              <a:ext cx="0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73" name="AutoShape 747"/>
            <p:cNvCxnSpPr>
              <a:cxnSpLocks noChangeShapeType="1"/>
              <a:stCxn id="48149" idx="7"/>
              <a:endCxn id="48151" idx="3"/>
            </p:cNvCxnSpPr>
            <p:nvPr/>
          </p:nvCxnSpPr>
          <p:spPr bwMode="auto">
            <a:xfrm flipV="1">
              <a:off x="4492" y="1112"/>
              <a:ext cx="522" cy="3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74" name="AutoShape 748"/>
            <p:cNvCxnSpPr>
              <a:cxnSpLocks noChangeShapeType="1"/>
              <a:stCxn id="48152" idx="4"/>
              <a:endCxn id="48155" idx="4"/>
            </p:cNvCxnSpPr>
            <p:nvPr/>
          </p:nvCxnSpPr>
          <p:spPr bwMode="auto">
            <a:xfrm rot="16200000" flipH="1">
              <a:off x="4435" y="1453"/>
              <a:ext cx="1" cy="1270"/>
            </a:xfrm>
            <a:prstGeom prst="curvedConnector3">
              <a:avLst>
                <a:gd name="adj1" fmla="val 144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75" name="AutoShape 749"/>
            <p:cNvCxnSpPr>
              <a:cxnSpLocks noChangeShapeType="1"/>
              <a:stCxn id="48155" idx="6"/>
              <a:endCxn id="48155" idx="5"/>
            </p:cNvCxnSpPr>
            <p:nvPr/>
          </p:nvCxnSpPr>
          <p:spPr bwMode="auto">
            <a:xfrm flipH="1">
              <a:off x="5127" y="2008"/>
              <a:ext cx="23" cy="56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176" name="Text Box 750"/>
            <p:cNvSpPr txBox="1">
              <a:spLocks noChangeArrowheads="1"/>
            </p:cNvSpPr>
            <p:nvPr/>
          </p:nvSpPr>
          <p:spPr bwMode="auto">
            <a:xfrm>
              <a:off x="4005" y="90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7</a:t>
              </a:r>
              <a:endParaRPr lang="en-US" altLang="tr-TR" sz="1400"/>
            </a:p>
          </p:txBody>
        </p:sp>
        <p:sp>
          <p:nvSpPr>
            <p:cNvPr id="48177" name="Text Box 751"/>
            <p:cNvSpPr txBox="1">
              <a:spLocks noChangeArrowheads="1"/>
            </p:cNvSpPr>
            <p:nvPr/>
          </p:nvSpPr>
          <p:spPr bwMode="auto">
            <a:xfrm>
              <a:off x="4626" y="88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5</a:t>
              </a:r>
              <a:endParaRPr lang="en-US" altLang="tr-TR" sz="1400"/>
            </a:p>
          </p:txBody>
        </p:sp>
        <p:sp>
          <p:nvSpPr>
            <p:cNvPr id="48178" name="Text Box 752"/>
            <p:cNvSpPr txBox="1">
              <a:spLocks noChangeArrowheads="1"/>
            </p:cNvSpPr>
            <p:nvPr/>
          </p:nvSpPr>
          <p:spPr bwMode="auto">
            <a:xfrm>
              <a:off x="3679" y="122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8</a:t>
              </a:r>
              <a:endParaRPr lang="en-US" altLang="tr-TR" sz="1400"/>
            </a:p>
          </p:txBody>
        </p:sp>
        <p:sp>
          <p:nvSpPr>
            <p:cNvPr id="48179" name="Text Box 753"/>
            <p:cNvSpPr txBox="1">
              <a:spLocks noChangeArrowheads="1"/>
            </p:cNvSpPr>
            <p:nvPr/>
          </p:nvSpPr>
          <p:spPr bwMode="auto">
            <a:xfrm>
              <a:off x="4052" y="118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9</a:t>
              </a:r>
              <a:endParaRPr lang="en-US" altLang="tr-TR" sz="1400"/>
            </a:p>
          </p:txBody>
        </p:sp>
        <p:sp>
          <p:nvSpPr>
            <p:cNvPr id="48180" name="Text Box 754"/>
            <p:cNvSpPr txBox="1">
              <a:spLocks noChangeArrowheads="1"/>
            </p:cNvSpPr>
            <p:nvPr/>
          </p:nvSpPr>
          <p:spPr bwMode="auto">
            <a:xfrm>
              <a:off x="3939" y="129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  <a:endParaRPr lang="en-US" altLang="tr-TR" sz="1400"/>
            </a:p>
          </p:txBody>
        </p:sp>
        <p:sp>
          <p:nvSpPr>
            <p:cNvPr id="48181" name="Text Box 755"/>
            <p:cNvSpPr txBox="1">
              <a:spLocks noChangeArrowheads="1"/>
            </p:cNvSpPr>
            <p:nvPr/>
          </p:nvSpPr>
          <p:spPr bwMode="auto">
            <a:xfrm>
              <a:off x="4817" y="131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4</a:t>
              </a:r>
              <a:endParaRPr lang="en-US" altLang="tr-TR" sz="1400"/>
            </a:p>
          </p:txBody>
        </p:sp>
        <p:sp>
          <p:nvSpPr>
            <p:cNvPr id="48182" name="Text Box 756"/>
            <p:cNvSpPr txBox="1">
              <a:spLocks noChangeArrowheads="1"/>
            </p:cNvSpPr>
            <p:nvPr/>
          </p:nvSpPr>
          <p:spPr bwMode="auto">
            <a:xfrm>
              <a:off x="3797" y="165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9</a:t>
              </a:r>
              <a:endParaRPr lang="en-US" altLang="tr-TR" sz="1400"/>
            </a:p>
          </p:txBody>
        </p:sp>
        <p:sp>
          <p:nvSpPr>
            <p:cNvPr id="48183" name="Text Box 757"/>
            <p:cNvSpPr txBox="1">
              <a:spLocks noChangeArrowheads="1"/>
            </p:cNvSpPr>
            <p:nvPr/>
          </p:nvSpPr>
          <p:spPr bwMode="auto">
            <a:xfrm>
              <a:off x="4822" y="165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  <a:endParaRPr lang="en-US" altLang="tr-TR" sz="1400"/>
            </a:p>
          </p:txBody>
        </p:sp>
        <p:sp>
          <p:nvSpPr>
            <p:cNvPr id="48184" name="Text Box 758"/>
            <p:cNvSpPr txBox="1">
              <a:spLocks noChangeArrowheads="1"/>
            </p:cNvSpPr>
            <p:nvPr/>
          </p:nvSpPr>
          <p:spPr bwMode="auto">
            <a:xfrm>
              <a:off x="4635" y="105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6</a:t>
              </a:r>
              <a:endParaRPr lang="en-US" altLang="tr-TR" sz="1400"/>
            </a:p>
          </p:txBody>
        </p:sp>
        <p:sp>
          <p:nvSpPr>
            <p:cNvPr id="48185" name="Text Box 759"/>
            <p:cNvSpPr txBox="1">
              <a:spLocks noChangeArrowheads="1"/>
            </p:cNvSpPr>
            <p:nvPr/>
          </p:nvSpPr>
          <p:spPr bwMode="auto">
            <a:xfrm>
              <a:off x="4652" y="170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5</a:t>
              </a:r>
              <a:endParaRPr lang="en-US" altLang="tr-TR" sz="1400"/>
            </a:p>
          </p:txBody>
        </p:sp>
        <p:sp>
          <p:nvSpPr>
            <p:cNvPr id="48186" name="Text Box 760"/>
            <p:cNvSpPr txBox="1">
              <a:spLocks noChangeArrowheads="1"/>
            </p:cNvSpPr>
            <p:nvPr/>
          </p:nvSpPr>
          <p:spPr bwMode="auto">
            <a:xfrm>
              <a:off x="4312" y="117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4</a:t>
              </a:r>
              <a:endParaRPr lang="en-US" altLang="tr-TR" sz="1400"/>
            </a:p>
          </p:txBody>
        </p:sp>
        <p:sp>
          <p:nvSpPr>
            <p:cNvPr id="48187" name="Text Box 761"/>
            <p:cNvSpPr txBox="1">
              <a:spLocks noChangeArrowheads="1"/>
            </p:cNvSpPr>
            <p:nvPr/>
          </p:nvSpPr>
          <p:spPr bwMode="auto">
            <a:xfrm>
              <a:off x="4782" y="118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7</a:t>
              </a:r>
              <a:endParaRPr lang="en-US" altLang="tr-TR" sz="1400"/>
            </a:p>
          </p:txBody>
        </p:sp>
        <p:sp>
          <p:nvSpPr>
            <p:cNvPr id="48188" name="Text Box 762"/>
            <p:cNvSpPr txBox="1">
              <a:spLocks noChangeArrowheads="1"/>
            </p:cNvSpPr>
            <p:nvPr/>
          </p:nvSpPr>
          <p:spPr bwMode="auto">
            <a:xfrm>
              <a:off x="4545" y="150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8</a:t>
              </a:r>
              <a:endParaRPr lang="en-US" altLang="tr-TR" sz="1400"/>
            </a:p>
          </p:txBody>
        </p:sp>
        <p:sp>
          <p:nvSpPr>
            <p:cNvPr id="48189" name="Text Box 763"/>
            <p:cNvSpPr txBox="1">
              <a:spLocks noChangeArrowheads="1"/>
            </p:cNvSpPr>
            <p:nvPr/>
          </p:nvSpPr>
          <p:spPr bwMode="auto">
            <a:xfrm>
              <a:off x="3986" y="178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  <a:endParaRPr lang="en-US" altLang="tr-TR" sz="1400"/>
            </a:p>
          </p:txBody>
        </p:sp>
        <p:sp>
          <p:nvSpPr>
            <p:cNvPr id="48190" name="Text Box 764"/>
            <p:cNvSpPr txBox="1">
              <a:spLocks noChangeArrowheads="1"/>
            </p:cNvSpPr>
            <p:nvPr/>
          </p:nvSpPr>
          <p:spPr bwMode="auto">
            <a:xfrm>
              <a:off x="4394" y="163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6</a:t>
              </a:r>
              <a:endParaRPr lang="en-US" altLang="tr-TR" sz="1400"/>
            </a:p>
          </p:txBody>
        </p:sp>
        <p:sp>
          <p:nvSpPr>
            <p:cNvPr id="48191" name="Text Box 765"/>
            <p:cNvSpPr txBox="1">
              <a:spLocks noChangeArrowheads="1"/>
            </p:cNvSpPr>
            <p:nvPr/>
          </p:nvSpPr>
          <p:spPr bwMode="auto">
            <a:xfrm>
              <a:off x="5049" y="169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7</a:t>
              </a:r>
              <a:endParaRPr lang="en-US" altLang="tr-TR" sz="1400"/>
            </a:p>
          </p:txBody>
        </p:sp>
        <p:sp>
          <p:nvSpPr>
            <p:cNvPr id="48192" name="Text Box 766"/>
            <p:cNvSpPr txBox="1">
              <a:spLocks noChangeArrowheads="1"/>
            </p:cNvSpPr>
            <p:nvPr/>
          </p:nvSpPr>
          <p:spPr bwMode="auto">
            <a:xfrm>
              <a:off x="4028" y="198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4</a:t>
              </a:r>
              <a:endParaRPr lang="en-US" altLang="tr-TR" sz="1400"/>
            </a:p>
          </p:txBody>
        </p:sp>
        <p:sp>
          <p:nvSpPr>
            <p:cNvPr id="48193" name="Text Box 767"/>
            <p:cNvSpPr txBox="1">
              <a:spLocks noChangeArrowheads="1"/>
            </p:cNvSpPr>
            <p:nvPr/>
          </p:nvSpPr>
          <p:spPr bwMode="auto">
            <a:xfrm>
              <a:off x="4633" y="198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1</a:t>
              </a:r>
              <a:endParaRPr lang="en-US" altLang="tr-TR" sz="1400"/>
            </a:p>
          </p:txBody>
        </p:sp>
        <p:sp>
          <p:nvSpPr>
            <p:cNvPr id="48194" name="Text Box 768"/>
            <p:cNvSpPr txBox="1">
              <a:spLocks noChangeArrowheads="1"/>
            </p:cNvSpPr>
            <p:nvPr/>
          </p:nvSpPr>
          <p:spPr bwMode="auto">
            <a:xfrm>
              <a:off x="5188" y="209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400"/>
                <a:t>3</a:t>
              </a:r>
              <a:endParaRPr lang="en-US" altLang="tr-TR" sz="1400"/>
            </a:p>
          </p:txBody>
        </p:sp>
        <p:sp>
          <p:nvSpPr>
            <p:cNvPr id="48195" name="Text Box 769"/>
            <p:cNvSpPr txBox="1">
              <a:spLocks noChangeArrowheads="1"/>
            </p:cNvSpPr>
            <p:nvPr/>
          </p:nvSpPr>
          <p:spPr bwMode="auto">
            <a:xfrm>
              <a:off x="4276" y="1315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s</a:t>
              </a:r>
            </a:p>
          </p:txBody>
        </p:sp>
        <p:sp>
          <p:nvSpPr>
            <p:cNvPr id="48196" name="Text Box 770"/>
            <p:cNvSpPr txBox="1">
              <a:spLocks noChangeArrowheads="1"/>
            </p:cNvSpPr>
            <p:nvPr/>
          </p:nvSpPr>
          <p:spPr bwMode="auto">
            <a:xfrm>
              <a:off x="4277" y="868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t</a:t>
              </a:r>
            </a:p>
          </p:txBody>
        </p:sp>
        <p:sp>
          <p:nvSpPr>
            <p:cNvPr id="48197" name="Text Box 771"/>
            <p:cNvSpPr txBox="1">
              <a:spLocks noChangeArrowheads="1"/>
            </p:cNvSpPr>
            <p:nvPr/>
          </p:nvSpPr>
          <p:spPr bwMode="auto">
            <a:xfrm>
              <a:off x="3641" y="851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r</a:t>
              </a:r>
            </a:p>
          </p:txBody>
        </p:sp>
        <p:sp>
          <p:nvSpPr>
            <p:cNvPr id="48198" name="Text Box 772"/>
            <p:cNvSpPr txBox="1">
              <a:spLocks noChangeArrowheads="1"/>
            </p:cNvSpPr>
            <p:nvPr/>
          </p:nvSpPr>
          <p:spPr bwMode="auto">
            <a:xfrm>
              <a:off x="3639" y="132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v</a:t>
              </a:r>
            </a:p>
          </p:txBody>
        </p:sp>
        <p:sp>
          <p:nvSpPr>
            <p:cNvPr id="48199" name="Text Box 773"/>
            <p:cNvSpPr txBox="1">
              <a:spLocks noChangeArrowheads="1"/>
            </p:cNvSpPr>
            <p:nvPr/>
          </p:nvSpPr>
          <p:spPr bwMode="auto">
            <a:xfrm>
              <a:off x="4969" y="1305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w</a:t>
              </a:r>
            </a:p>
          </p:txBody>
        </p:sp>
        <p:sp>
          <p:nvSpPr>
            <p:cNvPr id="48200" name="Text Box 774"/>
            <p:cNvSpPr txBox="1">
              <a:spLocks noChangeArrowheads="1"/>
            </p:cNvSpPr>
            <p:nvPr/>
          </p:nvSpPr>
          <p:spPr bwMode="auto">
            <a:xfrm>
              <a:off x="3623" y="179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x</a:t>
              </a:r>
            </a:p>
          </p:txBody>
        </p:sp>
        <p:sp>
          <p:nvSpPr>
            <p:cNvPr id="48201" name="Text Box 775"/>
            <p:cNvSpPr txBox="1">
              <a:spLocks noChangeArrowheads="1"/>
            </p:cNvSpPr>
            <p:nvPr/>
          </p:nvSpPr>
          <p:spPr bwMode="auto">
            <a:xfrm>
              <a:off x="4375" y="204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y</a:t>
              </a:r>
            </a:p>
          </p:txBody>
        </p:sp>
        <p:sp>
          <p:nvSpPr>
            <p:cNvPr id="48202" name="Text Box 776"/>
            <p:cNvSpPr txBox="1">
              <a:spLocks noChangeArrowheads="1"/>
            </p:cNvSpPr>
            <p:nvPr/>
          </p:nvSpPr>
          <p:spPr bwMode="auto">
            <a:xfrm>
              <a:off x="5115" y="1852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z</a:t>
              </a:r>
            </a:p>
          </p:txBody>
        </p:sp>
        <p:sp>
          <p:nvSpPr>
            <p:cNvPr id="48203" name="Text Box 777"/>
            <p:cNvSpPr txBox="1">
              <a:spLocks noChangeArrowheads="1"/>
            </p:cNvSpPr>
            <p:nvPr/>
          </p:nvSpPr>
          <p:spPr bwMode="auto">
            <a:xfrm>
              <a:off x="4191" y="206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6</a:t>
              </a:r>
            </a:p>
          </p:txBody>
        </p:sp>
        <p:sp>
          <p:nvSpPr>
            <p:cNvPr id="48204" name="Text Box 778"/>
            <p:cNvSpPr txBox="1">
              <a:spLocks noChangeArrowheads="1"/>
            </p:cNvSpPr>
            <p:nvPr/>
          </p:nvSpPr>
          <p:spPr bwMode="auto">
            <a:xfrm>
              <a:off x="4880" y="85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400"/>
                <a:t>u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4A7F52-A618-459D-8A45-5BD372C1274F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978B0A-8CEF-4B01-B404-3E0FDE7EB14F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tr-TR" sz="1400" smtClean="0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Resulting</a:t>
            </a:r>
            <a:r>
              <a:rPr lang="tr-TR" altLang="tr-TR" smtClean="0"/>
              <a:t> </a:t>
            </a:r>
            <a:r>
              <a:rPr lang="en-US" altLang="tr-TR" smtClean="0"/>
              <a:t>Shortest Paths</a:t>
            </a:r>
          </a:p>
        </p:txBody>
      </p:sp>
      <p:sp>
        <p:nvSpPr>
          <p:cNvPr id="49158" name="Oval 5"/>
          <p:cNvSpPr>
            <a:spLocks noChangeArrowheads="1"/>
          </p:cNvSpPr>
          <p:nvPr/>
        </p:nvSpPr>
        <p:spPr bwMode="auto">
          <a:xfrm>
            <a:off x="3262313" y="1760538"/>
            <a:ext cx="327025" cy="398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cs typeface="Times New Roman" panose="02020603050405020304" pitchFamily="18" charset="0"/>
              </a:rPr>
              <a:t>∞</a:t>
            </a:r>
          </a:p>
        </p:txBody>
      </p:sp>
      <p:sp>
        <p:nvSpPr>
          <p:cNvPr id="49159" name="Oval 6"/>
          <p:cNvSpPr>
            <a:spLocks noChangeArrowheads="1"/>
          </p:cNvSpPr>
          <p:nvPr/>
        </p:nvSpPr>
        <p:spPr bwMode="auto">
          <a:xfrm>
            <a:off x="5870575" y="2960688"/>
            <a:ext cx="327025" cy="4016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  <p:sp>
        <p:nvSpPr>
          <p:cNvPr id="49160" name="Oval 7"/>
          <p:cNvSpPr>
            <a:spLocks noChangeArrowheads="1"/>
          </p:cNvSpPr>
          <p:nvPr/>
        </p:nvSpPr>
        <p:spPr bwMode="auto">
          <a:xfrm>
            <a:off x="4565650" y="2960688"/>
            <a:ext cx="327025" cy="4016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0</a:t>
            </a:r>
          </a:p>
        </p:txBody>
      </p:sp>
      <p:sp>
        <p:nvSpPr>
          <p:cNvPr id="49161" name="Oval 8"/>
          <p:cNvSpPr>
            <a:spLocks noChangeArrowheads="1"/>
          </p:cNvSpPr>
          <p:nvPr/>
        </p:nvSpPr>
        <p:spPr bwMode="auto">
          <a:xfrm>
            <a:off x="3262313" y="2960688"/>
            <a:ext cx="327025" cy="4016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13</a:t>
            </a:r>
          </a:p>
        </p:txBody>
      </p:sp>
      <p:sp>
        <p:nvSpPr>
          <p:cNvPr id="49162" name="Oval 9"/>
          <p:cNvSpPr>
            <a:spLocks noChangeArrowheads="1"/>
          </p:cNvSpPr>
          <p:nvPr/>
        </p:nvSpPr>
        <p:spPr bwMode="auto">
          <a:xfrm>
            <a:off x="5870575" y="1760538"/>
            <a:ext cx="327025" cy="398462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sp>
        <p:nvSpPr>
          <p:cNvPr id="49163" name="Oval 10"/>
          <p:cNvSpPr>
            <a:spLocks noChangeArrowheads="1"/>
          </p:cNvSpPr>
          <p:nvPr/>
        </p:nvSpPr>
        <p:spPr bwMode="auto">
          <a:xfrm>
            <a:off x="3262313" y="4164013"/>
            <a:ext cx="327025" cy="4016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3</a:t>
            </a:r>
          </a:p>
        </p:txBody>
      </p:sp>
      <p:sp>
        <p:nvSpPr>
          <p:cNvPr id="49164" name="Oval 11"/>
          <p:cNvSpPr>
            <a:spLocks noChangeArrowheads="1"/>
          </p:cNvSpPr>
          <p:nvPr/>
        </p:nvSpPr>
        <p:spPr bwMode="auto">
          <a:xfrm>
            <a:off x="4565650" y="4164013"/>
            <a:ext cx="327025" cy="4016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6</a:t>
            </a:r>
          </a:p>
        </p:txBody>
      </p:sp>
      <p:sp>
        <p:nvSpPr>
          <p:cNvPr id="49165" name="Oval 12"/>
          <p:cNvSpPr>
            <a:spLocks noChangeArrowheads="1"/>
          </p:cNvSpPr>
          <p:nvPr/>
        </p:nvSpPr>
        <p:spPr bwMode="auto">
          <a:xfrm>
            <a:off x="4565650" y="1760538"/>
            <a:ext cx="327025" cy="398462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sp>
        <p:nvSpPr>
          <p:cNvPr id="49166" name="Oval 13"/>
          <p:cNvSpPr>
            <a:spLocks noChangeArrowheads="1"/>
          </p:cNvSpPr>
          <p:nvPr/>
        </p:nvSpPr>
        <p:spPr bwMode="auto">
          <a:xfrm>
            <a:off x="5870575" y="4164013"/>
            <a:ext cx="327025" cy="4016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cxnSp>
        <p:nvCxnSpPr>
          <p:cNvPr id="49167" name="AutoShape 14"/>
          <p:cNvCxnSpPr>
            <a:cxnSpLocks noChangeShapeType="1"/>
            <a:stCxn id="49158" idx="6"/>
            <a:endCxn id="49165" idx="2"/>
          </p:cNvCxnSpPr>
          <p:nvPr/>
        </p:nvCxnSpPr>
        <p:spPr bwMode="auto">
          <a:xfrm>
            <a:off x="3589338" y="1958975"/>
            <a:ext cx="9763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68" name="AutoShape 15"/>
          <p:cNvCxnSpPr>
            <a:cxnSpLocks noChangeShapeType="1"/>
            <a:stCxn id="49158" idx="5"/>
            <a:endCxn id="49160" idx="2"/>
          </p:cNvCxnSpPr>
          <p:nvPr/>
        </p:nvCxnSpPr>
        <p:spPr bwMode="auto">
          <a:xfrm>
            <a:off x="3541713" y="2101850"/>
            <a:ext cx="1023937" cy="1060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69" name="AutoShape 16"/>
          <p:cNvCxnSpPr>
            <a:cxnSpLocks noChangeShapeType="1"/>
            <a:stCxn id="49165" idx="5"/>
            <a:endCxn id="49159" idx="2"/>
          </p:cNvCxnSpPr>
          <p:nvPr/>
        </p:nvCxnSpPr>
        <p:spPr bwMode="auto">
          <a:xfrm>
            <a:off x="4845050" y="2101850"/>
            <a:ext cx="1025525" cy="1060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70" name="AutoShape 17"/>
          <p:cNvCxnSpPr>
            <a:cxnSpLocks noChangeShapeType="1"/>
            <a:stCxn id="49165" idx="6"/>
            <a:endCxn id="49162" idx="2"/>
          </p:cNvCxnSpPr>
          <p:nvPr/>
        </p:nvCxnSpPr>
        <p:spPr bwMode="auto">
          <a:xfrm>
            <a:off x="4892675" y="1958975"/>
            <a:ext cx="9779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71" name="AutoShape 18"/>
          <p:cNvCxnSpPr>
            <a:cxnSpLocks noChangeShapeType="1"/>
            <a:stCxn id="49160" idx="6"/>
            <a:endCxn id="49159" idx="2"/>
          </p:cNvCxnSpPr>
          <p:nvPr/>
        </p:nvCxnSpPr>
        <p:spPr bwMode="auto">
          <a:xfrm>
            <a:off x="4892675" y="3162300"/>
            <a:ext cx="9779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72" name="AutoShape 19"/>
          <p:cNvCxnSpPr>
            <a:cxnSpLocks noChangeShapeType="1"/>
            <a:stCxn id="49163" idx="6"/>
            <a:endCxn id="49164" idx="2"/>
          </p:cNvCxnSpPr>
          <p:nvPr/>
        </p:nvCxnSpPr>
        <p:spPr bwMode="auto">
          <a:xfrm>
            <a:off x="3589338" y="4365625"/>
            <a:ext cx="9763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73" name="AutoShape 20"/>
          <p:cNvCxnSpPr>
            <a:cxnSpLocks noChangeShapeType="1"/>
            <a:stCxn id="49164" idx="6"/>
            <a:endCxn id="49166" idx="2"/>
          </p:cNvCxnSpPr>
          <p:nvPr/>
        </p:nvCxnSpPr>
        <p:spPr bwMode="auto">
          <a:xfrm>
            <a:off x="4892675" y="4365625"/>
            <a:ext cx="9779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74" name="AutoShape 21"/>
          <p:cNvCxnSpPr>
            <a:cxnSpLocks noChangeShapeType="1"/>
            <a:stCxn id="49162" idx="3"/>
            <a:endCxn id="49161" idx="6"/>
          </p:cNvCxnSpPr>
          <p:nvPr/>
        </p:nvCxnSpPr>
        <p:spPr bwMode="auto">
          <a:xfrm flipH="1">
            <a:off x="3589338" y="2101850"/>
            <a:ext cx="2328862" cy="10604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75" name="AutoShape 22"/>
          <p:cNvCxnSpPr>
            <a:cxnSpLocks noChangeShapeType="1"/>
            <a:stCxn id="49158" idx="4"/>
            <a:endCxn id="49161" idx="0"/>
          </p:cNvCxnSpPr>
          <p:nvPr/>
        </p:nvCxnSpPr>
        <p:spPr bwMode="auto">
          <a:xfrm>
            <a:off x="3425825" y="2159000"/>
            <a:ext cx="0" cy="801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76" name="AutoShape 23"/>
          <p:cNvCxnSpPr>
            <a:cxnSpLocks noChangeShapeType="1"/>
            <a:stCxn id="49158" idx="4"/>
            <a:endCxn id="49164" idx="1"/>
          </p:cNvCxnSpPr>
          <p:nvPr/>
        </p:nvCxnSpPr>
        <p:spPr bwMode="auto">
          <a:xfrm>
            <a:off x="3425825" y="2159000"/>
            <a:ext cx="1187450" cy="2062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77" name="AutoShape 24"/>
          <p:cNvCxnSpPr>
            <a:cxnSpLocks noChangeShapeType="1"/>
            <a:stCxn id="49161" idx="4"/>
            <a:endCxn id="49166" idx="1"/>
          </p:cNvCxnSpPr>
          <p:nvPr/>
        </p:nvCxnSpPr>
        <p:spPr bwMode="auto">
          <a:xfrm>
            <a:off x="3425825" y="3362325"/>
            <a:ext cx="2492375" cy="858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78" name="AutoShape 25"/>
          <p:cNvCxnSpPr>
            <a:cxnSpLocks noChangeShapeType="1"/>
            <a:stCxn id="49160" idx="3"/>
            <a:endCxn id="49163" idx="7"/>
          </p:cNvCxnSpPr>
          <p:nvPr/>
        </p:nvCxnSpPr>
        <p:spPr bwMode="auto">
          <a:xfrm flipH="1">
            <a:off x="3541713" y="3303588"/>
            <a:ext cx="1071562" cy="9175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79" name="AutoShape 26"/>
          <p:cNvCxnSpPr>
            <a:cxnSpLocks noChangeShapeType="1"/>
            <a:stCxn id="49159" idx="4"/>
            <a:endCxn id="49166" idx="0"/>
          </p:cNvCxnSpPr>
          <p:nvPr/>
        </p:nvCxnSpPr>
        <p:spPr bwMode="auto">
          <a:xfrm>
            <a:off x="6035675" y="3362325"/>
            <a:ext cx="0" cy="801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80" name="AutoShape 27"/>
          <p:cNvCxnSpPr>
            <a:cxnSpLocks noChangeShapeType="1"/>
            <a:stCxn id="49160" idx="4"/>
            <a:endCxn id="49164" idx="0"/>
          </p:cNvCxnSpPr>
          <p:nvPr/>
        </p:nvCxnSpPr>
        <p:spPr bwMode="auto">
          <a:xfrm>
            <a:off x="4730750" y="3362325"/>
            <a:ext cx="0" cy="8016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81" name="AutoShape 28"/>
          <p:cNvCxnSpPr>
            <a:cxnSpLocks noChangeShapeType="1"/>
            <a:stCxn id="49165" idx="4"/>
            <a:endCxn id="49163" idx="0"/>
          </p:cNvCxnSpPr>
          <p:nvPr/>
        </p:nvCxnSpPr>
        <p:spPr bwMode="auto">
          <a:xfrm flipH="1">
            <a:off x="3425825" y="2159000"/>
            <a:ext cx="1304925" cy="2005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82" name="AutoShape 29"/>
          <p:cNvCxnSpPr>
            <a:cxnSpLocks noChangeShapeType="1"/>
            <a:stCxn id="49165" idx="4"/>
            <a:endCxn id="49166" idx="1"/>
          </p:cNvCxnSpPr>
          <p:nvPr/>
        </p:nvCxnSpPr>
        <p:spPr bwMode="auto">
          <a:xfrm>
            <a:off x="4730750" y="2159000"/>
            <a:ext cx="1187450" cy="2062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83" name="AutoShape 30"/>
          <p:cNvCxnSpPr>
            <a:cxnSpLocks noChangeShapeType="1"/>
            <a:stCxn id="49160" idx="0"/>
            <a:endCxn id="49165" idx="4"/>
          </p:cNvCxnSpPr>
          <p:nvPr/>
        </p:nvCxnSpPr>
        <p:spPr bwMode="auto">
          <a:xfrm flipV="1">
            <a:off x="4730750" y="2159000"/>
            <a:ext cx="0" cy="8016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84" name="AutoShape 31"/>
          <p:cNvCxnSpPr>
            <a:cxnSpLocks noChangeShapeType="1"/>
            <a:stCxn id="49160" idx="7"/>
            <a:endCxn id="49162" idx="3"/>
          </p:cNvCxnSpPr>
          <p:nvPr/>
        </p:nvCxnSpPr>
        <p:spPr bwMode="auto">
          <a:xfrm flipV="1">
            <a:off x="4845050" y="2101850"/>
            <a:ext cx="1073150" cy="9175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85" name="AutoShape 32"/>
          <p:cNvCxnSpPr>
            <a:cxnSpLocks noChangeShapeType="1"/>
            <a:stCxn id="49163" idx="4"/>
            <a:endCxn id="49166" idx="4"/>
          </p:cNvCxnSpPr>
          <p:nvPr/>
        </p:nvCxnSpPr>
        <p:spPr bwMode="auto">
          <a:xfrm rot="16200000" flipH="1">
            <a:off x="4729162" y="3262313"/>
            <a:ext cx="3175" cy="2609850"/>
          </a:xfrm>
          <a:prstGeom prst="curvedConnector3">
            <a:avLst>
              <a:gd name="adj1" fmla="val 1440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86" name="AutoShape 33"/>
          <p:cNvCxnSpPr>
            <a:cxnSpLocks noChangeShapeType="1"/>
            <a:stCxn id="49166" idx="6"/>
            <a:endCxn id="49166" idx="5"/>
          </p:cNvCxnSpPr>
          <p:nvPr/>
        </p:nvCxnSpPr>
        <p:spPr bwMode="auto">
          <a:xfrm flipH="1">
            <a:off x="6149975" y="4365625"/>
            <a:ext cx="47625" cy="141288"/>
          </a:xfrm>
          <a:prstGeom prst="curvedConnector4">
            <a:avLst>
              <a:gd name="adj1" fmla="val -481819"/>
              <a:gd name="adj2" fmla="val 26875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87" name="Text Box 34"/>
          <p:cNvSpPr txBox="1">
            <a:spLocks noChangeArrowheads="1"/>
          </p:cNvSpPr>
          <p:nvPr/>
        </p:nvSpPr>
        <p:spPr bwMode="auto">
          <a:xfrm>
            <a:off x="3844925" y="1582738"/>
            <a:ext cx="273050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7</a:t>
            </a:r>
            <a:endParaRPr lang="en-US" altLang="tr-TR" sz="1400"/>
          </a:p>
        </p:txBody>
      </p:sp>
      <p:sp>
        <p:nvSpPr>
          <p:cNvPr id="49188" name="Text Box 35"/>
          <p:cNvSpPr txBox="1">
            <a:spLocks noChangeArrowheads="1"/>
          </p:cNvSpPr>
          <p:nvPr/>
        </p:nvSpPr>
        <p:spPr bwMode="auto">
          <a:xfrm>
            <a:off x="5121275" y="15176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5</a:t>
            </a:r>
            <a:endParaRPr lang="en-US" altLang="tr-TR" sz="1400"/>
          </a:p>
        </p:txBody>
      </p:sp>
      <p:sp>
        <p:nvSpPr>
          <p:cNvPr id="49189" name="Text Box 36"/>
          <p:cNvSpPr txBox="1">
            <a:spLocks noChangeArrowheads="1"/>
          </p:cNvSpPr>
          <p:nvPr/>
        </p:nvSpPr>
        <p:spPr bwMode="auto">
          <a:xfrm>
            <a:off x="3175000" y="2374900"/>
            <a:ext cx="274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8</a:t>
            </a:r>
            <a:endParaRPr lang="en-US" altLang="tr-TR" sz="1400"/>
          </a:p>
        </p:txBody>
      </p:sp>
      <p:sp>
        <p:nvSpPr>
          <p:cNvPr id="49190" name="Text Box 37"/>
          <p:cNvSpPr txBox="1">
            <a:spLocks noChangeArrowheads="1"/>
          </p:cNvSpPr>
          <p:nvPr/>
        </p:nvSpPr>
        <p:spPr bwMode="auto">
          <a:xfrm>
            <a:off x="3941763" y="2282825"/>
            <a:ext cx="27305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9</a:t>
            </a:r>
            <a:endParaRPr lang="en-US" altLang="tr-TR" sz="1400"/>
          </a:p>
        </p:txBody>
      </p:sp>
      <p:sp>
        <p:nvSpPr>
          <p:cNvPr id="49191" name="Text Box 38"/>
          <p:cNvSpPr txBox="1">
            <a:spLocks noChangeArrowheads="1"/>
          </p:cNvSpPr>
          <p:nvPr/>
        </p:nvSpPr>
        <p:spPr bwMode="auto">
          <a:xfrm>
            <a:off x="3709988" y="2551113"/>
            <a:ext cx="2730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3</a:t>
            </a:r>
            <a:endParaRPr lang="en-US" altLang="tr-TR" sz="1400"/>
          </a:p>
        </p:txBody>
      </p:sp>
      <p:sp>
        <p:nvSpPr>
          <p:cNvPr id="49192" name="Text Box 39"/>
          <p:cNvSpPr txBox="1">
            <a:spLocks noChangeArrowheads="1"/>
          </p:cNvSpPr>
          <p:nvPr/>
        </p:nvSpPr>
        <p:spPr bwMode="auto">
          <a:xfrm>
            <a:off x="5513388" y="2624138"/>
            <a:ext cx="273050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4</a:t>
            </a:r>
            <a:endParaRPr lang="en-US" altLang="tr-TR" sz="1400"/>
          </a:p>
        </p:txBody>
      </p:sp>
      <p:sp>
        <p:nvSpPr>
          <p:cNvPr id="49193" name="Text Box 40"/>
          <p:cNvSpPr txBox="1">
            <a:spLocks noChangeArrowheads="1"/>
          </p:cNvSpPr>
          <p:nvPr/>
        </p:nvSpPr>
        <p:spPr bwMode="auto">
          <a:xfrm>
            <a:off x="3417888" y="3460750"/>
            <a:ext cx="27305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9</a:t>
            </a:r>
            <a:endParaRPr lang="en-US" altLang="tr-TR" sz="1400"/>
          </a:p>
        </p:txBody>
      </p:sp>
      <p:sp>
        <p:nvSpPr>
          <p:cNvPr id="49194" name="Text Box 41"/>
          <p:cNvSpPr txBox="1">
            <a:spLocks noChangeArrowheads="1"/>
          </p:cNvSpPr>
          <p:nvPr/>
        </p:nvSpPr>
        <p:spPr bwMode="auto">
          <a:xfrm>
            <a:off x="5522913" y="3465513"/>
            <a:ext cx="273050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3</a:t>
            </a:r>
            <a:endParaRPr lang="en-US" altLang="tr-TR" sz="1400"/>
          </a:p>
        </p:txBody>
      </p:sp>
      <p:sp>
        <p:nvSpPr>
          <p:cNvPr id="49195" name="Text Box 42"/>
          <p:cNvSpPr txBox="1">
            <a:spLocks noChangeArrowheads="1"/>
          </p:cNvSpPr>
          <p:nvPr/>
        </p:nvSpPr>
        <p:spPr bwMode="auto">
          <a:xfrm>
            <a:off x="5138738" y="195262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6</a:t>
            </a:r>
            <a:endParaRPr lang="en-US" altLang="tr-TR" sz="1400"/>
          </a:p>
        </p:txBody>
      </p:sp>
      <p:sp>
        <p:nvSpPr>
          <p:cNvPr id="49196" name="Text Box 43"/>
          <p:cNvSpPr txBox="1">
            <a:spLocks noChangeArrowheads="1"/>
          </p:cNvSpPr>
          <p:nvPr/>
        </p:nvSpPr>
        <p:spPr bwMode="auto">
          <a:xfrm>
            <a:off x="5173663" y="3609975"/>
            <a:ext cx="27305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5</a:t>
            </a:r>
            <a:endParaRPr lang="en-US" altLang="tr-TR" sz="1400"/>
          </a:p>
        </p:txBody>
      </p:sp>
      <p:sp>
        <p:nvSpPr>
          <p:cNvPr id="49197" name="Text Box 44"/>
          <p:cNvSpPr txBox="1">
            <a:spLocks noChangeArrowheads="1"/>
          </p:cNvSpPr>
          <p:nvPr/>
        </p:nvSpPr>
        <p:spPr bwMode="auto">
          <a:xfrm>
            <a:off x="4475163" y="2265363"/>
            <a:ext cx="274637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4</a:t>
            </a:r>
            <a:endParaRPr lang="en-US" altLang="tr-TR" sz="1400"/>
          </a:p>
        </p:txBody>
      </p:sp>
      <p:sp>
        <p:nvSpPr>
          <p:cNvPr id="49198" name="Text Box 45"/>
          <p:cNvSpPr txBox="1">
            <a:spLocks noChangeArrowheads="1"/>
          </p:cNvSpPr>
          <p:nvPr/>
        </p:nvSpPr>
        <p:spPr bwMode="auto">
          <a:xfrm>
            <a:off x="5441950" y="2278063"/>
            <a:ext cx="2730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7</a:t>
            </a:r>
            <a:endParaRPr lang="en-US" altLang="tr-TR" sz="1400"/>
          </a:p>
        </p:txBody>
      </p:sp>
      <p:sp>
        <p:nvSpPr>
          <p:cNvPr id="49199" name="Text Box 46"/>
          <p:cNvSpPr txBox="1">
            <a:spLocks noChangeArrowheads="1"/>
          </p:cNvSpPr>
          <p:nvPr/>
        </p:nvSpPr>
        <p:spPr bwMode="auto">
          <a:xfrm>
            <a:off x="4954588" y="31051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8</a:t>
            </a:r>
            <a:endParaRPr lang="en-US" altLang="tr-TR" sz="1400"/>
          </a:p>
        </p:txBody>
      </p:sp>
      <p:sp>
        <p:nvSpPr>
          <p:cNvPr id="49200" name="Text Box 47"/>
          <p:cNvSpPr txBox="1">
            <a:spLocks noChangeArrowheads="1"/>
          </p:cNvSpPr>
          <p:nvPr/>
        </p:nvSpPr>
        <p:spPr bwMode="auto">
          <a:xfrm>
            <a:off x="3806825" y="3794125"/>
            <a:ext cx="27305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3</a:t>
            </a:r>
            <a:endParaRPr lang="en-US" altLang="tr-TR" sz="1400"/>
          </a:p>
        </p:txBody>
      </p:sp>
      <p:sp>
        <p:nvSpPr>
          <p:cNvPr id="49201" name="Text Box 48"/>
          <p:cNvSpPr txBox="1">
            <a:spLocks noChangeArrowheads="1"/>
          </p:cNvSpPr>
          <p:nvPr/>
        </p:nvSpPr>
        <p:spPr bwMode="auto">
          <a:xfrm>
            <a:off x="4645025" y="343376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6</a:t>
            </a:r>
            <a:endParaRPr lang="en-US" altLang="tr-TR" sz="1400"/>
          </a:p>
        </p:txBody>
      </p:sp>
      <p:sp>
        <p:nvSpPr>
          <p:cNvPr id="49202" name="Text Box 49"/>
          <p:cNvSpPr txBox="1">
            <a:spLocks noChangeArrowheads="1"/>
          </p:cNvSpPr>
          <p:nvPr/>
        </p:nvSpPr>
        <p:spPr bwMode="auto">
          <a:xfrm>
            <a:off x="5989638" y="358298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7</a:t>
            </a:r>
            <a:endParaRPr lang="en-US" altLang="tr-TR" sz="1400"/>
          </a:p>
        </p:txBody>
      </p:sp>
      <p:sp>
        <p:nvSpPr>
          <p:cNvPr id="49203" name="Text Box 50"/>
          <p:cNvSpPr txBox="1">
            <a:spLocks noChangeArrowheads="1"/>
          </p:cNvSpPr>
          <p:nvPr/>
        </p:nvSpPr>
        <p:spPr bwMode="auto">
          <a:xfrm>
            <a:off x="3892550" y="431323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4</a:t>
            </a:r>
            <a:endParaRPr lang="en-US" altLang="tr-TR" sz="1400"/>
          </a:p>
        </p:txBody>
      </p:sp>
      <p:sp>
        <p:nvSpPr>
          <p:cNvPr id="49204" name="Text Box 51"/>
          <p:cNvSpPr txBox="1">
            <a:spLocks noChangeArrowheads="1"/>
          </p:cNvSpPr>
          <p:nvPr/>
        </p:nvSpPr>
        <p:spPr bwMode="auto">
          <a:xfrm>
            <a:off x="5135563" y="431323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1</a:t>
            </a:r>
            <a:endParaRPr lang="en-US" altLang="tr-TR" sz="1400"/>
          </a:p>
        </p:txBody>
      </p:sp>
      <p:sp>
        <p:nvSpPr>
          <p:cNvPr id="49205" name="Text Box 52"/>
          <p:cNvSpPr txBox="1">
            <a:spLocks noChangeArrowheads="1"/>
          </p:cNvSpPr>
          <p:nvPr/>
        </p:nvSpPr>
        <p:spPr bwMode="auto">
          <a:xfrm>
            <a:off x="6275388" y="4591050"/>
            <a:ext cx="27305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3</a:t>
            </a:r>
            <a:endParaRPr lang="en-US" altLang="tr-TR" sz="1400"/>
          </a:p>
        </p:txBody>
      </p:sp>
      <p:sp>
        <p:nvSpPr>
          <p:cNvPr id="49206" name="Text Box 53"/>
          <p:cNvSpPr txBox="1">
            <a:spLocks noChangeArrowheads="1"/>
          </p:cNvSpPr>
          <p:nvPr/>
        </p:nvSpPr>
        <p:spPr bwMode="auto">
          <a:xfrm>
            <a:off x="4478338" y="2738438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400"/>
              <a:t>s</a:t>
            </a:r>
          </a:p>
        </p:txBody>
      </p:sp>
      <p:sp>
        <p:nvSpPr>
          <p:cNvPr id="49207" name="Text Box 54"/>
          <p:cNvSpPr txBox="1">
            <a:spLocks noChangeArrowheads="1"/>
          </p:cNvSpPr>
          <p:nvPr/>
        </p:nvSpPr>
        <p:spPr bwMode="auto">
          <a:xfrm>
            <a:off x="4403725" y="1484313"/>
            <a:ext cx="242888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400"/>
              <a:t>t</a:t>
            </a:r>
          </a:p>
        </p:txBody>
      </p:sp>
      <p:sp>
        <p:nvSpPr>
          <p:cNvPr id="49208" name="Text Box 55"/>
          <p:cNvSpPr txBox="1">
            <a:spLocks noChangeArrowheads="1"/>
          </p:cNvSpPr>
          <p:nvPr/>
        </p:nvSpPr>
        <p:spPr bwMode="auto">
          <a:xfrm>
            <a:off x="3097213" y="1441450"/>
            <a:ext cx="2635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400"/>
              <a:t>r</a:t>
            </a:r>
          </a:p>
        </p:txBody>
      </p:sp>
      <p:sp>
        <p:nvSpPr>
          <p:cNvPr id="49209" name="Text Box 56"/>
          <p:cNvSpPr txBox="1">
            <a:spLocks noChangeArrowheads="1"/>
          </p:cNvSpPr>
          <p:nvPr/>
        </p:nvSpPr>
        <p:spPr bwMode="auto">
          <a:xfrm>
            <a:off x="3094038" y="2646363"/>
            <a:ext cx="2730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400"/>
              <a:t>v</a:t>
            </a:r>
          </a:p>
        </p:txBody>
      </p:sp>
      <p:sp>
        <p:nvSpPr>
          <p:cNvPr id="49210" name="Text Box 57"/>
          <p:cNvSpPr txBox="1">
            <a:spLocks noChangeArrowheads="1"/>
          </p:cNvSpPr>
          <p:nvPr/>
        </p:nvSpPr>
        <p:spPr bwMode="auto">
          <a:xfrm>
            <a:off x="5826125" y="2589213"/>
            <a:ext cx="3111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400"/>
              <a:t>w</a:t>
            </a:r>
          </a:p>
        </p:txBody>
      </p:sp>
      <p:sp>
        <p:nvSpPr>
          <p:cNvPr id="49211" name="Text Box 58"/>
          <p:cNvSpPr txBox="1">
            <a:spLocks noChangeArrowheads="1"/>
          </p:cNvSpPr>
          <p:nvPr/>
        </p:nvSpPr>
        <p:spPr bwMode="auto">
          <a:xfrm>
            <a:off x="3060700" y="3835400"/>
            <a:ext cx="2730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400"/>
              <a:t>x</a:t>
            </a:r>
          </a:p>
        </p:txBody>
      </p:sp>
      <p:sp>
        <p:nvSpPr>
          <p:cNvPr id="49212" name="Text Box 59"/>
          <p:cNvSpPr txBox="1">
            <a:spLocks noChangeArrowheads="1"/>
          </p:cNvSpPr>
          <p:nvPr/>
        </p:nvSpPr>
        <p:spPr bwMode="auto">
          <a:xfrm>
            <a:off x="4605338" y="444976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400"/>
              <a:t>y</a:t>
            </a:r>
          </a:p>
        </p:txBody>
      </p:sp>
      <p:sp>
        <p:nvSpPr>
          <p:cNvPr id="49213" name="Text Box 60"/>
          <p:cNvSpPr txBox="1">
            <a:spLocks noChangeArrowheads="1"/>
          </p:cNvSpPr>
          <p:nvPr/>
        </p:nvSpPr>
        <p:spPr bwMode="auto">
          <a:xfrm>
            <a:off x="6124575" y="3971925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400"/>
              <a:t>z</a:t>
            </a:r>
          </a:p>
        </p:txBody>
      </p:sp>
      <p:sp>
        <p:nvSpPr>
          <p:cNvPr id="49214" name="Text Box 61"/>
          <p:cNvSpPr txBox="1">
            <a:spLocks noChangeArrowheads="1"/>
          </p:cNvSpPr>
          <p:nvPr/>
        </p:nvSpPr>
        <p:spPr bwMode="auto">
          <a:xfrm>
            <a:off x="4227513" y="451326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400"/>
              <a:t>6</a:t>
            </a:r>
          </a:p>
        </p:txBody>
      </p:sp>
      <p:sp>
        <p:nvSpPr>
          <p:cNvPr id="49215" name="Text Box 62"/>
          <p:cNvSpPr txBox="1">
            <a:spLocks noChangeArrowheads="1"/>
          </p:cNvSpPr>
          <p:nvPr/>
        </p:nvSpPr>
        <p:spPr bwMode="auto">
          <a:xfrm>
            <a:off x="5641975" y="1441450"/>
            <a:ext cx="284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400"/>
              <a:t>u</a:t>
            </a:r>
          </a:p>
        </p:txBody>
      </p:sp>
      <p:sp>
        <p:nvSpPr>
          <p:cNvPr id="49216" name="Text Box 63"/>
          <p:cNvSpPr txBox="1">
            <a:spLocks noChangeArrowheads="1"/>
          </p:cNvSpPr>
          <p:nvPr/>
        </p:nvSpPr>
        <p:spPr bwMode="auto">
          <a:xfrm>
            <a:off x="1079500" y="5194300"/>
            <a:ext cx="473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/>
              <a:t>Note that </a:t>
            </a:r>
            <a:r>
              <a:rPr lang="en-US" altLang="tr-TR" sz="2400" i="1"/>
              <a:t>r</a:t>
            </a:r>
            <a:r>
              <a:rPr lang="en-US" altLang="tr-TR" sz="2400"/>
              <a:t> is not reachable from </a:t>
            </a:r>
            <a:r>
              <a:rPr lang="en-US" altLang="tr-TR" sz="2400" i="1"/>
              <a:t>s</a:t>
            </a:r>
            <a:r>
              <a:rPr lang="en-US" altLang="tr-TR" sz="2400"/>
              <a:t>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82BB2A-2AB8-4E2F-BCED-8F943D3F6714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FCBCAC-B791-420E-90AF-A64363B39226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tr-TR" sz="1400" smtClean="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Minimum Spanning Trees</a:t>
            </a:r>
            <a:r>
              <a:rPr lang="en-US" altLang="tr-TR" smtClean="0"/>
              <a:t> (MSTs)</a:t>
            </a:r>
            <a:endParaRPr lang="tr-TR" altLang="tr-TR" smtClean="0"/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Problem:</a:t>
            </a:r>
          </a:p>
          <a:p>
            <a:pPr eaLnBrk="1" hangingPunct="1"/>
            <a:r>
              <a:rPr lang="en-US" altLang="tr-TR" smtClean="0"/>
              <a:t>Given a </a:t>
            </a:r>
            <a:r>
              <a:rPr lang="en-US" altLang="tr-TR" i="1" smtClean="0">
                <a:solidFill>
                  <a:srgbClr val="FF0000"/>
                </a:solidFill>
              </a:rPr>
              <a:t>connected weighted undirected graph</a:t>
            </a:r>
            <a:r>
              <a:rPr lang="en-US" altLang="tr-TR" smtClean="0"/>
              <a:t> </a:t>
            </a:r>
            <a:r>
              <a:rPr lang="en-US" altLang="tr-TR" i="1" smtClean="0"/>
              <a:t>G=(V,E)</a:t>
            </a:r>
            <a:r>
              <a:rPr lang="en-US" altLang="tr-TR" smtClean="0"/>
              <a:t>, </a:t>
            </a:r>
            <a:r>
              <a:rPr lang="en-US" altLang="tr-TR" i="1" smtClean="0"/>
              <a:t>find an acyclic subset S </a:t>
            </a:r>
            <a:r>
              <a:rPr lang="en-US" altLang="tr-TR" i="1" smtClean="0">
                <a:ea typeface="Batang" pitchFamily="18" charset="-127"/>
              </a:rPr>
              <a:t>⊆</a:t>
            </a:r>
            <a:r>
              <a:rPr lang="en-US" altLang="tr-TR" i="1" smtClean="0"/>
              <a:t> E</a:t>
            </a:r>
            <a:r>
              <a:rPr lang="en-US" altLang="tr-TR" smtClean="0"/>
              <a:t>, such that </a:t>
            </a:r>
            <a:r>
              <a:rPr lang="en-US" altLang="tr-TR" i="1" smtClean="0">
                <a:solidFill>
                  <a:srgbClr val="FF0000"/>
                </a:solidFill>
              </a:rPr>
              <a:t>S connects all vertices in G and the sum of the weights of the edges in S are minimum</a:t>
            </a:r>
            <a:r>
              <a:rPr lang="en-US" altLang="tr-TR" smtClean="0"/>
              <a:t>.</a:t>
            </a:r>
          </a:p>
          <a:p>
            <a:pPr eaLnBrk="1" hangingPunct="1"/>
            <a:r>
              <a:rPr lang="en-US" altLang="tr-TR" smtClean="0"/>
              <a:t>The solution to the problem is provided by a </a:t>
            </a:r>
            <a:r>
              <a:rPr lang="en-US" altLang="tr-TR" i="1" smtClean="0">
                <a:solidFill>
                  <a:srgbClr val="FF0000"/>
                </a:solidFill>
              </a:rPr>
              <a:t>minimum spanning tree</a:t>
            </a:r>
            <a:r>
              <a:rPr lang="en-US" altLang="tr-TR" smtClean="0"/>
              <a:t>.</a:t>
            </a:r>
            <a:endParaRPr lang="tr-TR" altLang="tr-TR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74994A-9398-4FDB-BDF8-2A65330A3231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F3DAD0-7E56-46E7-B5DA-511B0FC7D184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tr-TR" sz="1400" smtClean="0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Minimum Spanning Trees</a:t>
            </a:r>
            <a:r>
              <a:rPr lang="en-US" altLang="tr-TR" smtClean="0"/>
              <a:t> (MSTs)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MST is </a:t>
            </a:r>
          </a:p>
          <a:p>
            <a:pPr lvl="1" eaLnBrk="1" hangingPunct="1"/>
            <a:r>
              <a:rPr lang="en-US" altLang="tr-TR" smtClean="0"/>
              <a:t>a </a:t>
            </a:r>
            <a:r>
              <a:rPr lang="en-US" altLang="tr-TR" i="1" smtClean="0">
                <a:solidFill>
                  <a:srgbClr val="FF0000"/>
                </a:solidFill>
              </a:rPr>
              <a:t>tree since it connects all vertices by an acyclic subset</a:t>
            </a:r>
            <a:r>
              <a:rPr lang="en-US" altLang="tr-TR" smtClean="0"/>
              <a:t> of </a:t>
            </a:r>
            <a:r>
              <a:rPr lang="en-US" altLang="tr-TR" i="1" smtClean="0"/>
              <a:t>S </a:t>
            </a:r>
            <a:r>
              <a:rPr lang="en-US" altLang="tr-TR" i="1" smtClean="0">
                <a:ea typeface="Batang" pitchFamily="18" charset="-127"/>
              </a:rPr>
              <a:t>⊆</a:t>
            </a:r>
            <a:r>
              <a:rPr lang="en-US" altLang="tr-TR" i="1" smtClean="0"/>
              <a:t> E</a:t>
            </a:r>
            <a:r>
              <a:rPr lang="en-US" altLang="tr-TR" smtClean="0"/>
              <a:t>,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tr-TR" i="1" smtClean="0">
                <a:solidFill>
                  <a:srgbClr val="FF0000"/>
                </a:solidFill>
              </a:rPr>
              <a:t>spanning since it spans the graph</a:t>
            </a:r>
            <a:r>
              <a:rPr lang="en-US" altLang="tr-TR" smtClean="0"/>
              <a:t> (connects all its vertices)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tr-TR" i="1" smtClean="0">
                <a:solidFill>
                  <a:srgbClr val="FF0000"/>
                </a:solidFill>
              </a:rPr>
              <a:t>minimum since its weights are minimized</a:t>
            </a:r>
            <a:r>
              <a:rPr lang="en-US" altLang="tr-TR" smtClean="0"/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77E50E-A724-42F8-AB78-4918C229B308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28C473-3CBA-4C13-8FE1-A14DB5D8BCE6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tr-TR" sz="1400" smtClean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Prim’s Algorithm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Prim’s algorithm operates </a:t>
            </a:r>
            <a:r>
              <a:rPr lang="en-US" altLang="tr-TR" i="1" smtClean="0">
                <a:solidFill>
                  <a:srgbClr val="FF0000"/>
                </a:solidFill>
              </a:rPr>
              <a:t>similar to Dijkstra’s</a:t>
            </a:r>
            <a:r>
              <a:rPr lang="en-US" altLang="tr-TR" smtClean="0"/>
              <a:t> algorithm to find shortest paths.</a:t>
            </a:r>
          </a:p>
          <a:p>
            <a:pPr eaLnBrk="1" hangingPunct="1"/>
            <a:r>
              <a:rPr lang="en-US" altLang="tr-TR" smtClean="0"/>
              <a:t>Prim’s algorithm </a:t>
            </a:r>
            <a:r>
              <a:rPr lang="en-US" altLang="tr-TR" i="1" smtClean="0">
                <a:solidFill>
                  <a:srgbClr val="FF0000"/>
                </a:solidFill>
              </a:rPr>
              <a:t>proceeds always with a single tree</a:t>
            </a:r>
            <a:r>
              <a:rPr lang="en-US" altLang="tr-TR" smtClean="0"/>
              <a:t>.</a:t>
            </a:r>
          </a:p>
          <a:p>
            <a:pPr eaLnBrk="1" hangingPunct="1"/>
            <a:r>
              <a:rPr lang="en-US" altLang="tr-TR" smtClean="0"/>
              <a:t>It starts with an arbitrary vertex </a:t>
            </a:r>
            <a:r>
              <a:rPr lang="en-US" altLang="tr-TR" i="1" smtClean="0"/>
              <a:t>t</a:t>
            </a:r>
            <a:r>
              <a:rPr lang="en-US" altLang="tr-TR" smtClean="0"/>
              <a:t>.</a:t>
            </a:r>
          </a:p>
          <a:p>
            <a:pPr eaLnBrk="1" hangingPunct="1"/>
            <a:r>
              <a:rPr lang="en-US" altLang="tr-TR" smtClean="0"/>
              <a:t>It progressively connects an isolated vertex to the existing tree by adding the edge with the minimum possible weight to the tree.</a:t>
            </a:r>
            <a:endParaRPr lang="tr-TR" altLang="tr-TR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F82AE0-78B3-458C-BFB9-7CC717D02215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6FE76D-58F2-4C4A-B79C-A0977EAF1731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tr-TR" sz="1400" smtClean="0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Dijkstra’s Algorithm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105275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400" smtClean="0">
                <a:latin typeface="Tahoma" panose="020B0604030504040204" pitchFamily="34" charset="0"/>
              </a:rPr>
              <a:t>Dijkstra(</a:t>
            </a:r>
            <a:r>
              <a:rPr lang="en-US" altLang="tr-TR" sz="2400" smtClean="0">
                <a:latin typeface="Tahoma" panose="020B0604030504040204" pitchFamily="34" charset="0"/>
              </a:rPr>
              <a:t>Graph </a:t>
            </a:r>
            <a:r>
              <a:rPr lang="tr-TR" altLang="tr-TR" sz="2400" smtClean="0">
                <a:latin typeface="Tahoma" panose="020B0604030504040204" pitchFamily="34" charset="0"/>
              </a:rPr>
              <a:t>G,</a:t>
            </a:r>
            <a:r>
              <a:rPr lang="en-US" altLang="tr-TR" sz="2400" smtClean="0">
                <a:latin typeface="Tahoma" panose="020B060403050404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400" smtClean="0">
                <a:latin typeface="Tahoma" panose="020B0604030504040204" pitchFamily="34" charset="0"/>
              </a:rPr>
              <a:t>		  Weights </a:t>
            </a:r>
            <a:r>
              <a:rPr lang="tr-TR" altLang="tr-TR" sz="2400" smtClean="0">
                <a:latin typeface="Tahoma" panose="020B0604030504040204" pitchFamily="34" charset="0"/>
              </a:rPr>
              <a:t>w,</a:t>
            </a:r>
            <a:r>
              <a:rPr lang="en-US" altLang="tr-TR" sz="2400" smtClean="0">
                <a:latin typeface="Tahoma" panose="020B0604030504040204" pitchFamily="34" charset="0"/>
              </a:rPr>
              <a:t> Vertex </a:t>
            </a:r>
            <a:r>
              <a:rPr lang="tr-TR" altLang="tr-TR" sz="2400" smtClean="0">
                <a:latin typeface="Tahoma" panose="020B0604030504040204" pitchFamily="34" charset="0"/>
              </a:rPr>
              <a:t>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400" smtClean="0">
                <a:latin typeface="Tahoma" panose="020B0604030504040204" pitchFamily="34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400" smtClean="0">
                <a:latin typeface="Tahoma" panose="020B0604030504040204" pitchFamily="34" charset="0"/>
              </a:rPr>
              <a:t>	 for each vertex u</a:t>
            </a:r>
            <a:r>
              <a:rPr lang="tr-TR" altLang="tr-TR" sz="2400" smtClean="0">
                <a:latin typeface="Tahoma" panose="020B0604030504040204" pitchFamily="34" charset="0"/>
                <a:sym typeface="Symbol" panose="05050102010706020507" pitchFamily="18" charset="2"/>
              </a:rPr>
              <a:t>V[G]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400" smtClean="0">
                <a:latin typeface="Tahoma" panose="020B0604030504040204" pitchFamily="34" charset="0"/>
                <a:sym typeface="Symbol" panose="05050102010706020507" pitchFamily="18" charset="2"/>
              </a:rPr>
              <a:t>	   dist [u]=∞;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400" smtClean="0">
                <a:latin typeface="Tahoma" panose="020B0604030504040204" pitchFamily="34" charset="0"/>
                <a:sym typeface="Symbol" panose="05050102010706020507" pitchFamily="18" charset="2"/>
              </a:rPr>
              <a:t>	</a:t>
            </a:r>
            <a:r>
              <a:rPr lang="tr-TR" altLang="tr-TR" sz="2400" smtClean="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from[u]=NULL;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400" smtClean="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400" smtClean="0">
                <a:latin typeface="Tahoma" panose="020B0604030504040204" pitchFamily="34" charset="0"/>
              </a:rPr>
              <a:t>	 </a:t>
            </a:r>
            <a:r>
              <a:rPr lang="tr-TR" altLang="tr-TR" sz="2400" smtClean="0">
                <a:latin typeface="Tahoma" panose="020B0604030504040204" pitchFamily="34" charset="0"/>
                <a:sym typeface="Symbol" panose="05050102010706020507" pitchFamily="18" charset="2"/>
              </a:rPr>
              <a:t>dist [s]=0;</a:t>
            </a:r>
            <a:endParaRPr lang="tr-TR" altLang="tr-TR" sz="2400" smtClean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400" smtClean="0">
                <a:latin typeface="Tahoma" panose="020B0604030504040204" pitchFamily="34" charset="0"/>
              </a:rPr>
              <a:t>	 </a:t>
            </a:r>
            <a:r>
              <a:rPr lang="tr-TR" altLang="tr-TR" sz="2400" i="1" smtClean="0">
                <a:latin typeface="Tahoma" panose="020B0604030504040204" pitchFamily="34" charset="0"/>
              </a:rPr>
              <a:t>V</a:t>
            </a:r>
            <a:r>
              <a:rPr lang="tr-TR" altLang="tr-TR" sz="2400" i="1" baseline="-25000" smtClean="0">
                <a:latin typeface="Tahoma" panose="020B0604030504040204" pitchFamily="34" charset="0"/>
              </a:rPr>
              <a:t>F</a:t>
            </a:r>
            <a:r>
              <a:rPr lang="tr-TR" altLang="tr-TR" sz="2400" smtClean="0">
                <a:latin typeface="Tahoma" panose="020B0604030504040204" pitchFamily="34" charset="0"/>
              </a:rPr>
              <a:t> = </a:t>
            </a:r>
            <a:r>
              <a:rPr lang="en-US" altLang="tr-TR" sz="2400" smtClean="0">
                <a:latin typeface="Tahoma" panose="020B0604030504040204" pitchFamily="34" charset="0"/>
              </a:rPr>
              <a:t>ø</a:t>
            </a:r>
            <a:r>
              <a:rPr lang="tr-TR" altLang="tr-TR" sz="2400" smtClean="0">
                <a:latin typeface="Tahoma" panose="020B0604030504040204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400" smtClean="0">
                <a:latin typeface="Tahoma" panose="020B0604030504040204" pitchFamily="34" charset="0"/>
              </a:rPr>
              <a:t>	 Q  = all vertices u </a:t>
            </a:r>
            <a:r>
              <a:rPr lang="tr-TR" altLang="tr-TR" sz="2400" smtClean="0">
                <a:latin typeface="Tahoma" panose="020B0604030504040204" pitchFamily="34" charset="0"/>
                <a:ea typeface="Arial Unicode MS" pitchFamily="34" charset="-128"/>
              </a:rPr>
              <a:t>∊ </a:t>
            </a:r>
            <a:r>
              <a:rPr lang="tr-TR" altLang="tr-TR" sz="2400" i="1" smtClean="0">
                <a:latin typeface="Tahoma" panose="020B0604030504040204" pitchFamily="34" charset="0"/>
                <a:ea typeface="Arial Unicode MS" pitchFamily="34" charset="-128"/>
              </a:rPr>
              <a:t>V </a:t>
            </a:r>
            <a:r>
              <a:rPr lang="tr-TR" altLang="tr-TR" sz="2400" smtClean="0">
                <a:latin typeface="Tahoma" panose="020B0604030504040204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400" smtClean="0">
                <a:latin typeface="Tahoma" panose="020B0604030504040204" pitchFamily="34" charset="0"/>
              </a:rPr>
              <a:t>	</a:t>
            </a:r>
          </a:p>
        </p:txBody>
      </p:sp>
      <p:sp>
        <p:nvSpPr>
          <p:cNvPr id="53255" name="Text Box 4"/>
          <p:cNvSpPr txBox="1">
            <a:spLocks noChangeArrowheads="1"/>
          </p:cNvSpPr>
          <p:nvPr/>
        </p:nvSpPr>
        <p:spPr bwMode="auto">
          <a:xfrm>
            <a:off x="4335463" y="1573213"/>
            <a:ext cx="4808537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800" b="0"/>
              <a:t>  </a:t>
            </a:r>
            <a:r>
              <a:rPr lang="tr-TR" altLang="tr-TR" sz="2400" b="0">
                <a:latin typeface="Tahoma" panose="020B0604030504040204" pitchFamily="34" charset="0"/>
              </a:rPr>
              <a:t>while (!IsEmpty(Q))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b="0">
                <a:latin typeface="Tahoma" panose="020B0604030504040204" pitchFamily="34" charset="0"/>
              </a:rPr>
              <a:t>     u=deletemin(Q);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b="0">
                <a:latin typeface="Tahoma" panose="020B0604030504040204" pitchFamily="34" charset="0"/>
              </a:rPr>
              <a:t>     add u to </a:t>
            </a:r>
            <a:r>
              <a:rPr lang="tr-TR" altLang="tr-TR" sz="2400" b="0" i="1">
                <a:latin typeface="Tahoma" panose="020B0604030504040204" pitchFamily="34" charset="0"/>
              </a:rPr>
              <a:t>V</a:t>
            </a:r>
            <a:r>
              <a:rPr lang="tr-TR" altLang="tr-TR" sz="2400" b="0" i="1" baseline="-25000">
                <a:latin typeface="Tahoma" panose="020B0604030504040204" pitchFamily="34" charset="0"/>
              </a:rPr>
              <a:t>F</a:t>
            </a:r>
            <a:r>
              <a:rPr lang="tr-TR" altLang="tr-TR" sz="2400" b="0">
                <a:latin typeface="Tahoma" panose="020B0604030504040204" pitchFamily="34" charset="0"/>
              </a:rPr>
              <a:t>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b="0">
                <a:latin typeface="Tahoma" panose="020B0604030504040204" pitchFamily="34" charset="0"/>
              </a:rPr>
              <a:t>     for each vertex v ∊ Adj(u)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b="0">
                <a:latin typeface="Tahoma" panose="020B0604030504040204" pitchFamily="34" charset="0"/>
              </a:rPr>
              <a:t>        if (dist[v]&gt;dist[u]+w(u,v)){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b="0">
                <a:latin typeface="Tahoma" panose="020B0604030504040204" pitchFamily="34" charset="0"/>
              </a:rPr>
              <a:t>	   dist[v]=dist[u]+w(u,v));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b="0">
                <a:latin typeface="Tahoma" panose="020B0604030504040204" pitchFamily="34" charset="0"/>
              </a:rPr>
              <a:t>	   from[v]=u;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b="0">
                <a:latin typeface="Tahoma" panose="020B0604030504040204" pitchFamily="34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b="0">
                <a:latin typeface="Tahoma" panose="020B0604030504040204" pitchFamily="34" charset="0"/>
              </a:rPr>
              <a:t>   } // end of while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b="0">
                <a:latin typeface="Tahoma" panose="020B0604030504040204" pitchFamily="34" charset="0"/>
              </a:rPr>
              <a:t>}  //end of function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400">
              <a:latin typeface="Tahoma" panose="020B0604030504040204" pitchFamily="34" charset="0"/>
            </a:endParaRPr>
          </a:p>
        </p:txBody>
      </p:sp>
      <p:sp>
        <p:nvSpPr>
          <p:cNvPr id="53256" name="Line 5"/>
          <p:cNvSpPr>
            <a:spLocks noChangeShapeType="1"/>
          </p:cNvSpPr>
          <p:nvPr/>
        </p:nvSpPr>
        <p:spPr bwMode="auto">
          <a:xfrm>
            <a:off x="4457700" y="1438275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8B5FE6-ABEF-408C-88F3-1BF923A764AB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616C4D-A912-4CF6-BA7B-C1961C1125BC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tr-TR" sz="1400" smtClean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Prim</a:t>
            </a:r>
            <a:r>
              <a:rPr lang="tr-TR" altLang="tr-TR" smtClean="0"/>
              <a:t>’s Algorithm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105275" cy="39163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000" smtClean="0">
                <a:latin typeface="Tahoma" panose="020B0604030504040204" pitchFamily="34" charset="0"/>
              </a:rPr>
              <a:t>Prim</a:t>
            </a:r>
            <a:r>
              <a:rPr lang="tr-TR" altLang="tr-TR" sz="2000" smtClean="0">
                <a:latin typeface="Tahoma" panose="020B0604030504040204" pitchFamily="34" charset="0"/>
              </a:rPr>
              <a:t>(</a:t>
            </a:r>
            <a:r>
              <a:rPr lang="en-US" altLang="tr-TR" sz="2000" smtClean="0">
                <a:latin typeface="Tahoma" panose="020B0604030504040204" pitchFamily="34" charset="0"/>
              </a:rPr>
              <a:t>Graph </a:t>
            </a:r>
            <a:r>
              <a:rPr lang="tr-TR" altLang="tr-TR" sz="2000" smtClean="0">
                <a:latin typeface="Tahoma" panose="020B0604030504040204" pitchFamily="34" charset="0"/>
              </a:rPr>
              <a:t>G,</a:t>
            </a:r>
            <a:r>
              <a:rPr lang="en-US" altLang="tr-TR" sz="2000" smtClean="0">
                <a:latin typeface="Tahoma" panose="020B0604030504040204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000" smtClean="0">
                <a:latin typeface="Tahoma" panose="020B0604030504040204" pitchFamily="34" charset="0"/>
              </a:rPr>
              <a:t>	    Weights </a:t>
            </a:r>
            <a:r>
              <a:rPr lang="tr-TR" altLang="tr-TR" sz="2000" smtClean="0">
                <a:latin typeface="Tahoma" panose="020B0604030504040204" pitchFamily="34" charset="0"/>
              </a:rPr>
              <a:t>w,</a:t>
            </a:r>
            <a:r>
              <a:rPr lang="en-US" altLang="tr-TR" sz="2000" smtClean="0">
                <a:latin typeface="Tahoma" panose="020B0604030504040204" pitchFamily="34" charset="0"/>
              </a:rPr>
              <a:t> Vertex t</a:t>
            </a:r>
            <a:r>
              <a:rPr lang="tr-TR" altLang="tr-TR" sz="2000" smtClean="0">
                <a:latin typeface="Tahoma" panose="020B0604030504040204" pitchFamily="34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</a:rPr>
              <a:t>	 for each vertex u</a:t>
            </a:r>
            <a:r>
              <a:rPr lang="tr-TR" altLang="tr-TR" sz="2000" smtClean="0">
                <a:latin typeface="Tahoma" panose="020B0604030504040204" pitchFamily="34" charset="0"/>
                <a:sym typeface="Symbol" panose="05050102010706020507" pitchFamily="18" charset="2"/>
              </a:rPr>
              <a:t>V[G]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  <a:sym typeface="Symbol" panose="05050102010706020507" pitchFamily="18" charset="2"/>
              </a:rPr>
              <a:t>	   dist [u]=∞;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  <a:sym typeface="Symbol" panose="05050102010706020507" pitchFamily="18" charset="2"/>
              </a:rPr>
              <a:t>	</a:t>
            </a:r>
            <a:r>
              <a:rPr lang="tr-TR" altLang="tr-TR" sz="2000" smtClean="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from[u]=NULL;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</a:rPr>
              <a:t>	 </a:t>
            </a:r>
            <a:r>
              <a:rPr lang="tr-TR" altLang="tr-TR" sz="2000" smtClean="0">
                <a:latin typeface="Tahoma" panose="020B0604030504040204" pitchFamily="34" charset="0"/>
                <a:sym typeface="Symbol" panose="05050102010706020507" pitchFamily="18" charset="2"/>
              </a:rPr>
              <a:t>dist [</a:t>
            </a:r>
            <a:r>
              <a:rPr lang="en-US" altLang="tr-TR" sz="2000" smtClean="0">
                <a:latin typeface="Tahoma" panose="020B0604030504040204" pitchFamily="34" charset="0"/>
                <a:sym typeface="Symbol" panose="05050102010706020507" pitchFamily="18" charset="2"/>
              </a:rPr>
              <a:t>t</a:t>
            </a:r>
            <a:r>
              <a:rPr lang="tr-TR" altLang="tr-TR" sz="2000" smtClean="0">
                <a:latin typeface="Tahoma" panose="020B0604030504040204" pitchFamily="34" charset="0"/>
                <a:sym typeface="Symbol" panose="05050102010706020507" pitchFamily="18" charset="2"/>
              </a:rPr>
              <a:t>]=0;</a:t>
            </a:r>
            <a:endParaRPr lang="tr-TR" altLang="tr-TR" sz="2000" smtClean="0">
              <a:latin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</a:rPr>
              <a:t>	 </a:t>
            </a:r>
            <a:r>
              <a:rPr lang="tr-TR" altLang="tr-TR" sz="2000" i="1" smtClean="0">
                <a:latin typeface="Tahoma" panose="020B0604030504040204" pitchFamily="34" charset="0"/>
              </a:rPr>
              <a:t>V</a:t>
            </a:r>
            <a:r>
              <a:rPr lang="tr-TR" altLang="tr-TR" sz="2000" i="1" baseline="-25000" smtClean="0">
                <a:latin typeface="Tahoma" panose="020B0604030504040204" pitchFamily="34" charset="0"/>
              </a:rPr>
              <a:t>F</a:t>
            </a:r>
            <a:r>
              <a:rPr lang="tr-TR" altLang="tr-TR" sz="2000" smtClean="0">
                <a:latin typeface="Tahoma" panose="020B0604030504040204" pitchFamily="34" charset="0"/>
              </a:rPr>
              <a:t> = </a:t>
            </a:r>
            <a:r>
              <a:rPr lang="en-US" altLang="tr-TR" sz="2000" smtClean="0">
                <a:latin typeface="Tahoma" panose="020B0604030504040204" pitchFamily="34" charset="0"/>
              </a:rPr>
              <a:t>ø</a:t>
            </a:r>
            <a:r>
              <a:rPr lang="tr-TR" altLang="tr-TR" sz="2000" smtClean="0">
                <a:latin typeface="Tahoma" panose="020B0604030504040204" pitchFamily="34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</a:rPr>
              <a:t>	 Q  = all vertices u </a:t>
            </a:r>
            <a:r>
              <a:rPr lang="tr-TR" altLang="tr-TR" sz="2000" smtClean="0">
                <a:latin typeface="Tahoma" panose="020B0604030504040204" pitchFamily="34" charset="0"/>
                <a:ea typeface="Arial Unicode MS" pitchFamily="34" charset="-128"/>
              </a:rPr>
              <a:t>∊ </a:t>
            </a:r>
            <a:r>
              <a:rPr lang="tr-TR" altLang="tr-TR" sz="2000" i="1" smtClean="0">
                <a:latin typeface="Tahoma" panose="020B0604030504040204" pitchFamily="34" charset="0"/>
                <a:ea typeface="Arial Unicode MS" pitchFamily="34" charset="-128"/>
              </a:rPr>
              <a:t>V </a:t>
            </a:r>
            <a:r>
              <a:rPr lang="tr-TR" altLang="tr-TR" sz="2000" smtClean="0">
                <a:latin typeface="Tahoma" panose="020B0604030504040204" pitchFamily="34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latin typeface="Tahoma" panose="020B0604030504040204" pitchFamily="34" charset="0"/>
              </a:rPr>
              <a:t>	</a:t>
            </a:r>
          </a:p>
        </p:txBody>
      </p:sp>
      <p:sp>
        <p:nvSpPr>
          <p:cNvPr id="54279" name="Text Box 4"/>
          <p:cNvSpPr txBox="1">
            <a:spLocks noChangeArrowheads="1"/>
          </p:cNvSpPr>
          <p:nvPr/>
        </p:nvSpPr>
        <p:spPr bwMode="auto">
          <a:xfrm>
            <a:off x="4335463" y="1573213"/>
            <a:ext cx="4808537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800" b="0"/>
              <a:t>  </a:t>
            </a:r>
            <a:r>
              <a:rPr lang="tr-TR" altLang="tr-TR" sz="2400" b="0">
                <a:latin typeface="Tahoma" panose="020B0604030504040204" pitchFamily="34" charset="0"/>
              </a:rPr>
              <a:t>while (!IsEmpty(Q))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b="0">
                <a:latin typeface="Tahoma" panose="020B0604030504040204" pitchFamily="34" charset="0"/>
              </a:rPr>
              <a:t>     u=deletemin(Q);</a:t>
            </a:r>
            <a:r>
              <a:rPr lang="en-US" altLang="tr-TR" sz="2400" b="0">
                <a:latin typeface="Tahoma" panose="020B0604030504040204" pitchFamily="34" charset="0"/>
              </a:rPr>
              <a:t>     </a:t>
            </a:r>
            <a:r>
              <a:rPr lang="en-US" altLang="tr-TR" sz="2400" b="0">
                <a:solidFill>
                  <a:srgbClr val="FF0000"/>
                </a:solidFill>
                <a:latin typeface="Tahoma" panose="020B0604030504040204" pitchFamily="34" charset="0"/>
              </a:rPr>
              <a:t>O(VlgV)</a:t>
            </a:r>
            <a:r>
              <a:rPr lang="en-US" altLang="tr-TR" sz="2400" b="0">
                <a:latin typeface="Tahoma" panose="020B0604030504040204" pitchFamily="34" charset="0"/>
              </a:rPr>
              <a:t>	</a:t>
            </a:r>
            <a:endParaRPr lang="tr-TR" altLang="tr-TR" sz="2400" b="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b="0">
                <a:latin typeface="Tahoma" panose="020B0604030504040204" pitchFamily="34" charset="0"/>
              </a:rPr>
              <a:t>     add u to </a:t>
            </a:r>
            <a:r>
              <a:rPr lang="tr-TR" altLang="tr-TR" sz="2400" b="0" i="1">
                <a:latin typeface="Tahoma" panose="020B0604030504040204" pitchFamily="34" charset="0"/>
              </a:rPr>
              <a:t>V</a:t>
            </a:r>
            <a:r>
              <a:rPr lang="tr-TR" altLang="tr-TR" sz="2400" b="0" i="1" baseline="-25000">
                <a:latin typeface="Tahoma" panose="020B0604030504040204" pitchFamily="34" charset="0"/>
              </a:rPr>
              <a:t>F</a:t>
            </a:r>
            <a:r>
              <a:rPr lang="tr-TR" altLang="tr-TR" sz="2400" b="0">
                <a:latin typeface="Tahoma" panose="020B0604030504040204" pitchFamily="34" charset="0"/>
              </a:rPr>
              <a:t>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b="0">
                <a:latin typeface="Tahoma" panose="020B0604030504040204" pitchFamily="34" charset="0"/>
              </a:rPr>
              <a:t>     for each vertex v ∊ Adj(u) </a:t>
            </a:r>
            <a:r>
              <a:rPr lang="en-US" altLang="tr-TR" sz="2000" b="0">
                <a:solidFill>
                  <a:srgbClr val="FF0000"/>
                </a:solidFill>
                <a:latin typeface="Tahoma" panose="020B0604030504040204" pitchFamily="34" charset="0"/>
              </a:rPr>
              <a:t>O(E)</a:t>
            </a:r>
            <a:endParaRPr lang="tr-TR" altLang="tr-TR" sz="2000" b="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b="0">
                <a:latin typeface="Tahoma" panose="020B0604030504040204" pitchFamily="34" charset="0"/>
              </a:rPr>
              <a:t>        if (</a:t>
            </a:r>
            <a:r>
              <a:rPr lang="en-US" altLang="tr-TR" sz="2400" b="0">
                <a:latin typeface="Tahoma" panose="020B0604030504040204" pitchFamily="34" charset="0"/>
              </a:rPr>
              <a:t>v</a:t>
            </a:r>
            <a:r>
              <a:rPr lang="tr-TR" altLang="tr-TR" sz="2400" b="0"/>
              <a:t>∊</a:t>
            </a:r>
            <a:r>
              <a:rPr lang="en-US" altLang="tr-TR" sz="2400" b="0">
                <a:latin typeface="Tahoma" panose="020B0604030504040204" pitchFamily="34" charset="0"/>
              </a:rPr>
              <a:t>Q and w(u,v)&lt;dist[v]</a:t>
            </a:r>
            <a:r>
              <a:rPr lang="tr-TR" altLang="tr-TR" sz="2400" b="0">
                <a:latin typeface="Tahoma" panose="020B0604030504040204" pitchFamily="34" charset="0"/>
              </a:rPr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b="0">
                <a:latin typeface="Tahoma" panose="020B0604030504040204" pitchFamily="34" charset="0"/>
              </a:rPr>
              <a:t>	   dist[v]=w(u,v);</a:t>
            </a:r>
            <a:r>
              <a:rPr lang="en-US" altLang="tr-TR" sz="2400" b="0">
                <a:latin typeface="Tahoma" panose="020B0604030504040204" pitchFamily="34" charset="0"/>
              </a:rPr>
              <a:t>  </a:t>
            </a:r>
            <a:r>
              <a:rPr lang="en-US" altLang="tr-TR" sz="2400" b="0">
                <a:solidFill>
                  <a:srgbClr val="FF0000"/>
                </a:solidFill>
                <a:latin typeface="Tahoma" panose="020B0604030504040204" pitchFamily="34" charset="0"/>
              </a:rPr>
              <a:t>O(lgV)</a:t>
            </a:r>
            <a:endParaRPr lang="tr-TR" altLang="tr-TR" sz="2400" b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b="0">
                <a:latin typeface="Tahoma" panose="020B0604030504040204" pitchFamily="34" charset="0"/>
              </a:rPr>
              <a:t>	   from[v]=u;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b="0">
                <a:latin typeface="Tahoma" panose="020B0604030504040204" pitchFamily="34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b="0">
                <a:latin typeface="Tahoma" panose="020B0604030504040204" pitchFamily="34" charset="0"/>
              </a:rPr>
              <a:t>   } // end of while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b="0">
                <a:latin typeface="Tahoma" panose="020B0604030504040204" pitchFamily="34" charset="0"/>
              </a:rPr>
              <a:t>}  //end of function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400">
              <a:latin typeface="Tahoma" panose="020B0604030504040204" pitchFamily="34" charset="0"/>
            </a:endParaRPr>
          </a:p>
        </p:txBody>
      </p:sp>
      <p:sp>
        <p:nvSpPr>
          <p:cNvPr id="54280" name="Line 5"/>
          <p:cNvSpPr>
            <a:spLocks noChangeShapeType="1"/>
          </p:cNvSpPr>
          <p:nvPr/>
        </p:nvSpPr>
        <p:spPr bwMode="auto">
          <a:xfrm>
            <a:off x="4457700" y="1438275"/>
            <a:ext cx="0" cy="411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4281" name="Text Box 6"/>
          <p:cNvSpPr txBox="1">
            <a:spLocks noChangeArrowheads="1"/>
          </p:cNvSpPr>
          <p:nvPr/>
        </p:nvSpPr>
        <p:spPr bwMode="auto">
          <a:xfrm>
            <a:off x="1584325" y="5764213"/>
            <a:ext cx="585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/>
              <a:t>Running Time: O(V lgV + E lgV)=</a:t>
            </a:r>
            <a:r>
              <a:rPr lang="en-US" altLang="tr-TR" sz="2400">
                <a:solidFill>
                  <a:srgbClr val="FF0000"/>
                </a:solidFill>
              </a:rPr>
              <a:t>O(E lgV)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0955BE-F798-4720-98E7-B82458147BE4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BEC4B2-B503-487E-BC50-4AE97703DCBB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tr-TR" sz="1400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Graph Definitions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z="2800" smtClean="0"/>
              <a:t>A </a:t>
            </a:r>
            <a:r>
              <a:rPr lang="en-US" altLang="tr-TR" sz="2800" i="1" smtClean="0">
                <a:solidFill>
                  <a:srgbClr val="FF0000"/>
                </a:solidFill>
              </a:rPr>
              <a:t>graph</a:t>
            </a:r>
            <a:r>
              <a:rPr lang="en-US" altLang="tr-TR" sz="2800" smtClean="0"/>
              <a:t> </a:t>
            </a:r>
            <a:r>
              <a:rPr lang="en-US" altLang="tr-TR" sz="2800" i="1" smtClean="0"/>
              <a:t>G=(V,E)</a:t>
            </a:r>
            <a:r>
              <a:rPr lang="en-US" altLang="tr-TR" sz="2800" smtClean="0"/>
              <a:t> consists a set of </a:t>
            </a:r>
            <a:r>
              <a:rPr lang="en-US" altLang="tr-TR" sz="2800" i="1" smtClean="0"/>
              <a:t>vertices</a:t>
            </a:r>
            <a:r>
              <a:rPr lang="en-US" altLang="tr-TR" sz="2800" smtClean="0"/>
              <a:t> </a:t>
            </a:r>
            <a:r>
              <a:rPr lang="en-US" altLang="tr-TR" sz="2800" i="1" smtClean="0"/>
              <a:t>V</a:t>
            </a:r>
            <a:r>
              <a:rPr lang="en-US" altLang="tr-TR" sz="2800" smtClean="0"/>
              <a:t> and a set of </a:t>
            </a:r>
            <a:r>
              <a:rPr lang="en-US" altLang="tr-TR" sz="2800" i="1" smtClean="0"/>
              <a:t>edges</a:t>
            </a:r>
            <a:r>
              <a:rPr lang="en-US" altLang="tr-TR" sz="2800" smtClean="0"/>
              <a:t> </a:t>
            </a:r>
            <a:r>
              <a:rPr lang="en-US" altLang="tr-TR" sz="2800" i="1" smtClean="0"/>
              <a:t>E</a:t>
            </a:r>
            <a:r>
              <a:rPr lang="en-US" altLang="tr-TR" sz="2800" smtClean="0"/>
              <a:t>.</a:t>
            </a:r>
          </a:p>
          <a:p>
            <a:pPr eaLnBrk="1" hangingPunct="1"/>
            <a:r>
              <a:rPr lang="en-US" altLang="tr-TR" sz="2800" smtClean="0"/>
              <a:t>An </a:t>
            </a:r>
            <a:r>
              <a:rPr lang="en-US" altLang="tr-TR" sz="2800" i="1" smtClean="0">
                <a:solidFill>
                  <a:srgbClr val="FF0000"/>
                </a:solidFill>
              </a:rPr>
              <a:t>edge</a:t>
            </a:r>
            <a:r>
              <a:rPr lang="en-US" altLang="tr-TR" sz="2800" smtClean="0"/>
              <a:t> </a:t>
            </a:r>
            <a:r>
              <a:rPr lang="en-US" altLang="tr-TR" sz="2800" i="1" smtClean="0"/>
              <a:t>(v,w)</a:t>
            </a:r>
            <a:r>
              <a:rPr lang="en-US" altLang="tr-TR" sz="2800" i="1" smtClean="0">
                <a:sym typeface="Symbol" panose="05050102010706020507" pitchFamily="18" charset="2"/>
              </a:rPr>
              <a:t></a:t>
            </a:r>
            <a:r>
              <a:rPr lang="en-US" altLang="tr-TR" sz="2800" i="1" smtClean="0"/>
              <a:t>E</a:t>
            </a:r>
            <a:r>
              <a:rPr lang="en-US" altLang="tr-TR" sz="2800" smtClean="0"/>
              <a:t> has a starting vertex </a:t>
            </a:r>
            <a:r>
              <a:rPr lang="en-US" altLang="tr-TR" sz="2800" i="1" smtClean="0"/>
              <a:t>v</a:t>
            </a:r>
            <a:r>
              <a:rPr lang="en-US" altLang="tr-TR" sz="2800" smtClean="0"/>
              <a:t> and and ending vertex </a:t>
            </a:r>
            <a:r>
              <a:rPr lang="en-US" altLang="tr-TR" sz="2800" i="1" smtClean="0"/>
              <a:t>w</a:t>
            </a:r>
            <a:r>
              <a:rPr lang="en-US" altLang="tr-TR" sz="2800" smtClean="0"/>
              <a:t>.  An edge sometimes is called an </a:t>
            </a:r>
            <a:r>
              <a:rPr lang="en-US" altLang="tr-TR" sz="2800" i="1" smtClean="0"/>
              <a:t>arc</a:t>
            </a:r>
            <a:r>
              <a:rPr lang="en-US" altLang="tr-TR" sz="2800" smtClean="0"/>
              <a:t>.</a:t>
            </a:r>
            <a:endParaRPr lang="en-US" altLang="tr-TR" sz="2800" u="sng" smtClean="0"/>
          </a:p>
          <a:p>
            <a:pPr eaLnBrk="1" hangingPunct="1"/>
            <a:r>
              <a:rPr lang="en-US" altLang="tr-TR" sz="2800" smtClean="0"/>
              <a:t>If the pair is ordered, then the graph is </a:t>
            </a:r>
            <a:r>
              <a:rPr lang="en-US" altLang="tr-TR" sz="2800" i="1" smtClean="0">
                <a:solidFill>
                  <a:srgbClr val="FF0000"/>
                </a:solidFill>
              </a:rPr>
              <a:t>directed</a:t>
            </a:r>
            <a:r>
              <a:rPr lang="en-US" altLang="tr-TR" sz="2800" smtClean="0"/>
              <a:t>.  </a:t>
            </a:r>
            <a:r>
              <a:rPr lang="en-US" altLang="tr-TR" sz="2800" smtClean="0">
                <a:solidFill>
                  <a:srgbClr val="FF0000"/>
                </a:solidFill>
              </a:rPr>
              <a:t>Directed graphs</a:t>
            </a:r>
            <a:r>
              <a:rPr lang="en-US" altLang="tr-TR" sz="2800" smtClean="0"/>
              <a:t> are also called </a:t>
            </a:r>
            <a:r>
              <a:rPr lang="en-US" altLang="tr-TR" sz="2800" i="1" smtClean="0">
                <a:solidFill>
                  <a:srgbClr val="FF0000"/>
                </a:solidFill>
              </a:rPr>
              <a:t>digraphs</a:t>
            </a:r>
            <a:r>
              <a:rPr lang="en-US" altLang="tr-TR" sz="2800" smtClean="0"/>
              <a:t>.</a:t>
            </a:r>
            <a:endParaRPr lang="tr-TR" altLang="tr-TR" sz="2800" smtClean="0"/>
          </a:p>
          <a:p>
            <a:pPr eaLnBrk="1" hangingPunct="1"/>
            <a:r>
              <a:rPr lang="tr-TR" altLang="tr-TR" sz="2800" smtClean="0"/>
              <a:t>Graphs which have </a:t>
            </a:r>
            <a:r>
              <a:rPr lang="en-US" altLang="tr-TR" sz="2800" smtClean="0"/>
              <a:t>a third component called a </a:t>
            </a:r>
            <a:r>
              <a:rPr lang="en-US" altLang="tr-TR" sz="2800" i="1" smtClean="0">
                <a:solidFill>
                  <a:srgbClr val="FF0000"/>
                </a:solidFill>
              </a:rPr>
              <a:t>weight</a:t>
            </a:r>
            <a:r>
              <a:rPr lang="en-US" altLang="tr-TR" sz="2800" smtClean="0"/>
              <a:t> or </a:t>
            </a:r>
            <a:r>
              <a:rPr lang="en-US" altLang="tr-TR" sz="2800" i="1" smtClean="0">
                <a:solidFill>
                  <a:srgbClr val="FF0000"/>
                </a:solidFill>
              </a:rPr>
              <a:t>cost</a:t>
            </a:r>
            <a:r>
              <a:rPr lang="tr-TR" altLang="tr-TR" sz="2800" i="1" smtClean="0">
                <a:solidFill>
                  <a:srgbClr val="FF0000"/>
                </a:solidFill>
              </a:rPr>
              <a:t> </a:t>
            </a:r>
            <a:r>
              <a:rPr lang="tr-TR" altLang="tr-TR" sz="2800" smtClean="0"/>
              <a:t>associated with each edge are called </a:t>
            </a:r>
            <a:r>
              <a:rPr lang="tr-TR" altLang="tr-TR" sz="2800" i="1" smtClean="0">
                <a:solidFill>
                  <a:srgbClr val="FF0000"/>
                </a:solidFill>
              </a:rPr>
              <a:t>weighted graphs</a:t>
            </a:r>
            <a:r>
              <a:rPr lang="tr-TR" altLang="tr-TR" sz="2800" i="1" smtClean="0"/>
              <a:t>.</a:t>
            </a:r>
            <a:endParaRPr lang="tr-TR" altLang="tr-TR" sz="2800" i="1" smtClean="0">
              <a:solidFill>
                <a:srgbClr val="FF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2AA679-5067-411F-9D68-63914607512D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552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C1CB79-B37A-41A7-B4D9-710DE5DFC1B9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tr-TR" sz="1400" smtClean="0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Prim’s Algorithm - Example</a:t>
            </a:r>
          </a:p>
        </p:txBody>
      </p:sp>
      <p:sp>
        <p:nvSpPr>
          <p:cNvPr id="55302" name="Oval 4"/>
          <p:cNvSpPr>
            <a:spLocks noChangeAspect="1" noChangeArrowheads="1"/>
          </p:cNvSpPr>
          <p:nvPr/>
        </p:nvSpPr>
        <p:spPr bwMode="auto">
          <a:xfrm>
            <a:off x="871538" y="3192463"/>
            <a:ext cx="608012" cy="4127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a</a:t>
            </a:r>
          </a:p>
        </p:txBody>
      </p:sp>
      <p:sp>
        <p:nvSpPr>
          <p:cNvPr id="55303" name="Oval 5"/>
          <p:cNvSpPr>
            <a:spLocks noChangeAspect="1" noChangeArrowheads="1"/>
          </p:cNvSpPr>
          <p:nvPr/>
        </p:nvSpPr>
        <p:spPr bwMode="auto">
          <a:xfrm>
            <a:off x="2286000" y="2133600"/>
            <a:ext cx="606425" cy="412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b</a:t>
            </a:r>
          </a:p>
        </p:txBody>
      </p:sp>
      <p:sp>
        <p:nvSpPr>
          <p:cNvPr id="55304" name="Oval 6"/>
          <p:cNvSpPr>
            <a:spLocks noChangeAspect="1" noChangeArrowheads="1"/>
          </p:cNvSpPr>
          <p:nvPr/>
        </p:nvSpPr>
        <p:spPr bwMode="auto">
          <a:xfrm>
            <a:off x="4049713" y="2133600"/>
            <a:ext cx="609600" cy="412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c</a:t>
            </a:r>
          </a:p>
        </p:txBody>
      </p:sp>
      <p:sp>
        <p:nvSpPr>
          <p:cNvPr id="55305" name="Oval 7"/>
          <p:cNvSpPr>
            <a:spLocks noChangeAspect="1" noChangeArrowheads="1"/>
          </p:cNvSpPr>
          <p:nvPr/>
        </p:nvSpPr>
        <p:spPr bwMode="auto">
          <a:xfrm>
            <a:off x="5818188" y="2133600"/>
            <a:ext cx="606425" cy="412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d</a:t>
            </a:r>
          </a:p>
        </p:txBody>
      </p:sp>
      <p:sp>
        <p:nvSpPr>
          <p:cNvPr id="55306" name="Oval 8"/>
          <p:cNvSpPr>
            <a:spLocks noChangeAspect="1" noChangeArrowheads="1"/>
          </p:cNvSpPr>
          <p:nvPr/>
        </p:nvSpPr>
        <p:spPr bwMode="auto">
          <a:xfrm>
            <a:off x="7583488" y="3192463"/>
            <a:ext cx="608012" cy="412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e</a:t>
            </a:r>
          </a:p>
        </p:txBody>
      </p:sp>
      <p:sp>
        <p:nvSpPr>
          <p:cNvPr id="55307" name="Oval 9"/>
          <p:cNvSpPr>
            <a:spLocks noChangeAspect="1" noChangeArrowheads="1"/>
          </p:cNvSpPr>
          <p:nvPr/>
        </p:nvSpPr>
        <p:spPr bwMode="auto">
          <a:xfrm>
            <a:off x="3167063" y="3192463"/>
            <a:ext cx="606425" cy="412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i</a:t>
            </a:r>
          </a:p>
        </p:txBody>
      </p:sp>
      <p:sp>
        <p:nvSpPr>
          <p:cNvPr id="55308" name="Oval 10"/>
          <p:cNvSpPr>
            <a:spLocks noChangeAspect="1" noChangeArrowheads="1"/>
          </p:cNvSpPr>
          <p:nvPr/>
        </p:nvSpPr>
        <p:spPr bwMode="auto">
          <a:xfrm>
            <a:off x="2286000" y="4252913"/>
            <a:ext cx="606425" cy="4111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h</a:t>
            </a:r>
          </a:p>
        </p:txBody>
      </p:sp>
      <p:sp>
        <p:nvSpPr>
          <p:cNvPr id="55309" name="Oval 11"/>
          <p:cNvSpPr>
            <a:spLocks noChangeAspect="1" noChangeArrowheads="1"/>
          </p:cNvSpPr>
          <p:nvPr/>
        </p:nvSpPr>
        <p:spPr bwMode="auto">
          <a:xfrm>
            <a:off x="4049713" y="4252913"/>
            <a:ext cx="609600" cy="4111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g</a:t>
            </a:r>
          </a:p>
        </p:txBody>
      </p:sp>
      <p:sp>
        <p:nvSpPr>
          <p:cNvPr id="55310" name="Oval 12"/>
          <p:cNvSpPr>
            <a:spLocks noChangeAspect="1" noChangeArrowheads="1"/>
          </p:cNvSpPr>
          <p:nvPr/>
        </p:nvSpPr>
        <p:spPr bwMode="auto">
          <a:xfrm>
            <a:off x="5818188" y="4252913"/>
            <a:ext cx="606425" cy="4111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f</a:t>
            </a:r>
          </a:p>
        </p:txBody>
      </p:sp>
      <p:cxnSp>
        <p:nvCxnSpPr>
          <p:cNvPr id="55311" name="AutoShape 13"/>
          <p:cNvCxnSpPr>
            <a:cxnSpLocks noChangeAspect="1" noChangeShapeType="1"/>
            <a:stCxn id="55302" idx="7"/>
            <a:endCxn id="55303" idx="3"/>
          </p:cNvCxnSpPr>
          <p:nvPr/>
        </p:nvCxnSpPr>
        <p:spPr bwMode="auto">
          <a:xfrm flipV="1">
            <a:off x="1392238" y="2486025"/>
            <a:ext cx="982662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12" name="AutoShape 14"/>
          <p:cNvCxnSpPr>
            <a:cxnSpLocks noChangeAspect="1" noChangeShapeType="1"/>
            <a:stCxn id="55303" idx="6"/>
            <a:endCxn id="55304" idx="2"/>
          </p:cNvCxnSpPr>
          <p:nvPr/>
        </p:nvCxnSpPr>
        <p:spPr bwMode="auto">
          <a:xfrm>
            <a:off x="2892425" y="2339975"/>
            <a:ext cx="11572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13" name="Text Box 15"/>
          <p:cNvSpPr txBox="1">
            <a:spLocks noChangeAspect="1" noChangeArrowheads="1"/>
          </p:cNvSpPr>
          <p:nvPr/>
        </p:nvSpPr>
        <p:spPr bwMode="auto">
          <a:xfrm>
            <a:off x="1535113" y="2479675"/>
            <a:ext cx="296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sp>
        <p:nvSpPr>
          <p:cNvPr id="55314" name="Text Box 16"/>
          <p:cNvSpPr txBox="1">
            <a:spLocks noChangeAspect="1" noChangeArrowheads="1"/>
          </p:cNvSpPr>
          <p:nvPr/>
        </p:nvSpPr>
        <p:spPr bwMode="auto">
          <a:xfrm>
            <a:off x="3316288" y="1887538"/>
            <a:ext cx="30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  <p:sp>
        <p:nvSpPr>
          <p:cNvPr id="55315" name="Text Box 17"/>
          <p:cNvSpPr txBox="1">
            <a:spLocks noChangeAspect="1" noChangeArrowheads="1"/>
          </p:cNvSpPr>
          <p:nvPr/>
        </p:nvSpPr>
        <p:spPr bwMode="auto">
          <a:xfrm>
            <a:off x="5089525" y="1900238"/>
            <a:ext cx="2984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cxnSp>
        <p:nvCxnSpPr>
          <p:cNvPr id="55316" name="AutoShape 18"/>
          <p:cNvCxnSpPr>
            <a:cxnSpLocks noChangeAspect="1" noChangeShapeType="1"/>
            <a:stCxn id="55304" idx="6"/>
            <a:endCxn id="55305" idx="2"/>
          </p:cNvCxnSpPr>
          <p:nvPr/>
        </p:nvCxnSpPr>
        <p:spPr bwMode="auto">
          <a:xfrm>
            <a:off x="4659313" y="2339975"/>
            <a:ext cx="11588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17" name="AutoShape 19"/>
          <p:cNvCxnSpPr>
            <a:cxnSpLocks noChangeAspect="1" noChangeShapeType="1"/>
            <a:stCxn id="55305" idx="5"/>
            <a:endCxn id="55306" idx="1"/>
          </p:cNvCxnSpPr>
          <p:nvPr/>
        </p:nvCxnSpPr>
        <p:spPr bwMode="auto">
          <a:xfrm>
            <a:off x="6335713" y="2486025"/>
            <a:ext cx="133508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18" name="AutoShape 20"/>
          <p:cNvCxnSpPr>
            <a:cxnSpLocks noChangeAspect="1" noChangeShapeType="1"/>
            <a:stCxn id="55305" idx="4"/>
            <a:endCxn id="55310" idx="0"/>
          </p:cNvCxnSpPr>
          <p:nvPr/>
        </p:nvCxnSpPr>
        <p:spPr bwMode="auto">
          <a:xfrm>
            <a:off x="6122988" y="2546350"/>
            <a:ext cx="0" cy="170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19" name="AutoShape 21"/>
          <p:cNvCxnSpPr>
            <a:cxnSpLocks noChangeAspect="1" noChangeShapeType="1"/>
            <a:stCxn id="55310" idx="7"/>
            <a:endCxn id="55306" idx="3"/>
          </p:cNvCxnSpPr>
          <p:nvPr/>
        </p:nvCxnSpPr>
        <p:spPr bwMode="auto">
          <a:xfrm flipV="1">
            <a:off x="6335713" y="3543300"/>
            <a:ext cx="1335087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20" name="AutoShape 22"/>
          <p:cNvCxnSpPr>
            <a:cxnSpLocks noChangeAspect="1" noChangeShapeType="1"/>
            <a:stCxn id="55304" idx="5"/>
            <a:endCxn id="55310" idx="1"/>
          </p:cNvCxnSpPr>
          <p:nvPr/>
        </p:nvCxnSpPr>
        <p:spPr bwMode="auto">
          <a:xfrm>
            <a:off x="4570413" y="2486025"/>
            <a:ext cx="1336675" cy="1825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21" name="Text Box 23"/>
          <p:cNvSpPr txBox="1">
            <a:spLocks noChangeAspect="1" noChangeArrowheads="1"/>
          </p:cNvSpPr>
          <p:nvPr/>
        </p:nvSpPr>
        <p:spPr bwMode="auto">
          <a:xfrm>
            <a:off x="6062663" y="32321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14</a:t>
            </a:r>
          </a:p>
        </p:txBody>
      </p:sp>
      <p:sp>
        <p:nvSpPr>
          <p:cNvPr id="55322" name="Text Box 24"/>
          <p:cNvSpPr txBox="1">
            <a:spLocks noChangeAspect="1" noChangeArrowheads="1"/>
          </p:cNvSpPr>
          <p:nvPr/>
        </p:nvSpPr>
        <p:spPr bwMode="auto">
          <a:xfrm>
            <a:off x="6932613" y="38306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10</a:t>
            </a:r>
          </a:p>
        </p:txBody>
      </p:sp>
      <p:sp>
        <p:nvSpPr>
          <p:cNvPr id="55323" name="Text Box 25"/>
          <p:cNvSpPr txBox="1">
            <a:spLocks noChangeAspect="1" noChangeArrowheads="1"/>
          </p:cNvSpPr>
          <p:nvPr/>
        </p:nvSpPr>
        <p:spPr bwMode="auto">
          <a:xfrm>
            <a:off x="7000875" y="2465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9</a:t>
            </a:r>
          </a:p>
        </p:txBody>
      </p:sp>
      <p:sp>
        <p:nvSpPr>
          <p:cNvPr id="55324" name="Text Box 26"/>
          <p:cNvSpPr txBox="1">
            <a:spLocks noChangeAspect="1" noChangeArrowheads="1"/>
          </p:cNvSpPr>
          <p:nvPr/>
        </p:nvSpPr>
        <p:spPr bwMode="auto">
          <a:xfrm>
            <a:off x="4778375" y="3081338"/>
            <a:ext cx="3000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cxnSp>
        <p:nvCxnSpPr>
          <p:cNvPr id="55325" name="AutoShape 27"/>
          <p:cNvCxnSpPr>
            <a:cxnSpLocks noChangeAspect="1" noChangeShapeType="1"/>
            <a:stCxn id="55309" idx="6"/>
            <a:endCxn id="55310" idx="2"/>
          </p:cNvCxnSpPr>
          <p:nvPr/>
        </p:nvCxnSpPr>
        <p:spPr bwMode="auto">
          <a:xfrm>
            <a:off x="4659313" y="4457700"/>
            <a:ext cx="11588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26" name="AutoShape 28"/>
          <p:cNvCxnSpPr>
            <a:cxnSpLocks noChangeAspect="1" noChangeShapeType="1"/>
            <a:stCxn id="55307" idx="5"/>
            <a:endCxn id="55309" idx="1"/>
          </p:cNvCxnSpPr>
          <p:nvPr/>
        </p:nvCxnSpPr>
        <p:spPr bwMode="auto">
          <a:xfrm>
            <a:off x="3686175" y="3543300"/>
            <a:ext cx="452438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27" name="Text Box 29"/>
          <p:cNvSpPr txBox="1">
            <a:spLocks noChangeAspect="1" noChangeArrowheads="1"/>
          </p:cNvSpPr>
          <p:nvPr/>
        </p:nvSpPr>
        <p:spPr bwMode="auto">
          <a:xfrm>
            <a:off x="3582988" y="3773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6</a:t>
            </a:r>
          </a:p>
        </p:txBody>
      </p:sp>
      <p:sp>
        <p:nvSpPr>
          <p:cNvPr id="55328" name="Text Box 30"/>
          <p:cNvSpPr txBox="1">
            <a:spLocks noChangeAspect="1" noChangeArrowheads="1"/>
          </p:cNvSpPr>
          <p:nvPr/>
        </p:nvSpPr>
        <p:spPr bwMode="auto">
          <a:xfrm>
            <a:off x="5051425" y="4398963"/>
            <a:ext cx="2968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sp>
        <p:nvSpPr>
          <p:cNvPr id="55329" name="Text Box 31"/>
          <p:cNvSpPr txBox="1">
            <a:spLocks noChangeAspect="1" noChangeArrowheads="1"/>
          </p:cNvSpPr>
          <p:nvPr/>
        </p:nvSpPr>
        <p:spPr bwMode="auto">
          <a:xfrm>
            <a:off x="3832225" y="26463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cxnSp>
        <p:nvCxnSpPr>
          <p:cNvPr id="55330" name="AutoShape 32"/>
          <p:cNvCxnSpPr>
            <a:cxnSpLocks noChangeAspect="1" noChangeShapeType="1"/>
            <a:stCxn id="55307" idx="7"/>
            <a:endCxn id="55304" idx="3"/>
          </p:cNvCxnSpPr>
          <p:nvPr/>
        </p:nvCxnSpPr>
        <p:spPr bwMode="auto">
          <a:xfrm flipV="1">
            <a:off x="3686175" y="2486025"/>
            <a:ext cx="452438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31" name="AutoShape 33"/>
          <p:cNvCxnSpPr>
            <a:cxnSpLocks noChangeAspect="1" noChangeShapeType="1"/>
            <a:stCxn id="55303" idx="4"/>
            <a:endCxn id="55308" idx="0"/>
          </p:cNvCxnSpPr>
          <p:nvPr/>
        </p:nvCxnSpPr>
        <p:spPr bwMode="auto">
          <a:xfrm>
            <a:off x="2590800" y="2546350"/>
            <a:ext cx="0" cy="170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32" name="AutoShape 34"/>
          <p:cNvCxnSpPr>
            <a:cxnSpLocks noChangeAspect="1" noChangeShapeType="1"/>
            <a:stCxn id="55302" idx="5"/>
            <a:endCxn id="55308" idx="1"/>
          </p:cNvCxnSpPr>
          <p:nvPr/>
        </p:nvCxnSpPr>
        <p:spPr bwMode="auto">
          <a:xfrm>
            <a:off x="1392238" y="3543300"/>
            <a:ext cx="982662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33" name="AutoShape 35"/>
          <p:cNvCxnSpPr>
            <a:cxnSpLocks noChangeAspect="1" noChangeShapeType="1"/>
            <a:stCxn id="55308" idx="6"/>
            <a:endCxn id="55309" idx="2"/>
          </p:cNvCxnSpPr>
          <p:nvPr/>
        </p:nvCxnSpPr>
        <p:spPr bwMode="auto">
          <a:xfrm>
            <a:off x="2892425" y="4457700"/>
            <a:ext cx="11572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34" name="AutoShape 36"/>
          <p:cNvCxnSpPr>
            <a:cxnSpLocks noChangeAspect="1" noChangeShapeType="1"/>
            <a:stCxn id="55308" idx="7"/>
            <a:endCxn id="55307" idx="3"/>
          </p:cNvCxnSpPr>
          <p:nvPr/>
        </p:nvCxnSpPr>
        <p:spPr bwMode="auto">
          <a:xfrm flipV="1">
            <a:off x="2803525" y="3543300"/>
            <a:ext cx="452438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35" name="Text Box 37"/>
          <p:cNvSpPr txBox="1">
            <a:spLocks noChangeAspect="1" noChangeArrowheads="1"/>
          </p:cNvSpPr>
          <p:nvPr/>
        </p:nvSpPr>
        <p:spPr bwMode="auto">
          <a:xfrm>
            <a:off x="3333750" y="44100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</a:t>
            </a:r>
          </a:p>
        </p:txBody>
      </p:sp>
      <p:sp>
        <p:nvSpPr>
          <p:cNvPr id="55336" name="Text Box 38"/>
          <p:cNvSpPr txBox="1">
            <a:spLocks noChangeAspect="1" noChangeArrowheads="1"/>
          </p:cNvSpPr>
          <p:nvPr/>
        </p:nvSpPr>
        <p:spPr bwMode="auto">
          <a:xfrm>
            <a:off x="2995613" y="37655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sp>
        <p:nvSpPr>
          <p:cNvPr id="55337" name="Text Box 39"/>
          <p:cNvSpPr txBox="1">
            <a:spLocks noChangeAspect="1" noChangeArrowheads="1"/>
          </p:cNvSpPr>
          <p:nvPr/>
        </p:nvSpPr>
        <p:spPr bwMode="auto">
          <a:xfrm>
            <a:off x="2136775" y="30464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11</a:t>
            </a:r>
          </a:p>
        </p:txBody>
      </p:sp>
      <p:sp>
        <p:nvSpPr>
          <p:cNvPr id="55338" name="Text Box 40"/>
          <p:cNvSpPr txBox="1">
            <a:spLocks noChangeAspect="1" noChangeArrowheads="1"/>
          </p:cNvSpPr>
          <p:nvPr/>
        </p:nvSpPr>
        <p:spPr bwMode="auto">
          <a:xfrm>
            <a:off x="1590675" y="3868738"/>
            <a:ext cx="300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5F8CC7-7E83-4733-89D4-C5CE2D33A1DC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563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9AC64C-EE73-45E4-984E-390B6DB9BFCF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tr-TR" sz="1400" smtClean="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Prim’s Algorithm - Example</a:t>
            </a:r>
          </a:p>
        </p:txBody>
      </p:sp>
      <p:sp>
        <p:nvSpPr>
          <p:cNvPr id="56326" name="Oval 4"/>
          <p:cNvSpPr>
            <a:spLocks noChangeAspect="1" noChangeArrowheads="1"/>
          </p:cNvSpPr>
          <p:nvPr/>
        </p:nvSpPr>
        <p:spPr bwMode="auto">
          <a:xfrm>
            <a:off x="871538" y="3192463"/>
            <a:ext cx="608012" cy="4127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a</a:t>
            </a:r>
          </a:p>
        </p:txBody>
      </p:sp>
      <p:sp>
        <p:nvSpPr>
          <p:cNvPr id="56327" name="Oval 5"/>
          <p:cNvSpPr>
            <a:spLocks noChangeAspect="1" noChangeArrowheads="1"/>
          </p:cNvSpPr>
          <p:nvPr/>
        </p:nvSpPr>
        <p:spPr bwMode="auto">
          <a:xfrm>
            <a:off x="2286000" y="2133600"/>
            <a:ext cx="606425" cy="4127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b</a:t>
            </a:r>
          </a:p>
        </p:txBody>
      </p:sp>
      <p:sp>
        <p:nvSpPr>
          <p:cNvPr id="56328" name="Oval 6"/>
          <p:cNvSpPr>
            <a:spLocks noChangeAspect="1" noChangeArrowheads="1"/>
          </p:cNvSpPr>
          <p:nvPr/>
        </p:nvSpPr>
        <p:spPr bwMode="auto">
          <a:xfrm>
            <a:off x="4049713" y="2133600"/>
            <a:ext cx="609600" cy="412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c</a:t>
            </a:r>
          </a:p>
        </p:txBody>
      </p:sp>
      <p:sp>
        <p:nvSpPr>
          <p:cNvPr id="56329" name="Oval 7"/>
          <p:cNvSpPr>
            <a:spLocks noChangeAspect="1" noChangeArrowheads="1"/>
          </p:cNvSpPr>
          <p:nvPr/>
        </p:nvSpPr>
        <p:spPr bwMode="auto">
          <a:xfrm>
            <a:off x="5818188" y="2133600"/>
            <a:ext cx="606425" cy="412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d</a:t>
            </a:r>
          </a:p>
        </p:txBody>
      </p:sp>
      <p:sp>
        <p:nvSpPr>
          <p:cNvPr id="56330" name="Oval 8"/>
          <p:cNvSpPr>
            <a:spLocks noChangeAspect="1" noChangeArrowheads="1"/>
          </p:cNvSpPr>
          <p:nvPr/>
        </p:nvSpPr>
        <p:spPr bwMode="auto">
          <a:xfrm>
            <a:off x="7583488" y="3192463"/>
            <a:ext cx="608012" cy="412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e</a:t>
            </a:r>
          </a:p>
        </p:txBody>
      </p:sp>
      <p:sp>
        <p:nvSpPr>
          <p:cNvPr id="56331" name="Oval 9"/>
          <p:cNvSpPr>
            <a:spLocks noChangeAspect="1" noChangeArrowheads="1"/>
          </p:cNvSpPr>
          <p:nvPr/>
        </p:nvSpPr>
        <p:spPr bwMode="auto">
          <a:xfrm>
            <a:off x="3167063" y="3192463"/>
            <a:ext cx="606425" cy="412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i</a:t>
            </a:r>
          </a:p>
        </p:txBody>
      </p:sp>
      <p:sp>
        <p:nvSpPr>
          <p:cNvPr id="56332" name="Oval 10"/>
          <p:cNvSpPr>
            <a:spLocks noChangeAspect="1" noChangeArrowheads="1"/>
          </p:cNvSpPr>
          <p:nvPr/>
        </p:nvSpPr>
        <p:spPr bwMode="auto">
          <a:xfrm>
            <a:off x="2286000" y="4252913"/>
            <a:ext cx="606425" cy="4111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h</a:t>
            </a:r>
          </a:p>
        </p:txBody>
      </p:sp>
      <p:sp>
        <p:nvSpPr>
          <p:cNvPr id="56333" name="Oval 11"/>
          <p:cNvSpPr>
            <a:spLocks noChangeAspect="1" noChangeArrowheads="1"/>
          </p:cNvSpPr>
          <p:nvPr/>
        </p:nvSpPr>
        <p:spPr bwMode="auto">
          <a:xfrm>
            <a:off x="4049713" y="4252913"/>
            <a:ext cx="609600" cy="4111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g</a:t>
            </a:r>
          </a:p>
        </p:txBody>
      </p:sp>
      <p:sp>
        <p:nvSpPr>
          <p:cNvPr id="56334" name="Oval 12"/>
          <p:cNvSpPr>
            <a:spLocks noChangeAspect="1" noChangeArrowheads="1"/>
          </p:cNvSpPr>
          <p:nvPr/>
        </p:nvSpPr>
        <p:spPr bwMode="auto">
          <a:xfrm>
            <a:off x="5818188" y="4252913"/>
            <a:ext cx="606425" cy="4111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f</a:t>
            </a:r>
          </a:p>
        </p:txBody>
      </p:sp>
      <p:cxnSp>
        <p:nvCxnSpPr>
          <p:cNvPr id="56335" name="AutoShape 13"/>
          <p:cNvCxnSpPr>
            <a:cxnSpLocks noChangeAspect="1" noChangeShapeType="1"/>
            <a:stCxn id="56326" idx="7"/>
            <a:endCxn id="56327" idx="3"/>
          </p:cNvCxnSpPr>
          <p:nvPr/>
        </p:nvCxnSpPr>
        <p:spPr bwMode="auto">
          <a:xfrm flipV="1">
            <a:off x="1392238" y="2486025"/>
            <a:ext cx="982662" cy="7699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36" name="AutoShape 14"/>
          <p:cNvCxnSpPr>
            <a:cxnSpLocks noChangeAspect="1" noChangeShapeType="1"/>
            <a:stCxn id="56327" idx="6"/>
            <a:endCxn id="56328" idx="2"/>
          </p:cNvCxnSpPr>
          <p:nvPr/>
        </p:nvCxnSpPr>
        <p:spPr bwMode="auto">
          <a:xfrm>
            <a:off x="2892425" y="2339975"/>
            <a:ext cx="11572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37" name="Text Box 15"/>
          <p:cNvSpPr txBox="1">
            <a:spLocks noChangeAspect="1" noChangeArrowheads="1"/>
          </p:cNvSpPr>
          <p:nvPr/>
        </p:nvSpPr>
        <p:spPr bwMode="auto">
          <a:xfrm>
            <a:off x="1535113" y="2479675"/>
            <a:ext cx="296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sp>
        <p:nvSpPr>
          <p:cNvPr id="56338" name="Text Box 16"/>
          <p:cNvSpPr txBox="1">
            <a:spLocks noChangeAspect="1" noChangeArrowheads="1"/>
          </p:cNvSpPr>
          <p:nvPr/>
        </p:nvSpPr>
        <p:spPr bwMode="auto">
          <a:xfrm>
            <a:off x="3316288" y="1887538"/>
            <a:ext cx="30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  <p:sp>
        <p:nvSpPr>
          <p:cNvPr id="56339" name="Text Box 17"/>
          <p:cNvSpPr txBox="1">
            <a:spLocks noChangeAspect="1" noChangeArrowheads="1"/>
          </p:cNvSpPr>
          <p:nvPr/>
        </p:nvSpPr>
        <p:spPr bwMode="auto">
          <a:xfrm>
            <a:off x="5089525" y="1900238"/>
            <a:ext cx="2984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cxnSp>
        <p:nvCxnSpPr>
          <p:cNvPr id="56340" name="AutoShape 18"/>
          <p:cNvCxnSpPr>
            <a:cxnSpLocks noChangeAspect="1" noChangeShapeType="1"/>
            <a:stCxn id="56328" idx="6"/>
            <a:endCxn id="56329" idx="2"/>
          </p:cNvCxnSpPr>
          <p:nvPr/>
        </p:nvCxnSpPr>
        <p:spPr bwMode="auto">
          <a:xfrm>
            <a:off x="4659313" y="2339975"/>
            <a:ext cx="11588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41" name="AutoShape 19"/>
          <p:cNvCxnSpPr>
            <a:cxnSpLocks noChangeAspect="1" noChangeShapeType="1"/>
            <a:stCxn id="56329" idx="5"/>
            <a:endCxn id="56330" idx="1"/>
          </p:cNvCxnSpPr>
          <p:nvPr/>
        </p:nvCxnSpPr>
        <p:spPr bwMode="auto">
          <a:xfrm>
            <a:off x="6335713" y="2486025"/>
            <a:ext cx="133508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42" name="AutoShape 20"/>
          <p:cNvCxnSpPr>
            <a:cxnSpLocks noChangeAspect="1" noChangeShapeType="1"/>
            <a:stCxn id="56329" idx="4"/>
            <a:endCxn id="56334" idx="0"/>
          </p:cNvCxnSpPr>
          <p:nvPr/>
        </p:nvCxnSpPr>
        <p:spPr bwMode="auto">
          <a:xfrm>
            <a:off x="6122988" y="2546350"/>
            <a:ext cx="0" cy="170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43" name="AutoShape 21"/>
          <p:cNvCxnSpPr>
            <a:cxnSpLocks noChangeAspect="1" noChangeShapeType="1"/>
            <a:stCxn id="56334" idx="7"/>
            <a:endCxn id="56330" idx="3"/>
          </p:cNvCxnSpPr>
          <p:nvPr/>
        </p:nvCxnSpPr>
        <p:spPr bwMode="auto">
          <a:xfrm flipV="1">
            <a:off x="6335713" y="3543300"/>
            <a:ext cx="1335087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44" name="AutoShape 22"/>
          <p:cNvCxnSpPr>
            <a:cxnSpLocks noChangeAspect="1" noChangeShapeType="1"/>
            <a:stCxn id="56328" idx="5"/>
            <a:endCxn id="56334" idx="1"/>
          </p:cNvCxnSpPr>
          <p:nvPr/>
        </p:nvCxnSpPr>
        <p:spPr bwMode="auto">
          <a:xfrm>
            <a:off x="4570413" y="2486025"/>
            <a:ext cx="1336675" cy="1825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45" name="Text Box 23"/>
          <p:cNvSpPr txBox="1">
            <a:spLocks noChangeAspect="1" noChangeArrowheads="1"/>
          </p:cNvSpPr>
          <p:nvPr/>
        </p:nvSpPr>
        <p:spPr bwMode="auto">
          <a:xfrm>
            <a:off x="6062663" y="32321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14</a:t>
            </a:r>
          </a:p>
        </p:txBody>
      </p:sp>
      <p:sp>
        <p:nvSpPr>
          <p:cNvPr id="56346" name="Text Box 24"/>
          <p:cNvSpPr txBox="1">
            <a:spLocks noChangeAspect="1" noChangeArrowheads="1"/>
          </p:cNvSpPr>
          <p:nvPr/>
        </p:nvSpPr>
        <p:spPr bwMode="auto">
          <a:xfrm>
            <a:off x="6932613" y="38306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10</a:t>
            </a:r>
          </a:p>
        </p:txBody>
      </p:sp>
      <p:sp>
        <p:nvSpPr>
          <p:cNvPr id="56347" name="Text Box 25"/>
          <p:cNvSpPr txBox="1">
            <a:spLocks noChangeAspect="1" noChangeArrowheads="1"/>
          </p:cNvSpPr>
          <p:nvPr/>
        </p:nvSpPr>
        <p:spPr bwMode="auto">
          <a:xfrm>
            <a:off x="7000875" y="2465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9</a:t>
            </a:r>
          </a:p>
        </p:txBody>
      </p:sp>
      <p:sp>
        <p:nvSpPr>
          <p:cNvPr id="56348" name="Text Box 26"/>
          <p:cNvSpPr txBox="1">
            <a:spLocks noChangeAspect="1" noChangeArrowheads="1"/>
          </p:cNvSpPr>
          <p:nvPr/>
        </p:nvSpPr>
        <p:spPr bwMode="auto">
          <a:xfrm>
            <a:off x="4778375" y="3081338"/>
            <a:ext cx="3000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cxnSp>
        <p:nvCxnSpPr>
          <p:cNvPr id="56349" name="AutoShape 27"/>
          <p:cNvCxnSpPr>
            <a:cxnSpLocks noChangeAspect="1" noChangeShapeType="1"/>
            <a:stCxn id="56333" idx="6"/>
            <a:endCxn id="56334" idx="2"/>
          </p:cNvCxnSpPr>
          <p:nvPr/>
        </p:nvCxnSpPr>
        <p:spPr bwMode="auto">
          <a:xfrm>
            <a:off x="4659313" y="4457700"/>
            <a:ext cx="11588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50" name="AutoShape 28"/>
          <p:cNvCxnSpPr>
            <a:cxnSpLocks noChangeAspect="1" noChangeShapeType="1"/>
            <a:stCxn id="56331" idx="5"/>
            <a:endCxn id="56333" idx="1"/>
          </p:cNvCxnSpPr>
          <p:nvPr/>
        </p:nvCxnSpPr>
        <p:spPr bwMode="auto">
          <a:xfrm>
            <a:off x="3686175" y="3543300"/>
            <a:ext cx="452438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51" name="Text Box 29"/>
          <p:cNvSpPr txBox="1">
            <a:spLocks noChangeAspect="1" noChangeArrowheads="1"/>
          </p:cNvSpPr>
          <p:nvPr/>
        </p:nvSpPr>
        <p:spPr bwMode="auto">
          <a:xfrm>
            <a:off x="3582988" y="3773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6</a:t>
            </a:r>
          </a:p>
        </p:txBody>
      </p:sp>
      <p:sp>
        <p:nvSpPr>
          <p:cNvPr id="56352" name="Text Box 30"/>
          <p:cNvSpPr txBox="1">
            <a:spLocks noChangeAspect="1" noChangeArrowheads="1"/>
          </p:cNvSpPr>
          <p:nvPr/>
        </p:nvSpPr>
        <p:spPr bwMode="auto">
          <a:xfrm>
            <a:off x="5051425" y="4398963"/>
            <a:ext cx="2968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sp>
        <p:nvSpPr>
          <p:cNvPr id="56353" name="Text Box 31"/>
          <p:cNvSpPr txBox="1">
            <a:spLocks noChangeAspect="1" noChangeArrowheads="1"/>
          </p:cNvSpPr>
          <p:nvPr/>
        </p:nvSpPr>
        <p:spPr bwMode="auto">
          <a:xfrm>
            <a:off x="3832225" y="26463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cxnSp>
        <p:nvCxnSpPr>
          <p:cNvPr id="56354" name="AutoShape 32"/>
          <p:cNvCxnSpPr>
            <a:cxnSpLocks noChangeAspect="1" noChangeShapeType="1"/>
            <a:stCxn id="56331" idx="7"/>
            <a:endCxn id="56328" idx="3"/>
          </p:cNvCxnSpPr>
          <p:nvPr/>
        </p:nvCxnSpPr>
        <p:spPr bwMode="auto">
          <a:xfrm flipV="1">
            <a:off x="3686175" y="2486025"/>
            <a:ext cx="452438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55" name="AutoShape 33"/>
          <p:cNvCxnSpPr>
            <a:cxnSpLocks noChangeAspect="1" noChangeShapeType="1"/>
            <a:stCxn id="56327" idx="4"/>
            <a:endCxn id="56332" idx="0"/>
          </p:cNvCxnSpPr>
          <p:nvPr/>
        </p:nvCxnSpPr>
        <p:spPr bwMode="auto">
          <a:xfrm>
            <a:off x="2590800" y="2546350"/>
            <a:ext cx="0" cy="170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56" name="AutoShape 34"/>
          <p:cNvCxnSpPr>
            <a:cxnSpLocks noChangeAspect="1" noChangeShapeType="1"/>
            <a:stCxn id="56326" idx="5"/>
            <a:endCxn id="56332" idx="1"/>
          </p:cNvCxnSpPr>
          <p:nvPr/>
        </p:nvCxnSpPr>
        <p:spPr bwMode="auto">
          <a:xfrm>
            <a:off x="1392238" y="3543300"/>
            <a:ext cx="982662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57" name="AutoShape 35"/>
          <p:cNvCxnSpPr>
            <a:cxnSpLocks noChangeAspect="1" noChangeShapeType="1"/>
            <a:stCxn id="56332" idx="6"/>
            <a:endCxn id="56333" idx="2"/>
          </p:cNvCxnSpPr>
          <p:nvPr/>
        </p:nvCxnSpPr>
        <p:spPr bwMode="auto">
          <a:xfrm>
            <a:off x="2892425" y="4457700"/>
            <a:ext cx="11572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58" name="AutoShape 36"/>
          <p:cNvCxnSpPr>
            <a:cxnSpLocks noChangeAspect="1" noChangeShapeType="1"/>
            <a:stCxn id="56332" idx="7"/>
            <a:endCxn id="56331" idx="3"/>
          </p:cNvCxnSpPr>
          <p:nvPr/>
        </p:nvCxnSpPr>
        <p:spPr bwMode="auto">
          <a:xfrm flipV="1">
            <a:off x="2803525" y="3543300"/>
            <a:ext cx="452438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59" name="Text Box 37"/>
          <p:cNvSpPr txBox="1">
            <a:spLocks noChangeAspect="1" noChangeArrowheads="1"/>
          </p:cNvSpPr>
          <p:nvPr/>
        </p:nvSpPr>
        <p:spPr bwMode="auto">
          <a:xfrm>
            <a:off x="3333750" y="44100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</a:t>
            </a:r>
          </a:p>
        </p:txBody>
      </p:sp>
      <p:sp>
        <p:nvSpPr>
          <p:cNvPr id="56360" name="Text Box 38"/>
          <p:cNvSpPr txBox="1">
            <a:spLocks noChangeAspect="1" noChangeArrowheads="1"/>
          </p:cNvSpPr>
          <p:nvPr/>
        </p:nvSpPr>
        <p:spPr bwMode="auto">
          <a:xfrm>
            <a:off x="2995613" y="37655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sp>
        <p:nvSpPr>
          <p:cNvPr id="56361" name="Text Box 39"/>
          <p:cNvSpPr txBox="1">
            <a:spLocks noChangeAspect="1" noChangeArrowheads="1"/>
          </p:cNvSpPr>
          <p:nvPr/>
        </p:nvSpPr>
        <p:spPr bwMode="auto">
          <a:xfrm>
            <a:off x="2136775" y="30464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11</a:t>
            </a:r>
          </a:p>
        </p:txBody>
      </p:sp>
      <p:sp>
        <p:nvSpPr>
          <p:cNvPr id="56362" name="Text Box 40"/>
          <p:cNvSpPr txBox="1">
            <a:spLocks noChangeAspect="1" noChangeArrowheads="1"/>
          </p:cNvSpPr>
          <p:nvPr/>
        </p:nvSpPr>
        <p:spPr bwMode="auto">
          <a:xfrm>
            <a:off x="1590675" y="3868738"/>
            <a:ext cx="300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9812E3-D9C5-434B-ACF8-E9E15DC4B5D8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573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6B9B35-D3E9-4DDD-9617-E1C88D9F8FFE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tr-TR" sz="1400" smtClean="0"/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Prim’s Algorithm - Example</a:t>
            </a:r>
          </a:p>
        </p:txBody>
      </p:sp>
      <p:grpSp>
        <p:nvGrpSpPr>
          <p:cNvPr id="57350" name="Group 40"/>
          <p:cNvGrpSpPr>
            <a:grpSpLocks noChangeAspect="1"/>
          </p:cNvGrpSpPr>
          <p:nvPr/>
        </p:nvGrpSpPr>
        <p:grpSpPr bwMode="auto">
          <a:xfrm>
            <a:off x="509588" y="1668463"/>
            <a:ext cx="5124450" cy="2132012"/>
            <a:chOff x="549" y="1189"/>
            <a:chExt cx="4611" cy="1919"/>
          </a:xfrm>
        </p:grpSpPr>
        <p:sp>
          <p:nvSpPr>
            <p:cNvPr id="57388" name="Oval 3"/>
            <p:cNvSpPr>
              <a:spLocks noChangeAspect="1" noChangeArrowheads="1"/>
            </p:cNvSpPr>
            <p:nvPr/>
          </p:nvSpPr>
          <p:spPr bwMode="auto">
            <a:xfrm>
              <a:off x="549" y="2011"/>
              <a:ext cx="383" cy="26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a</a:t>
              </a:r>
            </a:p>
          </p:txBody>
        </p:sp>
        <p:sp>
          <p:nvSpPr>
            <p:cNvPr id="57389" name="Oval 4"/>
            <p:cNvSpPr>
              <a:spLocks noChangeAspect="1" noChangeArrowheads="1"/>
            </p:cNvSpPr>
            <p:nvPr/>
          </p:nvSpPr>
          <p:spPr bwMode="auto">
            <a:xfrm>
              <a:off x="1440" y="1344"/>
              <a:ext cx="382" cy="26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b</a:t>
              </a:r>
            </a:p>
          </p:txBody>
        </p:sp>
        <p:sp>
          <p:nvSpPr>
            <p:cNvPr id="57390" name="Oval 5"/>
            <p:cNvSpPr>
              <a:spLocks noChangeAspect="1" noChangeArrowheads="1"/>
            </p:cNvSpPr>
            <p:nvPr/>
          </p:nvSpPr>
          <p:spPr bwMode="auto">
            <a:xfrm>
              <a:off x="2551" y="1344"/>
              <a:ext cx="384" cy="26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c</a:t>
              </a:r>
            </a:p>
          </p:txBody>
        </p:sp>
        <p:sp>
          <p:nvSpPr>
            <p:cNvPr id="57391" name="Oval 6"/>
            <p:cNvSpPr>
              <a:spLocks noChangeAspect="1" noChangeArrowheads="1"/>
            </p:cNvSpPr>
            <p:nvPr/>
          </p:nvSpPr>
          <p:spPr bwMode="auto">
            <a:xfrm>
              <a:off x="3665" y="1344"/>
              <a:ext cx="382" cy="2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d</a:t>
              </a:r>
            </a:p>
          </p:txBody>
        </p:sp>
        <p:sp>
          <p:nvSpPr>
            <p:cNvPr id="57392" name="Oval 7"/>
            <p:cNvSpPr>
              <a:spLocks noChangeAspect="1" noChangeArrowheads="1"/>
            </p:cNvSpPr>
            <p:nvPr/>
          </p:nvSpPr>
          <p:spPr bwMode="auto">
            <a:xfrm>
              <a:off x="4777" y="2011"/>
              <a:ext cx="383" cy="2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e</a:t>
              </a:r>
            </a:p>
          </p:txBody>
        </p:sp>
        <p:sp>
          <p:nvSpPr>
            <p:cNvPr id="57393" name="Oval 8"/>
            <p:cNvSpPr>
              <a:spLocks noChangeAspect="1" noChangeArrowheads="1"/>
            </p:cNvSpPr>
            <p:nvPr/>
          </p:nvSpPr>
          <p:spPr bwMode="auto">
            <a:xfrm>
              <a:off x="1995" y="2011"/>
              <a:ext cx="382" cy="2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i</a:t>
              </a:r>
            </a:p>
          </p:txBody>
        </p:sp>
        <p:sp>
          <p:nvSpPr>
            <p:cNvPr id="57394" name="Oval 9"/>
            <p:cNvSpPr>
              <a:spLocks noChangeAspect="1" noChangeArrowheads="1"/>
            </p:cNvSpPr>
            <p:nvPr/>
          </p:nvSpPr>
          <p:spPr bwMode="auto">
            <a:xfrm>
              <a:off x="1440" y="2679"/>
              <a:ext cx="382" cy="2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h</a:t>
              </a:r>
            </a:p>
          </p:txBody>
        </p:sp>
        <p:sp>
          <p:nvSpPr>
            <p:cNvPr id="57395" name="Oval 10"/>
            <p:cNvSpPr>
              <a:spLocks noChangeAspect="1" noChangeArrowheads="1"/>
            </p:cNvSpPr>
            <p:nvPr/>
          </p:nvSpPr>
          <p:spPr bwMode="auto">
            <a:xfrm>
              <a:off x="2551" y="2679"/>
              <a:ext cx="384" cy="2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g</a:t>
              </a:r>
            </a:p>
          </p:txBody>
        </p:sp>
        <p:sp>
          <p:nvSpPr>
            <p:cNvPr id="57396" name="Oval 11"/>
            <p:cNvSpPr>
              <a:spLocks noChangeAspect="1" noChangeArrowheads="1"/>
            </p:cNvSpPr>
            <p:nvPr/>
          </p:nvSpPr>
          <p:spPr bwMode="auto">
            <a:xfrm>
              <a:off x="3665" y="2679"/>
              <a:ext cx="382" cy="2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f</a:t>
              </a:r>
            </a:p>
          </p:txBody>
        </p:sp>
        <p:cxnSp>
          <p:nvCxnSpPr>
            <p:cNvPr id="57397" name="AutoShape 12"/>
            <p:cNvCxnSpPr>
              <a:cxnSpLocks noChangeAspect="1" noChangeShapeType="1"/>
              <a:stCxn id="57388" idx="7"/>
              <a:endCxn id="57389" idx="3"/>
            </p:cNvCxnSpPr>
            <p:nvPr/>
          </p:nvCxnSpPr>
          <p:spPr bwMode="auto">
            <a:xfrm flipV="1">
              <a:off x="877" y="1566"/>
              <a:ext cx="619" cy="4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398" name="AutoShape 13"/>
            <p:cNvCxnSpPr>
              <a:cxnSpLocks noChangeAspect="1" noChangeShapeType="1"/>
              <a:stCxn id="57389" idx="6"/>
              <a:endCxn id="57390" idx="2"/>
            </p:cNvCxnSpPr>
            <p:nvPr/>
          </p:nvCxnSpPr>
          <p:spPr bwMode="auto">
            <a:xfrm>
              <a:off x="1822" y="1474"/>
              <a:ext cx="72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399" name="Text Box 14"/>
            <p:cNvSpPr txBox="1">
              <a:spLocks noChangeAspect="1" noChangeArrowheads="1"/>
            </p:cNvSpPr>
            <p:nvPr/>
          </p:nvSpPr>
          <p:spPr bwMode="auto">
            <a:xfrm>
              <a:off x="968" y="1562"/>
              <a:ext cx="2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57400" name="Text Box 15"/>
            <p:cNvSpPr txBox="1">
              <a:spLocks noChangeAspect="1" noChangeArrowheads="1"/>
            </p:cNvSpPr>
            <p:nvPr/>
          </p:nvSpPr>
          <p:spPr bwMode="auto">
            <a:xfrm>
              <a:off x="2089" y="1189"/>
              <a:ext cx="2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57401" name="Text Box 16"/>
            <p:cNvSpPr txBox="1">
              <a:spLocks noChangeAspect="1" noChangeArrowheads="1"/>
            </p:cNvSpPr>
            <p:nvPr/>
          </p:nvSpPr>
          <p:spPr bwMode="auto">
            <a:xfrm>
              <a:off x="3206" y="1198"/>
              <a:ext cx="2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7</a:t>
              </a:r>
            </a:p>
          </p:txBody>
        </p:sp>
        <p:cxnSp>
          <p:nvCxnSpPr>
            <p:cNvPr id="57402" name="AutoShape 17"/>
            <p:cNvCxnSpPr>
              <a:cxnSpLocks noChangeAspect="1" noChangeShapeType="1"/>
              <a:stCxn id="57390" idx="6"/>
              <a:endCxn id="57391" idx="2"/>
            </p:cNvCxnSpPr>
            <p:nvPr/>
          </p:nvCxnSpPr>
          <p:spPr bwMode="auto">
            <a:xfrm>
              <a:off x="2935" y="1474"/>
              <a:ext cx="73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403" name="AutoShape 18"/>
            <p:cNvCxnSpPr>
              <a:cxnSpLocks noChangeAspect="1" noChangeShapeType="1"/>
              <a:stCxn id="57391" idx="5"/>
              <a:endCxn id="57392" idx="1"/>
            </p:cNvCxnSpPr>
            <p:nvPr/>
          </p:nvCxnSpPr>
          <p:spPr bwMode="auto">
            <a:xfrm>
              <a:off x="3991" y="1566"/>
              <a:ext cx="841" cy="4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404" name="AutoShape 19"/>
            <p:cNvCxnSpPr>
              <a:cxnSpLocks noChangeAspect="1" noChangeShapeType="1"/>
              <a:stCxn id="57391" idx="4"/>
              <a:endCxn id="57396" idx="0"/>
            </p:cNvCxnSpPr>
            <p:nvPr/>
          </p:nvCxnSpPr>
          <p:spPr bwMode="auto">
            <a:xfrm>
              <a:off x="3857" y="1604"/>
              <a:ext cx="0" cy="10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405" name="AutoShape 20"/>
            <p:cNvCxnSpPr>
              <a:cxnSpLocks noChangeAspect="1" noChangeShapeType="1"/>
              <a:stCxn id="57396" idx="7"/>
              <a:endCxn id="57392" idx="3"/>
            </p:cNvCxnSpPr>
            <p:nvPr/>
          </p:nvCxnSpPr>
          <p:spPr bwMode="auto">
            <a:xfrm flipV="1">
              <a:off x="3991" y="2232"/>
              <a:ext cx="841" cy="4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406" name="AutoShape 21"/>
            <p:cNvCxnSpPr>
              <a:cxnSpLocks noChangeAspect="1" noChangeShapeType="1"/>
              <a:stCxn id="57390" idx="5"/>
              <a:endCxn id="57396" idx="1"/>
            </p:cNvCxnSpPr>
            <p:nvPr/>
          </p:nvCxnSpPr>
          <p:spPr bwMode="auto">
            <a:xfrm>
              <a:off x="2879" y="1566"/>
              <a:ext cx="842" cy="1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407" name="Text Box 22"/>
            <p:cNvSpPr txBox="1">
              <a:spLocks noChangeAspect="1" noChangeArrowheads="1"/>
            </p:cNvSpPr>
            <p:nvPr/>
          </p:nvSpPr>
          <p:spPr bwMode="auto">
            <a:xfrm>
              <a:off x="3819" y="2036"/>
              <a:ext cx="3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14</a:t>
              </a:r>
            </a:p>
          </p:txBody>
        </p:sp>
        <p:sp>
          <p:nvSpPr>
            <p:cNvPr id="57408" name="Text Box 23"/>
            <p:cNvSpPr txBox="1">
              <a:spLocks noChangeAspect="1" noChangeArrowheads="1"/>
            </p:cNvSpPr>
            <p:nvPr/>
          </p:nvSpPr>
          <p:spPr bwMode="auto">
            <a:xfrm>
              <a:off x="4367" y="2414"/>
              <a:ext cx="37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10</a:t>
              </a:r>
            </a:p>
          </p:txBody>
        </p:sp>
        <p:sp>
          <p:nvSpPr>
            <p:cNvPr id="57409" name="Text Box 24"/>
            <p:cNvSpPr txBox="1">
              <a:spLocks noChangeAspect="1" noChangeArrowheads="1"/>
            </p:cNvSpPr>
            <p:nvPr/>
          </p:nvSpPr>
          <p:spPr bwMode="auto">
            <a:xfrm>
              <a:off x="4410" y="1553"/>
              <a:ext cx="2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57410" name="Text Box 25"/>
            <p:cNvSpPr txBox="1">
              <a:spLocks noChangeAspect="1" noChangeArrowheads="1"/>
            </p:cNvSpPr>
            <p:nvPr/>
          </p:nvSpPr>
          <p:spPr bwMode="auto">
            <a:xfrm>
              <a:off x="3010" y="1941"/>
              <a:ext cx="2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cxnSp>
          <p:nvCxnSpPr>
            <p:cNvPr id="57411" name="AutoShape 26"/>
            <p:cNvCxnSpPr>
              <a:cxnSpLocks noChangeAspect="1" noChangeShapeType="1"/>
              <a:stCxn id="57395" idx="6"/>
              <a:endCxn id="57396" idx="2"/>
            </p:cNvCxnSpPr>
            <p:nvPr/>
          </p:nvCxnSpPr>
          <p:spPr bwMode="auto">
            <a:xfrm>
              <a:off x="2935" y="2808"/>
              <a:ext cx="73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412" name="AutoShape 27"/>
            <p:cNvCxnSpPr>
              <a:cxnSpLocks noChangeAspect="1" noChangeShapeType="1"/>
              <a:stCxn id="57393" idx="5"/>
              <a:endCxn id="57395" idx="1"/>
            </p:cNvCxnSpPr>
            <p:nvPr/>
          </p:nvCxnSpPr>
          <p:spPr bwMode="auto">
            <a:xfrm>
              <a:off x="2322" y="2232"/>
              <a:ext cx="285" cy="4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413" name="Text Box 28"/>
            <p:cNvSpPr txBox="1">
              <a:spLocks noChangeAspect="1" noChangeArrowheads="1"/>
            </p:cNvSpPr>
            <p:nvPr/>
          </p:nvSpPr>
          <p:spPr bwMode="auto">
            <a:xfrm>
              <a:off x="2257" y="2376"/>
              <a:ext cx="2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57414" name="Text Box 29"/>
            <p:cNvSpPr txBox="1">
              <a:spLocks noChangeAspect="1" noChangeArrowheads="1"/>
            </p:cNvSpPr>
            <p:nvPr/>
          </p:nvSpPr>
          <p:spPr bwMode="auto">
            <a:xfrm>
              <a:off x="3182" y="2771"/>
              <a:ext cx="2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57415" name="Text Box 30"/>
            <p:cNvSpPr txBox="1">
              <a:spLocks noChangeAspect="1" noChangeArrowheads="1"/>
            </p:cNvSpPr>
            <p:nvPr/>
          </p:nvSpPr>
          <p:spPr bwMode="auto">
            <a:xfrm>
              <a:off x="2415" y="1668"/>
              <a:ext cx="2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cxnSp>
          <p:nvCxnSpPr>
            <p:cNvPr id="57416" name="AutoShape 31"/>
            <p:cNvCxnSpPr>
              <a:cxnSpLocks noChangeAspect="1" noChangeShapeType="1"/>
              <a:stCxn id="57393" idx="7"/>
              <a:endCxn id="57390" idx="3"/>
            </p:cNvCxnSpPr>
            <p:nvPr/>
          </p:nvCxnSpPr>
          <p:spPr bwMode="auto">
            <a:xfrm flipV="1">
              <a:off x="2322" y="1566"/>
              <a:ext cx="285" cy="4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417" name="AutoShape 32"/>
            <p:cNvCxnSpPr>
              <a:cxnSpLocks noChangeAspect="1" noChangeShapeType="1"/>
              <a:stCxn id="57389" idx="4"/>
              <a:endCxn id="57394" idx="0"/>
            </p:cNvCxnSpPr>
            <p:nvPr/>
          </p:nvCxnSpPr>
          <p:spPr bwMode="auto">
            <a:xfrm>
              <a:off x="1632" y="1604"/>
              <a:ext cx="0" cy="10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418" name="AutoShape 33"/>
            <p:cNvCxnSpPr>
              <a:cxnSpLocks noChangeAspect="1" noChangeShapeType="1"/>
              <a:stCxn id="57388" idx="5"/>
              <a:endCxn id="57394" idx="1"/>
            </p:cNvCxnSpPr>
            <p:nvPr/>
          </p:nvCxnSpPr>
          <p:spPr bwMode="auto">
            <a:xfrm>
              <a:off x="877" y="2232"/>
              <a:ext cx="619" cy="4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419" name="AutoShape 34"/>
            <p:cNvCxnSpPr>
              <a:cxnSpLocks noChangeAspect="1" noChangeShapeType="1"/>
              <a:stCxn id="57394" idx="6"/>
              <a:endCxn id="57395" idx="2"/>
            </p:cNvCxnSpPr>
            <p:nvPr/>
          </p:nvCxnSpPr>
          <p:spPr bwMode="auto">
            <a:xfrm>
              <a:off x="1822" y="2808"/>
              <a:ext cx="72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420" name="AutoShape 35"/>
            <p:cNvCxnSpPr>
              <a:cxnSpLocks noChangeAspect="1" noChangeShapeType="1"/>
              <a:stCxn id="57394" idx="7"/>
              <a:endCxn id="57393" idx="3"/>
            </p:cNvCxnSpPr>
            <p:nvPr/>
          </p:nvCxnSpPr>
          <p:spPr bwMode="auto">
            <a:xfrm flipV="1">
              <a:off x="1766" y="2232"/>
              <a:ext cx="285" cy="4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421" name="Text Box 36"/>
            <p:cNvSpPr txBox="1">
              <a:spLocks noChangeAspect="1" noChangeArrowheads="1"/>
            </p:cNvSpPr>
            <p:nvPr/>
          </p:nvSpPr>
          <p:spPr bwMode="auto">
            <a:xfrm>
              <a:off x="2100" y="2778"/>
              <a:ext cx="2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57422" name="Text Box 37"/>
            <p:cNvSpPr txBox="1">
              <a:spLocks noChangeAspect="1" noChangeArrowheads="1"/>
            </p:cNvSpPr>
            <p:nvPr/>
          </p:nvSpPr>
          <p:spPr bwMode="auto">
            <a:xfrm>
              <a:off x="1887" y="2372"/>
              <a:ext cx="2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7</a:t>
              </a:r>
            </a:p>
          </p:txBody>
        </p:sp>
        <p:sp>
          <p:nvSpPr>
            <p:cNvPr id="57423" name="Text Box 38"/>
            <p:cNvSpPr txBox="1">
              <a:spLocks noChangeAspect="1" noChangeArrowheads="1"/>
            </p:cNvSpPr>
            <p:nvPr/>
          </p:nvSpPr>
          <p:spPr bwMode="auto">
            <a:xfrm>
              <a:off x="1346" y="1919"/>
              <a:ext cx="3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11</a:t>
              </a:r>
            </a:p>
          </p:txBody>
        </p:sp>
        <p:sp>
          <p:nvSpPr>
            <p:cNvPr id="57424" name="Text Box 39"/>
            <p:cNvSpPr txBox="1">
              <a:spLocks noChangeAspect="1" noChangeArrowheads="1"/>
            </p:cNvSpPr>
            <p:nvPr/>
          </p:nvSpPr>
          <p:spPr bwMode="auto">
            <a:xfrm>
              <a:off x="1002" y="2438"/>
              <a:ext cx="2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</p:grpSp>
      <p:sp>
        <p:nvSpPr>
          <p:cNvPr id="57351" name="Oval 42"/>
          <p:cNvSpPr>
            <a:spLocks noChangeAspect="1" noChangeArrowheads="1"/>
          </p:cNvSpPr>
          <p:nvPr/>
        </p:nvSpPr>
        <p:spPr bwMode="auto">
          <a:xfrm>
            <a:off x="3473450" y="4783138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a</a:t>
            </a:r>
          </a:p>
        </p:txBody>
      </p:sp>
      <p:sp>
        <p:nvSpPr>
          <p:cNvPr id="57352" name="Oval 43"/>
          <p:cNvSpPr>
            <a:spLocks noChangeAspect="1" noChangeArrowheads="1"/>
          </p:cNvSpPr>
          <p:nvPr/>
        </p:nvSpPr>
        <p:spPr bwMode="auto">
          <a:xfrm>
            <a:off x="4464050" y="4041775"/>
            <a:ext cx="423863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b</a:t>
            </a:r>
          </a:p>
        </p:txBody>
      </p:sp>
      <p:sp>
        <p:nvSpPr>
          <p:cNvPr id="57353" name="Oval 44"/>
          <p:cNvSpPr>
            <a:spLocks noChangeAspect="1" noChangeArrowheads="1"/>
          </p:cNvSpPr>
          <p:nvPr/>
        </p:nvSpPr>
        <p:spPr bwMode="auto">
          <a:xfrm>
            <a:off x="5699125" y="4041775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c</a:t>
            </a:r>
          </a:p>
        </p:txBody>
      </p:sp>
      <p:sp>
        <p:nvSpPr>
          <p:cNvPr id="57354" name="Oval 45"/>
          <p:cNvSpPr>
            <a:spLocks noChangeAspect="1" noChangeArrowheads="1"/>
          </p:cNvSpPr>
          <p:nvPr/>
        </p:nvSpPr>
        <p:spPr bwMode="auto">
          <a:xfrm>
            <a:off x="6935788" y="4041775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d</a:t>
            </a:r>
          </a:p>
        </p:txBody>
      </p:sp>
      <p:sp>
        <p:nvSpPr>
          <p:cNvPr id="57355" name="Oval 46"/>
          <p:cNvSpPr>
            <a:spLocks noChangeAspect="1" noChangeArrowheads="1"/>
          </p:cNvSpPr>
          <p:nvPr/>
        </p:nvSpPr>
        <p:spPr bwMode="auto">
          <a:xfrm>
            <a:off x="8172450" y="4783138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e</a:t>
            </a:r>
          </a:p>
        </p:txBody>
      </p:sp>
      <p:sp>
        <p:nvSpPr>
          <p:cNvPr id="57356" name="Oval 47"/>
          <p:cNvSpPr>
            <a:spLocks noChangeAspect="1" noChangeArrowheads="1"/>
          </p:cNvSpPr>
          <p:nvPr/>
        </p:nvSpPr>
        <p:spPr bwMode="auto">
          <a:xfrm>
            <a:off x="5080000" y="4783138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i</a:t>
            </a:r>
          </a:p>
        </p:txBody>
      </p:sp>
      <p:sp>
        <p:nvSpPr>
          <p:cNvPr id="57357" name="Oval 48"/>
          <p:cNvSpPr>
            <a:spLocks noChangeAspect="1" noChangeArrowheads="1"/>
          </p:cNvSpPr>
          <p:nvPr/>
        </p:nvSpPr>
        <p:spPr bwMode="auto">
          <a:xfrm>
            <a:off x="4464050" y="5526088"/>
            <a:ext cx="423863" cy="2873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h</a:t>
            </a:r>
          </a:p>
        </p:txBody>
      </p:sp>
      <p:sp>
        <p:nvSpPr>
          <p:cNvPr id="57358" name="Oval 49"/>
          <p:cNvSpPr>
            <a:spLocks noChangeAspect="1" noChangeArrowheads="1"/>
          </p:cNvSpPr>
          <p:nvPr/>
        </p:nvSpPr>
        <p:spPr bwMode="auto">
          <a:xfrm>
            <a:off x="5699125" y="5526088"/>
            <a:ext cx="425450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g</a:t>
            </a:r>
          </a:p>
        </p:txBody>
      </p:sp>
      <p:sp>
        <p:nvSpPr>
          <p:cNvPr id="57359" name="Oval 50"/>
          <p:cNvSpPr>
            <a:spLocks noChangeAspect="1" noChangeArrowheads="1"/>
          </p:cNvSpPr>
          <p:nvPr/>
        </p:nvSpPr>
        <p:spPr bwMode="auto">
          <a:xfrm>
            <a:off x="6935788" y="5526088"/>
            <a:ext cx="425450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f</a:t>
            </a:r>
          </a:p>
        </p:txBody>
      </p:sp>
      <p:cxnSp>
        <p:nvCxnSpPr>
          <p:cNvPr id="57360" name="AutoShape 51"/>
          <p:cNvCxnSpPr>
            <a:cxnSpLocks noChangeAspect="1" noChangeShapeType="1"/>
            <a:stCxn id="57351" idx="7"/>
            <a:endCxn id="57352" idx="3"/>
          </p:cNvCxnSpPr>
          <p:nvPr/>
        </p:nvCxnSpPr>
        <p:spPr bwMode="auto">
          <a:xfrm flipV="1">
            <a:off x="3838575" y="4289425"/>
            <a:ext cx="687388" cy="538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61" name="AutoShape 52"/>
          <p:cNvCxnSpPr>
            <a:cxnSpLocks noChangeAspect="1" noChangeShapeType="1"/>
            <a:stCxn id="57352" idx="6"/>
            <a:endCxn id="57353" idx="2"/>
          </p:cNvCxnSpPr>
          <p:nvPr/>
        </p:nvCxnSpPr>
        <p:spPr bwMode="auto">
          <a:xfrm>
            <a:off x="4887913" y="4186238"/>
            <a:ext cx="811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62" name="Text Box 53"/>
          <p:cNvSpPr txBox="1">
            <a:spLocks noChangeAspect="1" noChangeArrowheads="1"/>
          </p:cNvSpPr>
          <p:nvPr/>
        </p:nvSpPr>
        <p:spPr bwMode="auto">
          <a:xfrm>
            <a:off x="3938588" y="42846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sp>
        <p:nvSpPr>
          <p:cNvPr id="57363" name="Text Box 54"/>
          <p:cNvSpPr txBox="1">
            <a:spLocks noChangeAspect="1" noChangeArrowheads="1"/>
          </p:cNvSpPr>
          <p:nvPr/>
        </p:nvSpPr>
        <p:spPr bwMode="auto">
          <a:xfrm>
            <a:off x="5184775" y="38703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  <p:sp>
        <p:nvSpPr>
          <p:cNvPr id="57364" name="Text Box 55"/>
          <p:cNvSpPr txBox="1">
            <a:spLocks noChangeAspect="1" noChangeArrowheads="1"/>
          </p:cNvSpPr>
          <p:nvPr/>
        </p:nvSpPr>
        <p:spPr bwMode="auto">
          <a:xfrm>
            <a:off x="6426200" y="38798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cxnSp>
        <p:nvCxnSpPr>
          <p:cNvPr id="57365" name="AutoShape 56"/>
          <p:cNvCxnSpPr>
            <a:cxnSpLocks noChangeAspect="1" noChangeShapeType="1"/>
            <a:stCxn id="57353" idx="6"/>
            <a:endCxn id="57354" idx="2"/>
          </p:cNvCxnSpPr>
          <p:nvPr/>
        </p:nvCxnSpPr>
        <p:spPr bwMode="auto">
          <a:xfrm>
            <a:off x="6124575" y="4186238"/>
            <a:ext cx="811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66" name="AutoShape 57"/>
          <p:cNvCxnSpPr>
            <a:cxnSpLocks noChangeAspect="1" noChangeShapeType="1"/>
            <a:stCxn id="57354" idx="5"/>
            <a:endCxn id="57355" idx="1"/>
          </p:cNvCxnSpPr>
          <p:nvPr/>
        </p:nvCxnSpPr>
        <p:spPr bwMode="auto">
          <a:xfrm>
            <a:off x="7299325" y="4289425"/>
            <a:ext cx="93345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67" name="AutoShape 58"/>
          <p:cNvCxnSpPr>
            <a:cxnSpLocks noChangeAspect="1" noChangeShapeType="1"/>
            <a:stCxn id="57354" idx="4"/>
            <a:endCxn id="57359" idx="0"/>
          </p:cNvCxnSpPr>
          <p:nvPr/>
        </p:nvCxnSpPr>
        <p:spPr bwMode="auto">
          <a:xfrm>
            <a:off x="7150100" y="4330700"/>
            <a:ext cx="0" cy="1195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68" name="AutoShape 59"/>
          <p:cNvCxnSpPr>
            <a:cxnSpLocks noChangeAspect="1" noChangeShapeType="1"/>
            <a:stCxn id="57359" idx="7"/>
            <a:endCxn id="57355" idx="3"/>
          </p:cNvCxnSpPr>
          <p:nvPr/>
        </p:nvCxnSpPr>
        <p:spPr bwMode="auto">
          <a:xfrm flipV="1">
            <a:off x="7299325" y="5029200"/>
            <a:ext cx="93345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69" name="AutoShape 60"/>
          <p:cNvCxnSpPr>
            <a:cxnSpLocks noChangeAspect="1" noChangeShapeType="1"/>
            <a:stCxn id="57353" idx="5"/>
            <a:endCxn id="57359" idx="1"/>
          </p:cNvCxnSpPr>
          <p:nvPr/>
        </p:nvCxnSpPr>
        <p:spPr bwMode="auto">
          <a:xfrm>
            <a:off x="6062663" y="4289425"/>
            <a:ext cx="936625" cy="127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70" name="Text Box 61"/>
          <p:cNvSpPr txBox="1">
            <a:spLocks noChangeAspect="1" noChangeArrowheads="1"/>
          </p:cNvSpPr>
          <p:nvPr/>
        </p:nvSpPr>
        <p:spPr bwMode="auto">
          <a:xfrm>
            <a:off x="7107238" y="48117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14</a:t>
            </a:r>
          </a:p>
        </p:txBody>
      </p:sp>
      <p:sp>
        <p:nvSpPr>
          <p:cNvPr id="57371" name="Text Box 62"/>
          <p:cNvSpPr txBox="1">
            <a:spLocks noChangeAspect="1" noChangeArrowheads="1"/>
          </p:cNvSpPr>
          <p:nvPr/>
        </p:nvSpPr>
        <p:spPr bwMode="auto">
          <a:xfrm>
            <a:off x="7716838" y="52308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10</a:t>
            </a:r>
          </a:p>
        </p:txBody>
      </p:sp>
      <p:sp>
        <p:nvSpPr>
          <p:cNvPr id="57372" name="Text Box 63"/>
          <p:cNvSpPr txBox="1">
            <a:spLocks noChangeAspect="1" noChangeArrowheads="1"/>
          </p:cNvSpPr>
          <p:nvPr/>
        </p:nvSpPr>
        <p:spPr bwMode="auto">
          <a:xfrm>
            <a:off x="7764463" y="42751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9</a:t>
            </a:r>
          </a:p>
        </p:txBody>
      </p:sp>
      <p:sp>
        <p:nvSpPr>
          <p:cNvPr id="57373" name="Text Box 64"/>
          <p:cNvSpPr txBox="1">
            <a:spLocks noChangeAspect="1" noChangeArrowheads="1"/>
          </p:cNvSpPr>
          <p:nvPr/>
        </p:nvSpPr>
        <p:spPr bwMode="auto">
          <a:xfrm>
            <a:off x="6208713" y="47053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cxnSp>
        <p:nvCxnSpPr>
          <p:cNvPr id="57374" name="AutoShape 65"/>
          <p:cNvCxnSpPr>
            <a:cxnSpLocks noChangeAspect="1" noChangeShapeType="1"/>
            <a:stCxn id="57358" idx="6"/>
            <a:endCxn id="57359" idx="2"/>
          </p:cNvCxnSpPr>
          <p:nvPr/>
        </p:nvCxnSpPr>
        <p:spPr bwMode="auto">
          <a:xfrm>
            <a:off x="6124575" y="5668963"/>
            <a:ext cx="811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75" name="AutoShape 66"/>
          <p:cNvCxnSpPr>
            <a:cxnSpLocks noChangeAspect="1" noChangeShapeType="1"/>
            <a:stCxn id="57356" idx="5"/>
            <a:endCxn id="57358" idx="1"/>
          </p:cNvCxnSpPr>
          <p:nvPr/>
        </p:nvCxnSpPr>
        <p:spPr bwMode="auto">
          <a:xfrm>
            <a:off x="5443538" y="5029200"/>
            <a:ext cx="31750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76" name="Text Box 67"/>
          <p:cNvSpPr txBox="1">
            <a:spLocks noChangeAspect="1" noChangeArrowheads="1"/>
          </p:cNvSpPr>
          <p:nvPr/>
        </p:nvSpPr>
        <p:spPr bwMode="auto">
          <a:xfrm>
            <a:off x="5372100" y="51895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6</a:t>
            </a:r>
          </a:p>
        </p:txBody>
      </p:sp>
      <p:sp>
        <p:nvSpPr>
          <p:cNvPr id="57377" name="Text Box 68"/>
          <p:cNvSpPr txBox="1">
            <a:spLocks noChangeAspect="1" noChangeArrowheads="1"/>
          </p:cNvSpPr>
          <p:nvPr/>
        </p:nvSpPr>
        <p:spPr bwMode="auto">
          <a:xfrm>
            <a:off x="6399213" y="5627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sp>
        <p:nvSpPr>
          <p:cNvPr id="57378" name="Text Box 69"/>
          <p:cNvSpPr txBox="1">
            <a:spLocks noChangeAspect="1" noChangeArrowheads="1"/>
          </p:cNvSpPr>
          <p:nvPr/>
        </p:nvSpPr>
        <p:spPr bwMode="auto">
          <a:xfrm>
            <a:off x="5546725" y="44021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cxnSp>
        <p:nvCxnSpPr>
          <p:cNvPr id="57379" name="AutoShape 70"/>
          <p:cNvCxnSpPr>
            <a:cxnSpLocks noChangeAspect="1" noChangeShapeType="1"/>
            <a:stCxn id="57356" idx="7"/>
            <a:endCxn id="57353" idx="3"/>
          </p:cNvCxnSpPr>
          <p:nvPr/>
        </p:nvCxnSpPr>
        <p:spPr bwMode="auto">
          <a:xfrm flipV="1">
            <a:off x="5443538" y="4289425"/>
            <a:ext cx="31750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80" name="AutoShape 71"/>
          <p:cNvCxnSpPr>
            <a:cxnSpLocks noChangeAspect="1" noChangeShapeType="1"/>
            <a:stCxn id="57352" idx="4"/>
            <a:endCxn id="57357" idx="0"/>
          </p:cNvCxnSpPr>
          <p:nvPr/>
        </p:nvCxnSpPr>
        <p:spPr bwMode="auto">
          <a:xfrm>
            <a:off x="4676775" y="4330700"/>
            <a:ext cx="0" cy="1195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81" name="AutoShape 72"/>
          <p:cNvCxnSpPr>
            <a:cxnSpLocks noChangeAspect="1" noChangeShapeType="1"/>
            <a:stCxn id="57351" idx="5"/>
            <a:endCxn id="57357" idx="1"/>
          </p:cNvCxnSpPr>
          <p:nvPr/>
        </p:nvCxnSpPr>
        <p:spPr bwMode="auto">
          <a:xfrm>
            <a:off x="3838575" y="5029200"/>
            <a:ext cx="687388" cy="538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82" name="AutoShape 73"/>
          <p:cNvCxnSpPr>
            <a:cxnSpLocks noChangeAspect="1" noChangeShapeType="1"/>
            <a:stCxn id="57357" idx="6"/>
            <a:endCxn id="57358" idx="2"/>
          </p:cNvCxnSpPr>
          <p:nvPr/>
        </p:nvCxnSpPr>
        <p:spPr bwMode="auto">
          <a:xfrm>
            <a:off x="4887913" y="5668963"/>
            <a:ext cx="811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83" name="AutoShape 74"/>
          <p:cNvCxnSpPr>
            <a:cxnSpLocks noChangeAspect="1" noChangeShapeType="1"/>
            <a:stCxn id="57357" idx="7"/>
            <a:endCxn id="57356" idx="3"/>
          </p:cNvCxnSpPr>
          <p:nvPr/>
        </p:nvCxnSpPr>
        <p:spPr bwMode="auto">
          <a:xfrm flipV="1">
            <a:off x="4826000" y="5029200"/>
            <a:ext cx="315913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84" name="Text Box 75"/>
          <p:cNvSpPr txBox="1">
            <a:spLocks noChangeAspect="1" noChangeArrowheads="1"/>
          </p:cNvSpPr>
          <p:nvPr/>
        </p:nvSpPr>
        <p:spPr bwMode="auto">
          <a:xfrm>
            <a:off x="5197475" y="56356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</a:t>
            </a:r>
          </a:p>
        </p:txBody>
      </p:sp>
      <p:sp>
        <p:nvSpPr>
          <p:cNvPr id="57385" name="Text Box 76"/>
          <p:cNvSpPr txBox="1">
            <a:spLocks noChangeAspect="1" noChangeArrowheads="1"/>
          </p:cNvSpPr>
          <p:nvPr/>
        </p:nvSpPr>
        <p:spPr bwMode="auto">
          <a:xfrm>
            <a:off x="4960938" y="51847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sp>
        <p:nvSpPr>
          <p:cNvPr id="57386" name="Text Box 77"/>
          <p:cNvSpPr txBox="1">
            <a:spLocks noChangeAspect="1" noChangeArrowheads="1"/>
          </p:cNvSpPr>
          <p:nvPr/>
        </p:nvSpPr>
        <p:spPr bwMode="auto">
          <a:xfrm>
            <a:off x="4359275" y="46815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11</a:t>
            </a:r>
          </a:p>
        </p:txBody>
      </p:sp>
      <p:sp>
        <p:nvSpPr>
          <p:cNvPr id="57387" name="Text Box 78"/>
          <p:cNvSpPr txBox="1">
            <a:spLocks noChangeAspect="1" noChangeArrowheads="1"/>
          </p:cNvSpPr>
          <p:nvPr/>
        </p:nvSpPr>
        <p:spPr bwMode="auto">
          <a:xfrm>
            <a:off x="3976688" y="5257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894DA3-B42A-443B-9EC3-FFDD7EC59292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5A5E45-F01C-4507-8508-A3D8795D5B64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tr-TR" sz="1400" smtClean="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Prim’s Algorithm - Example</a:t>
            </a:r>
          </a:p>
        </p:txBody>
      </p:sp>
      <p:sp>
        <p:nvSpPr>
          <p:cNvPr id="58374" name="Oval 4"/>
          <p:cNvSpPr>
            <a:spLocks noChangeAspect="1" noChangeArrowheads="1"/>
          </p:cNvSpPr>
          <p:nvPr/>
        </p:nvSpPr>
        <p:spPr bwMode="auto">
          <a:xfrm>
            <a:off x="509588" y="2581275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a</a:t>
            </a:r>
          </a:p>
        </p:txBody>
      </p:sp>
      <p:sp>
        <p:nvSpPr>
          <p:cNvPr id="58375" name="Oval 5"/>
          <p:cNvSpPr>
            <a:spLocks noChangeAspect="1" noChangeArrowheads="1"/>
          </p:cNvSpPr>
          <p:nvPr/>
        </p:nvSpPr>
        <p:spPr bwMode="auto">
          <a:xfrm>
            <a:off x="1500188" y="1839913"/>
            <a:ext cx="423862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b</a:t>
            </a:r>
          </a:p>
        </p:txBody>
      </p:sp>
      <p:sp>
        <p:nvSpPr>
          <p:cNvPr id="58376" name="Oval 6"/>
          <p:cNvSpPr>
            <a:spLocks noChangeAspect="1" noChangeArrowheads="1"/>
          </p:cNvSpPr>
          <p:nvPr/>
        </p:nvSpPr>
        <p:spPr bwMode="auto">
          <a:xfrm>
            <a:off x="2735263" y="1839913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c</a:t>
            </a:r>
          </a:p>
        </p:txBody>
      </p:sp>
      <p:sp>
        <p:nvSpPr>
          <p:cNvPr id="58377" name="Oval 7"/>
          <p:cNvSpPr>
            <a:spLocks noChangeAspect="1" noChangeArrowheads="1"/>
          </p:cNvSpPr>
          <p:nvPr/>
        </p:nvSpPr>
        <p:spPr bwMode="auto">
          <a:xfrm>
            <a:off x="3971925" y="1839913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d</a:t>
            </a:r>
          </a:p>
        </p:txBody>
      </p:sp>
      <p:sp>
        <p:nvSpPr>
          <p:cNvPr id="58378" name="Oval 8"/>
          <p:cNvSpPr>
            <a:spLocks noChangeAspect="1" noChangeArrowheads="1"/>
          </p:cNvSpPr>
          <p:nvPr/>
        </p:nvSpPr>
        <p:spPr bwMode="auto">
          <a:xfrm>
            <a:off x="5208588" y="2581275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e</a:t>
            </a:r>
          </a:p>
        </p:txBody>
      </p:sp>
      <p:sp>
        <p:nvSpPr>
          <p:cNvPr id="58379" name="Oval 9"/>
          <p:cNvSpPr>
            <a:spLocks noChangeAspect="1" noChangeArrowheads="1"/>
          </p:cNvSpPr>
          <p:nvPr/>
        </p:nvSpPr>
        <p:spPr bwMode="auto">
          <a:xfrm>
            <a:off x="2116138" y="2581275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i</a:t>
            </a:r>
          </a:p>
        </p:txBody>
      </p:sp>
      <p:sp>
        <p:nvSpPr>
          <p:cNvPr id="58380" name="Oval 10"/>
          <p:cNvSpPr>
            <a:spLocks noChangeAspect="1" noChangeArrowheads="1"/>
          </p:cNvSpPr>
          <p:nvPr/>
        </p:nvSpPr>
        <p:spPr bwMode="auto">
          <a:xfrm>
            <a:off x="1500188" y="3324225"/>
            <a:ext cx="423862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h</a:t>
            </a:r>
          </a:p>
        </p:txBody>
      </p:sp>
      <p:sp>
        <p:nvSpPr>
          <p:cNvPr id="58381" name="Oval 11"/>
          <p:cNvSpPr>
            <a:spLocks noChangeAspect="1" noChangeArrowheads="1"/>
          </p:cNvSpPr>
          <p:nvPr/>
        </p:nvSpPr>
        <p:spPr bwMode="auto">
          <a:xfrm>
            <a:off x="2735263" y="3324225"/>
            <a:ext cx="425450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g</a:t>
            </a:r>
          </a:p>
        </p:txBody>
      </p:sp>
      <p:sp>
        <p:nvSpPr>
          <p:cNvPr id="58382" name="Oval 12"/>
          <p:cNvSpPr>
            <a:spLocks noChangeAspect="1" noChangeArrowheads="1"/>
          </p:cNvSpPr>
          <p:nvPr/>
        </p:nvSpPr>
        <p:spPr bwMode="auto">
          <a:xfrm>
            <a:off x="3971925" y="3324225"/>
            <a:ext cx="425450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f</a:t>
            </a:r>
          </a:p>
        </p:txBody>
      </p:sp>
      <p:cxnSp>
        <p:nvCxnSpPr>
          <p:cNvPr id="58383" name="AutoShape 13"/>
          <p:cNvCxnSpPr>
            <a:cxnSpLocks noChangeAspect="1" noChangeShapeType="1"/>
            <a:stCxn id="58374" idx="7"/>
            <a:endCxn id="58375" idx="3"/>
          </p:cNvCxnSpPr>
          <p:nvPr/>
        </p:nvCxnSpPr>
        <p:spPr bwMode="auto">
          <a:xfrm flipV="1">
            <a:off x="874713" y="2087563"/>
            <a:ext cx="687387" cy="538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84" name="AutoShape 14"/>
          <p:cNvCxnSpPr>
            <a:cxnSpLocks noChangeAspect="1" noChangeShapeType="1"/>
            <a:stCxn id="58375" idx="6"/>
            <a:endCxn id="58376" idx="2"/>
          </p:cNvCxnSpPr>
          <p:nvPr/>
        </p:nvCxnSpPr>
        <p:spPr bwMode="auto">
          <a:xfrm>
            <a:off x="1924050" y="1984375"/>
            <a:ext cx="811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385" name="Text Box 15"/>
          <p:cNvSpPr txBox="1">
            <a:spLocks noChangeAspect="1" noChangeArrowheads="1"/>
          </p:cNvSpPr>
          <p:nvPr/>
        </p:nvSpPr>
        <p:spPr bwMode="auto">
          <a:xfrm>
            <a:off x="974725" y="2082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sp>
        <p:nvSpPr>
          <p:cNvPr id="58386" name="Text Box 16"/>
          <p:cNvSpPr txBox="1">
            <a:spLocks noChangeAspect="1" noChangeArrowheads="1"/>
          </p:cNvSpPr>
          <p:nvPr/>
        </p:nvSpPr>
        <p:spPr bwMode="auto">
          <a:xfrm>
            <a:off x="2220913" y="16684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  <p:sp>
        <p:nvSpPr>
          <p:cNvPr id="58387" name="Text Box 17"/>
          <p:cNvSpPr txBox="1">
            <a:spLocks noChangeAspect="1" noChangeArrowheads="1"/>
          </p:cNvSpPr>
          <p:nvPr/>
        </p:nvSpPr>
        <p:spPr bwMode="auto">
          <a:xfrm>
            <a:off x="3462338" y="16779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cxnSp>
        <p:nvCxnSpPr>
          <p:cNvPr id="58388" name="AutoShape 18"/>
          <p:cNvCxnSpPr>
            <a:cxnSpLocks noChangeAspect="1" noChangeShapeType="1"/>
            <a:stCxn id="58376" idx="6"/>
            <a:endCxn id="58377" idx="2"/>
          </p:cNvCxnSpPr>
          <p:nvPr/>
        </p:nvCxnSpPr>
        <p:spPr bwMode="auto">
          <a:xfrm>
            <a:off x="3160713" y="1984375"/>
            <a:ext cx="811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89" name="AutoShape 19"/>
          <p:cNvCxnSpPr>
            <a:cxnSpLocks noChangeAspect="1" noChangeShapeType="1"/>
            <a:stCxn id="58377" idx="5"/>
            <a:endCxn id="58378" idx="1"/>
          </p:cNvCxnSpPr>
          <p:nvPr/>
        </p:nvCxnSpPr>
        <p:spPr bwMode="auto">
          <a:xfrm>
            <a:off x="4335463" y="2087563"/>
            <a:ext cx="93345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90" name="AutoShape 20"/>
          <p:cNvCxnSpPr>
            <a:cxnSpLocks noChangeAspect="1" noChangeShapeType="1"/>
            <a:stCxn id="58377" idx="4"/>
            <a:endCxn id="58382" idx="0"/>
          </p:cNvCxnSpPr>
          <p:nvPr/>
        </p:nvCxnSpPr>
        <p:spPr bwMode="auto">
          <a:xfrm>
            <a:off x="4186238" y="2128838"/>
            <a:ext cx="0" cy="1195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91" name="AutoShape 21"/>
          <p:cNvCxnSpPr>
            <a:cxnSpLocks noChangeAspect="1" noChangeShapeType="1"/>
            <a:stCxn id="58382" idx="7"/>
            <a:endCxn id="58378" idx="3"/>
          </p:cNvCxnSpPr>
          <p:nvPr/>
        </p:nvCxnSpPr>
        <p:spPr bwMode="auto">
          <a:xfrm flipV="1">
            <a:off x="4335463" y="2827338"/>
            <a:ext cx="93345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92" name="AutoShape 22"/>
          <p:cNvCxnSpPr>
            <a:cxnSpLocks noChangeAspect="1" noChangeShapeType="1"/>
            <a:stCxn id="58376" idx="5"/>
            <a:endCxn id="58382" idx="1"/>
          </p:cNvCxnSpPr>
          <p:nvPr/>
        </p:nvCxnSpPr>
        <p:spPr bwMode="auto">
          <a:xfrm>
            <a:off x="3098800" y="2087563"/>
            <a:ext cx="936625" cy="1277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393" name="Text Box 23"/>
          <p:cNvSpPr txBox="1">
            <a:spLocks noChangeAspect="1" noChangeArrowheads="1"/>
          </p:cNvSpPr>
          <p:nvPr/>
        </p:nvSpPr>
        <p:spPr bwMode="auto">
          <a:xfrm>
            <a:off x="4143375" y="26098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14</a:t>
            </a:r>
          </a:p>
        </p:txBody>
      </p:sp>
      <p:sp>
        <p:nvSpPr>
          <p:cNvPr id="58394" name="Text Box 24"/>
          <p:cNvSpPr txBox="1">
            <a:spLocks noChangeAspect="1" noChangeArrowheads="1"/>
          </p:cNvSpPr>
          <p:nvPr/>
        </p:nvSpPr>
        <p:spPr bwMode="auto">
          <a:xfrm>
            <a:off x="4752975" y="30289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10</a:t>
            </a:r>
          </a:p>
        </p:txBody>
      </p:sp>
      <p:sp>
        <p:nvSpPr>
          <p:cNvPr id="58395" name="Text Box 25"/>
          <p:cNvSpPr txBox="1">
            <a:spLocks noChangeAspect="1" noChangeArrowheads="1"/>
          </p:cNvSpPr>
          <p:nvPr/>
        </p:nvSpPr>
        <p:spPr bwMode="auto">
          <a:xfrm>
            <a:off x="4800600" y="20732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9</a:t>
            </a:r>
          </a:p>
        </p:txBody>
      </p:sp>
      <p:sp>
        <p:nvSpPr>
          <p:cNvPr id="58396" name="Text Box 26"/>
          <p:cNvSpPr txBox="1">
            <a:spLocks noChangeAspect="1" noChangeArrowheads="1"/>
          </p:cNvSpPr>
          <p:nvPr/>
        </p:nvSpPr>
        <p:spPr bwMode="auto">
          <a:xfrm>
            <a:off x="3244850" y="2503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cxnSp>
        <p:nvCxnSpPr>
          <p:cNvPr id="58397" name="AutoShape 27"/>
          <p:cNvCxnSpPr>
            <a:cxnSpLocks noChangeAspect="1" noChangeShapeType="1"/>
            <a:stCxn id="58381" idx="6"/>
            <a:endCxn id="58382" idx="2"/>
          </p:cNvCxnSpPr>
          <p:nvPr/>
        </p:nvCxnSpPr>
        <p:spPr bwMode="auto">
          <a:xfrm>
            <a:off x="3160713" y="3467100"/>
            <a:ext cx="811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98" name="AutoShape 28"/>
          <p:cNvCxnSpPr>
            <a:cxnSpLocks noChangeAspect="1" noChangeShapeType="1"/>
            <a:stCxn id="58379" idx="5"/>
            <a:endCxn id="58381" idx="1"/>
          </p:cNvCxnSpPr>
          <p:nvPr/>
        </p:nvCxnSpPr>
        <p:spPr bwMode="auto">
          <a:xfrm>
            <a:off x="2479675" y="2827338"/>
            <a:ext cx="31750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399" name="Text Box 29"/>
          <p:cNvSpPr txBox="1">
            <a:spLocks noChangeAspect="1" noChangeArrowheads="1"/>
          </p:cNvSpPr>
          <p:nvPr/>
        </p:nvSpPr>
        <p:spPr bwMode="auto">
          <a:xfrm>
            <a:off x="2408238" y="29876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6</a:t>
            </a:r>
          </a:p>
        </p:txBody>
      </p:sp>
      <p:sp>
        <p:nvSpPr>
          <p:cNvPr id="58400" name="Text Box 30"/>
          <p:cNvSpPr txBox="1">
            <a:spLocks noChangeAspect="1" noChangeArrowheads="1"/>
          </p:cNvSpPr>
          <p:nvPr/>
        </p:nvSpPr>
        <p:spPr bwMode="auto">
          <a:xfrm>
            <a:off x="3435350" y="34258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sp>
        <p:nvSpPr>
          <p:cNvPr id="58401" name="Text Box 31"/>
          <p:cNvSpPr txBox="1">
            <a:spLocks noChangeAspect="1" noChangeArrowheads="1"/>
          </p:cNvSpPr>
          <p:nvPr/>
        </p:nvSpPr>
        <p:spPr bwMode="auto">
          <a:xfrm>
            <a:off x="2582863" y="22002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cxnSp>
        <p:nvCxnSpPr>
          <p:cNvPr id="58402" name="AutoShape 32"/>
          <p:cNvCxnSpPr>
            <a:cxnSpLocks noChangeAspect="1" noChangeShapeType="1"/>
            <a:stCxn id="58379" idx="7"/>
            <a:endCxn id="58376" idx="3"/>
          </p:cNvCxnSpPr>
          <p:nvPr/>
        </p:nvCxnSpPr>
        <p:spPr bwMode="auto">
          <a:xfrm flipV="1">
            <a:off x="2479675" y="2087563"/>
            <a:ext cx="317500" cy="538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03" name="AutoShape 33"/>
          <p:cNvCxnSpPr>
            <a:cxnSpLocks noChangeAspect="1" noChangeShapeType="1"/>
            <a:stCxn id="58375" idx="4"/>
            <a:endCxn id="58380" idx="0"/>
          </p:cNvCxnSpPr>
          <p:nvPr/>
        </p:nvCxnSpPr>
        <p:spPr bwMode="auto">
          <a:xfrm>
            <a:off x="1712913" y="2128838"/>
            <a:ext cx="0" cy="1195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04" name="AutoShape 34"/>
          <p:cNvCxnSpPr>
            <a:cxnSpLocks noChangeAspect="1" noChangeShapeType="1"/>
            <a:stCxn id="58374" idx="5"/>
            <a:endCxn id="58380" idx="1"/>
          </p:cNvCxnSpPr>
          <p:nvPr/>
        </p:nvCxnSpPr>
        <p:spPr bwMode="auto">
          <a:xfrm>
            <a:off x="874713" y="2827338"/>
            <a:ext cx="687387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05" name="AutoShape 35"/>
          <p:cNvCxnSpPr>
            <a:cxnSpLocks noChangeAspect="1" noChangeShapeType="1"/>
            <a:stCxn id="58380" idx="6"/>
            <a:endCxn id="58381" idx="2"/>
          </p:cNvCxnSpPr>
          <p:nvPr/>
        </p:nvCxnSpPr>
        <p:spPr bwMode="auto">
          <a:xfrm>
            <a:off x="1924050" y="3467100"/>
            <a:ext cx="811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06" name="AutoShape 36"/>
          <p:cNvCxnSpPr>
            <a:cxnSpLocks noChangeAspect="1" noChangeShapeType="1"/>
            <a:stCxn id="58380" idx="7"/>
            <a:endCxn id="58379" idx="3"/>
          </p:cNvCxnSpPr>
          <p:nvPr/>
        </p:nvCxnSpPr>
        <p:spPr bwMode="auto">
          <a:xfrm flipV="1">
            <a:off x="1862138" y="2827338"/>
            <a:ext cx="315912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407" name="Text Box 37"/>
          <p:cNvSpPr txBox="1">
            <a:spLocks noChangeAspect="1" noChangeArrowheads="1"/>
          </p:cNvSpPr>
          <p:nvPr/>
        </p:nvSpPr>
        <p:spPr bwMode="auto">
          <a:xfrm>
            <a:off x="2233613" y="34337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</a:t>
            </a:r>
          </a:p>
        </p:txBody>
      </p:sp>
      <p:sp>
        <p:nvSpPr>
          <p:cNvPr id="58408" name="Text Box 38"/>
          <p:cNvSpPr txBox="1">
            <a:spLocks noChangeAspect="1" noChangeArrowheads="1"/>
          </p:cNvSpPr>
          <p:nvPr/>
        </p:nvSpPr>
        <p:spPr bwMode="auto">
          <a:xfrm>
            <a:off x="1997075" y="29829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sp>
        <p:nvSpPr>
          <p:cNvPr id="58409" name="Text Box 39"/>
          <p:cNvSpPr txBox="1">
            <a:spLocks noChangeAspect="1" noChangeArrowheads="1"/>
          </p:cNvSpPr>
          <p:nvPr/>
        </p:nvSpPr>
        <p:spPr bwMode="auto">
          <a:xfrm>
            <a:off x="1395413" y="24796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11</a:t>
            </a:r>
          </a:p>
        </p:txBody>
      </p:sp>
      <p:sp>
        <p:nvSpPr>
          <p:cNvPr id="58410" name="Text Box 40"/>
          <p:cNvSpPr txBox="1">
            <a:spLocks noChangeAspect="1" noChangeArrowheads="1"/>
          </p:cNvSpPr>
          <p:nvPr/>
        </p:nvSpPr>
        <p:spPr bwMode="auto">
          <a:xfrm>
            <a:off x="1012825" y="30559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  <p:sp>
        <p:nvSpPr>
          <p:cNvPr id="58411" name="Oval 41"/>
          <p:cNvSpPr>
            <a:spLocks noChangeAspect="1" noChangeArrowheads="1"/>
          </p:cNvSpPr>
          <p:nvPr/>
        </p:nvSpPr>
        <p:spPr bwMode="auto">
          <a:xfrm>
            <a:off x="3473450" y="4783138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a</a:t>
            </a:r>
          </a:p>
        </p:txBody>
      </p:sp>
      <p:sp>
        <p:nvSpPr>
          <p:cNvPr id="58412" name="Oval 42"/>
          <p:cNvSpPr>
            <a:spLocks noChangeAspect="1" noChangeArrowheads="1"/>
          </p:cNvSpPr>
          <p:nvPr/>
        </p:nvSpPr>
        <p:spPr bwMode="auto">
          <a:xfrm>
            <a:off x="4464050" y="4041775"/>
            <a:ext cx="423863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b</a:t>
            </a:r>
          </a:p>
        </p:txBody>
      </p:sp>
      <p:sp>
        <p:nvSpPr>
          <p:cNvPr id="58413" name="Oval 43"/>
          <p:cNvSpPr>
            <a:spLocks noChangeAspect="1" noChangeArrowheads="1"/>
          </p:cNvSpPr>
          <p:nvPr/>
        </p:nvSpPr>
        <p:spPr bwMode="auto">
          <a:xfrm>
            <a:off x="5699125" y="4041775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c</a:t>
            </a:r>
          </a:p>
        </p:txBody>
      </p:sp>
      <p:sp>
        <p:nvSpPr>
          <p:cNvPr id="58414" name="Oval 44"/>
          <p:cNvSpPr>
            <a:spLocks noChangeAspect="1" noChangeArrowheads="1"/>
          </p:cNvSpPr>
          <p:nvPr/>
        </p:nvSpPr>
        <p:spPr bwMode="auto">
          <a:xfrm>
            <a:off x="6935788" y="4041775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d</a:t>
            </a:r>
          </a:p>
        </p:txBody>
      </p:sp>
      <p:sp>
        <p:nvSpPr>
          <p:cNvPr id="58415" name="Oval 45"/>
          <p:cNvSpPr>
            <a:spLocks noChangeAspect="1" noChangeArrowheads="1"/>
          </p:cNvSpPr>
          <p:nvPr/>
        </p:nvSpPr>
        <p:spPr bwMode="auto">
          <a:xfrm>
            <a:off x="8172450" y="4783138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e</a:t>
            </a:r>
          </a:p>
        </p:txBody>
      </p:sp>
      <p:sp>
        <p:nvSpPr>
          <p:cNvPr id="58416" name="Oval 46"/>
          <p:cNvSpPr>
            <a:spLocks noChangeAspect="1" noChangeArrowheads="1"/>
          </p:cNvSpPr>
          <p:nvPr/>
        </p:nvSpPr>
        <p:spPr bwMode="auto">
          <a:xfrm>
            <a:off x="5080000" y="4783138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i</a:t>
            </a:r>
          </a:p>
        </p:txBody>
      </p:sp>
      <p:sp>
        <p:nvSpPr>
          <p:cNvPr id="58417" name="Oval 47"/>
          <p:cNvSpPr>
            <a:spLocks noChangeAspect="1" noChangeArrowheads="1"/>
          </p:cNvSpPr>
          <p:nvPr/>
        </p:nvSpPr>
        <p:spPr bwMode="auto">
          <a:xfrm>
            <a:off x="4464050" y="5526088"/>
            <a:ext cx="423863" cy="2873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h</a:t>
            </a:r>
          </a:p>
        </p:txBody>
      </p:sp>
      <p:sp>
        <p:nvSpPr>
          <p:cNvPr id="58418" name="Oval 48"/>
          <p:cNvSpPr>
            <a:spLocks noChangeAspect="1" noChangeArrowheads="1"/>
          </p:cNvSpPr>
          <p:nvPr/>
        </p:nvSpPr>
        <p:spPr bwMode="auto">
          <a:xfrm>
            <a:off x="5699125" y="5526088"/>
            <a:ext cx="425450" cy="2873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g</a:t>
            </a:r>
          </a:p>
        </p:txBody>
      </p:sp>
      <p:sp>
        <p:nvSpPr>
          <p:cNvPr id="58419" name="Oval 49"/>
          <p:cNvSpPr>
            <a:spLocks noChangeAspect="1" noChangeArrowheads="1"/>
          </p:cNvSpPr>
          <p:nvPr/>
        </p:nvSpPr>
        <p:spPr bwMode="auto">
          <a:xfrm>
            <a:off x="6935788" y="5526088"/>
            <a:ext cx="425450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f</a:t>
            </a:r>
          </a:p>
        </p:txBody>
      </p:sp>
      <p:cxnSp>
        <p:nvCxnSpPr>
          <p:cNvPr id="58420" name="AutoShape 50"/>
          <p:cNvCxnSpPr>
            <a:cxnSpLocks noChangeAspect="1" noChangeShapeType="1"/>
            <a:stCxn id="58411" idx="7"/>
            <a:endCxn id="58412" idx="3"/>
          </p:cNvCxnSpPr>
          <p:nvPr/>
        </p:nvCxnSpPr>
        <p:spPr bwMode="auto">
          <a:xfrm flipV="1">
            <a:off x="3838575" y="4289425"/>
            <a:ext cx="687388" cy="538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21" name="AutoShape 51"/>
          <p:cNvCxnSpPr>
            <a:cxnSpLocks noChangeAspect="1" noChangeShapeType="1"/>
            <a:stCxn id="58412" idx="6"/>
            <a:endCxn id="58413" idx="2"/>
          </p:cNvCxnSpPr>
          <p:nvPr/>
        </p:nvCxnSpPr>
        <p:spPr bwMode="auto">
          <a:xfrm>
            <a:off x="4887913" y="4186238"/>
            <a:ext cx="811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422" name="Text Box 52"/>
          <p:cNvSpPr txBox="1">
            <a:spLocks noChangeAspect="1" noChangeArrowheads="1"/>
          </p:cNvSpPr>
          <p:nvPr/>
        </p:nvSpPr>
        <p:spPr bwMode="auto">
          <a:xfrm>
            <a:off x="3938588" y="42846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sp>
        <p:nvSpPr>
          <p:cNvPr id="58423" name="Text Box 53"/>
          <p:cNvSpPr txBox="1">
            <a:spLocks noChangeAspect="1" noChangeArrowheads="1"/>
          </p:cNvSpPr>
          <p:nvPr/>
        </p:nvSpPr>
        <p:spPr bwMode="auto">
          <a:xfrm>
            <a:off x="5184775" y="38703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  <p:sp>
        <p:nvSpPr>
          <p:cNvPr id="58424" name="Text Box 54"/>
          <p:cNvSpPr txBox="1">
            <a:spLocks noChangeAspect="1" noChangeArrowheads="1"/>
          </p:cNvSpPr>
          <p:nvPr/>
        </p:nvSpPr>
        <p:spPr bwMode="auto">
          <a:xfrm>
            <a:off x="6426200" y="38798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cxnSp>
        <p:nvCxnSpPr>
          <p:cNvPr id="58425" name="AutoShape 55"/>
          <p:cNvCxnSpPr>
            <a:cxnSpLocks noChangeAspect="1" noChangeShapeType="1"/>
            <a:stCxn id="58413" idx="6"/>
            <a:endCxn id="58414" idx="2"/>
          </p:cNvCxnSpPr>
          <p:nvPr/>
        </p:nvCxnSpPr>
        <p:spPr bwMode="auto">
          <a:xfrm>
            <a:off x="6124575" y="4186238"/>
            <a:ext cx="811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26" name="AutoShape 56"/>
          <p:cNvCxnSpPr>
            <a:cxnSpLocks noChangeAspect="1" noChangeShapeType="1"/>
            <a:stCxn id="58414" idx="5"/>
            <a:endCxn id="58415" idx="1"/>
          </p:cNvCxnSpPr>
          <p:nvPr/>
        </p:nvCxnSpPr>
        <p:spPr bwMode="auto">
          <a:xfrm>
            <a:off x="7299325" y="4289425"/>
            <a:ext cx="93345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27" name="AutoShape 57"/>
          <p:cNvCxnSpPr>
            <a:cxnSpLocks noChangeAspect="1" noChangeShapeType="1"/>
            <a:stCxn id="58414" idx="4"/>
            <a:endCxn id="58419" idx="0"/>
          </p:cNvCxnSpPr>
          <p:nvPr/>
        </p:nvCxnSpPr>
        <p:spPr bwMode="auto">
          <a:xfrm>
            <a:off x="7150100" y="4330700"/>
            <a:ext cx="0" cy="1195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28" name="AutoShape 58"/>
          <p:cNvCxnSpPr>
            <a:cxnSpLocks noChangeAspect="1" noChangeShapeType="1"/>
            <a:stCxn id="58419" idx="7"/>
            <a:endCxn id="58415" idx="3"/>
          </p:cNvCxnSpPr>
          <p:nvPr/>
        </p:nvCxnSpPr>
        <p:spPr bwMode="auto">
          <a:xfrm flipV="1">
            <a:off x="7299325" y="5029200"/>
            <a:ext cx="93345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29" name="AutoShape 59"/>
          <p:cNvCxnSpPr>
            <a:cxnSpLocks noChangeAspect="1" noChangeShapeType="1"/>
            <a:stCxn id="58413" idx="5"/>
            <a:endCxn id="58419" idx="1"/>
          </p:cNvCxnSpPr>
          <p:nvPr/>
        </p:nvCxnSpPr>
        <p:spPr bwMode="auto">
          <a:xfrm>
            <a:off x="6062663" y="4289425"/>
            <a:ext cx="936625" cy="127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430" name="Text Box 60"/>
          <p:cNvSpPr txBox="1">
            <a:spLocks noChangeAspect="1" noChangeArrowheads="1"/>
          </p:cNvSpPr>
          <p:nvPr/>
        </p:nvSpPr>
        <p:spPr bwMode="auto">
          <a:xfrm>
            <a:off x="7107238" y="48117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14</a:t>
            </a:r>
          </a:p>
        </p:txBody>
      </p:sp>
      <p:sp>
        <p:nvSpPr>
          <p:cNvPr id="58431" name="Text Box 61"/>
          <p:cNvSpPr txBox="1">
            <a:spLocks noChangeAspect="1" noChangeArrowheads="1"/>
          </p:cNvSpPr>
          <p:nvPr/>
        </p:nvSpPr>
        <p:spPr bwMode="auto">
          <a:xfrm>
            <a:off x="7716838" y="52308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10</a:t>
            </a:r>
          </a:p>
        </p:txBody>
      </p:sp>
      <p:sp>
        <p:nvSpPr>
          <p:cNvPr id="58432" name="Text Box 62"/>
          <p:cNvSpPr txBox="1">
            <a:spLocks noChangeAspect="1" noChangeArrowheads="1"/>
          </p:cNvSpPr>
          <p:nvPr/>
        </p:nvSpPr>
        <p:spPr bwMode="auto">
          <a:xfrm>
            <a:off x="7764463" y="42751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9</a:t>
            </a:r>
          </a:p>
        </p:txBody>
      </p:sp>
      <p:sp>
        <p:nvSpPr>
          <p:cNvPr id="58433" name="Text Box 63"/>
          <p:cNvSpPr txBox="1">
            <a:spLocks noChangeAspect="1" noChangeArrowheads="1"/>
          </p:cNvSpPr>
          <p:nvPr/>
        </p:nvSpPr>
        <p:spPr bwMode="auto">
          <a:xfrm>
            <a:off x="6208713" y="47053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cxnSp>
        <p:nvCxnSpPr>
          <p:cNvPr id="58434" name="AutoShape 64"/>
          <p:cNvCxnSpPr>
            <a:cxnSpLocks noChangeAspect="1" noChangeShapeType="1"/>
            <a:stCxn id="58418" idx="6"/>
            <a:endCxn id="58419" idx="2"/>
          </p:cNvCxnSpPr>
          <p:nvPr/>
        </p:nvCxnSpPr>
        <p:spPr bwMode="auto">
          <a:xfrm>
            <a:off x="6124575" y="5668963"/>
            <a:ext cx="811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35" name="AutoShape 65"/>
          <p:cNvCxnSpPr>
            <a:cxnSpLocks noChangeAspect="1" noChangeShapeType="1"/>
            <a:stCxn id="58416" idx="5"/>
            <a:endCxn id="58418" idx="1"/>
          </p:cNvCxnSpPr>
          <p:nvPr/>
        </p:nvCxnSpPr>
        <p:spPr bwMode="auto">
          <a:xfrm>
            <a:off x="5443538" y="5029200"/>
            <a:ext cx="31750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436" name="Text Box 66"/>
          <p:cNvSpPr txBox="1">
            <a:spLocks noChangeAspect="1" noChangeArrowheads="1"/>
          </p:cNvSpPr>
          <p:nvPr/>
        </p:nvSpPr>
        <p:spPr bwMode="auto">
          <a:xfrm>
            <a:off x="5372100" y="51895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6</a:t>
            </a:r>
          </a:p>
        </p:txBody>
      </p:sp>
      <p:sp>
        <p:nvSpPr>
          <p:cNvPr id="58437" name="Text Box 67"/>
          <p:cNvSpPr txBox="1">
            <a:spLocks noChangeAspect="1" noChangeArrowheads="1"/>
          </p:cNvSpPr>
          <p:nvPr/>
        </p:nvSpPr>
        <p:spPr bwMode="auto">
          <a:xfrm>
            <a:off x="6399213" y="5627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sp>
        <p:nvSpPr>
          <p:cNvPr id="58438" name="Text Box 68"/>
          <p:cNvSpPr txBox="1">
            <a:spLocks noChangeAspect="1" noChangeArrowheads="1"/>
          </p:cNvSpPr>
          <p:nvPr/>
        </p:nvSpPr>
        <p:spPr bwMode="auto">
          <a:xfrm>
            <a:off x="5546725" y="44021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cxnSp>
        <p:nvCxnSpPr>
          <p:cNvPr id="58439" name="AutoShape 69"/>
          <p:cNvCxnSpPr>
            <a:cxnSpLocks noChangeAspect="1" noChangeShapeType="1"/>
            <a:stCxn id="58416" idx="7"/>
            <a:endCxn id="58413" idx="3"/>
          </p:cNvCxnSpPr>
          <p:nvPr/>
        </p:nvCxnSpPr>
        <p:spPr bwMode="auto">
          <a:xfrm flipV="1">
            <a:off x="5443538" y="4289425"/>
            <a:ext cx="31750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40" name="AutoShape 70"/>
          <p:cNvCxnSpPr>
            <a:cxnSpLocks noChangeAspect="1" noChangeShapeType="1"/>
            <a:stCxn id="58412" idx="4"/>
            <a:endCxn id="58417" idx="0"/>
          </p:cNvCxnSpPr>
          <p:nvPr/>
        </p:nvCxnSpPr>
        <p:spPr bwMode="auto">
          <a:xfrm>
            <a:off x="4676775" y="4330700"/>
            <a:ext cx="0" cy="1195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41" name="AutoShape 71"/>
          <p:cNvCxnSpPr>
            <a:cxnSpLocks noChangeAspect="1" noChangeShapeType="1"/>
            <a:stCxn id="58411" idx="5"/>
            <a:endCxn id="58417" idx="1"/>
          </p:cNvCxnSpPr>
          <p:nvPr/>
        </p:nvCxnSpPr>
        <p:spPr bwMode="auto">
          <a:xfrm>
            <a:off x="3838575" y="5029200"/>
            <a:ext cx="687388" cy="538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42" name="AutoShape 72"/>
          <p:cNvCxnSpPr>
            <a:cxnSpLocks noChangeAspect="1" noChangeShapeType="1"/>
            <a:stCxn id="58417" idx="6"/>
            <a:endCxn id="58418" idx="2"/>
          </p:cNvCxnSpPr>
          <p:nvPr/>
        </p:nvCxnSpPr>
        <p:spPr bwMode="auto">
          <a:xfrm>
            <a:off x="4887913" y="5668963"/>
            <a:ext cx="8112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43" name="AutoShape 73"/>
          <p:cNvCxnSpPr>
            <a:cxnSpLocks noChangeAspect="1" noChangeShapeType="1"/>
            <a:stCxn id="58417" idx="7"/>
            <a:endCxn id="58416" idx="3"/>
          </p:cNvCxnSpPr>
          <p:nvPr/>
        </p:nvCxnSpPr>
        <p:spPr bwMode="auto">
          <a:xfrm flipV="1">
            <a:off x="4826000" y="5029200"/>
            <a:ext cx="315913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444" name="Text Box 74"/>
          <p:cNvSpPr txBox="1">
            <a:spLocks noChangeAspect="1" noChangeArrowheads="1"/>
          </p:cNvSpPr>
          <p:nvPr/>
        </p:nvSpPr>
        <p:spPr bwMode="auto">
          <a:xfrm>
            <a:off x="5197475" y="56356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</a:t>
            </a:r>
          </a:p>
        </p:txBody>
      </p:sp>
      <p:sp>
        <p:nvSpPr>
          <p:cNvPr id="58445" name="Text Box 75"/>
          <p:cNvSpPr txBox="1">
            <a:spLocks noChangeAspect="1" noChangeArrowheads="1"/>
          </p:cNvSpPr>
          <p:nvPr/>
        </p:nvSpPr>
        <p:spPr bwMode="auto">
          <a:xfrm>
            <a:off x="4960938" y="51847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sp>
        <p:nvSpPr>
          <p:cNvPr id="58446" name="Text Box 76"/>
          <p:cNvSpPr txBox="1">
            <a:spLocks noChangeAspect="1" noChangeArrowheads="1"/>
          </p:cNvSpPr>
          <p:nvPr/>
        </p:nvSpPr>
        <p:spPr bwMode="auto">
          <a:xfrm>
            <a:off x="4359275" y="46815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11</a:t>
            </a:r>
          </a:p>
        </p:txBody>
      </p:sp>
      <p:sp>
        <p:nvSpPr>
          <p:cNvPr id="58447" name="Text Box 77"/>
          <p:cNvSpPr txBox="1">
            <a:spLocks noChangeAspect="1" noChangeArrowheads="1"/>
          </p:cNvSpPr>
          <p:nvPr/>
        </p:nvSpPr>
        <p:spPr bwMode="auto">
          <a:xfrm>
            <a:off x="3976688" y="5257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EC58BF-FD3D-4365-9926-9A3422B348A9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4C5BEC-992F-4900-BAFF-425EEA0F039B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tr-TR" sz="1400" smtClean="0"/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Prim’s Algorithm - Example</a:t>
            </a:r>
          </a:p>
        </p:txBody>
      </p:sp>
      <p:sp>
        <p:nvSpPr>
          <p:cNvPr id="59398" name="Oval 3"/>
          <p:cNvSpPr>
            <a:spLocks noChangeAspect="1" noChangeArrowheads="1"/>
          </p:cNvSpPr>
          <p:nvPr/>
        </p:nvSpPr>
        <p:spPr bwMode="auto">
          <a:xfrm>
            <a:off x="509588" y="2581275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a</a:t>
            </a:r>
          </a:p>
        </p:txBody>
      </p:sp>
      <p:sp>
        <p:nvSpPr>
          <p:cNvPr id="59399" name="Oval 4"/>
          <p:cNvSpPr>
            <a:spLocks noChangeAspect="1" noChangeArrowheads="1"/>
          </p:cNvSpPr>
          <p:nvPr/>
        </p:nvSpPr>
        <p:spPr bwMode="auto">
          <a:xfrm>
            <a:off x="1500188" y="1839913"/>
            <a:ext cx="423862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b</a:t>
            </a:r>
          </a:p>
        </p:txBody>
      </p:sp>
      <p:sp>
        <p:nvSpPr>
          <p:cNvPr id="59400" name="Oval 5"/>
          <p:cNvSpPr>
            <a:spLocks noChangeAspect="1" noChangeArrowheads="1"/>
          </p:cNvSpPr>
          <p:nvPr/>
        </p:nvSpPr>
        <p:spPr bwMode="auto">
          <a:xfrm>
            <a:off x="2735263" y="1839913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c</a:t>
            </a:r>
          </a:p>
        </p:txBody>
      </p:sp>
      <p:sp>
        <p:nvSpPr>
          <p:cNvPr id="59401" name="Oval 6"/>
          <p:cNvSpPr>
            <a:spLocks noChangeAspect="1" noChangeArrowheads="1"/>
          </p:cNvSpPr>
          <p:nvPr/>
        </p:nvSpPr>
        <p:spPr bwMode="auto">
          <a:xfrm>
            <a:off x="3971925" y="1839913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d</a:t>
            </a:r>
          </a:p>
        </p:txBody>
      </p:sp>
      <p:sp>
        <p:nvSpPr>
          <p:cNvPr id="59402" name="Oval 7"/>
          <p:cNvSpPr>
            <a:spLocks noChangeAspect="1" noChangeArrowheads="1"/>
          </p:cNvSpPr>
          <p:nvPr/>
        </p:nvSpPr>
        <p:spPr bwMode="auto">
          <a:xfrm>
            <a:off x="5208588" y="2581275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e</a:t>
            </a:r>
          </a:p>
        </p:txBody>
      </p:sp>
      <p:sp>
        <p:nvSpPr>
          <p:cNvPr id="59403" name="Oval 8"/>
          <p:cNvSpPr>
            <a:spLocks noChangeAspect="1" noChangeArrowheads="1"/>
          </p:cNvSpPr>
          <p:nvPr/>
        </p:nvSpPr>
        <p:spPr bwMode="auto">
          <a:xfrm>
            <a:off x="2116138" y="2581275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i</a:t>
            </a:r>
          </a:p>
        </p:txBody>
      </p:sp>
      <p:sp>
        <p:nvSpPr>
          <p:cNvPr id="59404" name="Oval 9"/>
          <p:cNvSpPr>
            <a:spLocks noChangeAspect="1" noChangeArrowheads="1"/>
          </p:cNvSpPr>
          <p:nvPr/>
        </p:nvSpPr>
        <p:spPr bwMode="auto">
          <a:xfrm>
            <a:off x="1500188" y="3324225"/>
            <a:ext cx="423862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h</a:t>
            </a:r>
          </a:p>
        </p:txBody>
      </p:sp>
      <p:sp>
        <p:nvSpPr>
          <p:cNvPr id="59405" name="Oval 10"/>
          <p:cNvSpPr>
            <a:spLocks noChangeAspect="1" noChangeArrowheads="1"/>
          </p:cNvSpPr>
          <p:nvPr/>
        </p:nvSpPr>
        <p:spPr bwMode="auto">
          <a:xfrm>
            <a:off x="2735263" y="3324225"/>
            <a:ext cx="425450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g</a:t>
            </a:r>
          </a:p>
        </p:txBody>
      </p:sp>
      <p:sp>
        <p:nvSpPr>
          <p:cNvPr id="59406" name="Oval 11"/>
          <p:cNvSpPr>
            <a:spLocks noChangeAspect="1" noChangeArrowheads="1"/>
          </p:cNvSpPr>
          <p:nvPr/>
        </p:nvSpPr>
        <p:spPr bwMode="auto">
          <a:xfrm>
            <a:off x="3971925" y="3324225"/>
            <a:ext cx="425450" cy="287338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f</a:t>
            </a:r>
          </a:p>
        </p:txBody>
      </p:sp>
      <p:cxnSp>
        <p:nvCxnSpPr>
          <p:cNvPr id="59407" name="AutoShape 12"/>
          <p:cNvCxnSpPr>
            <a:cxnSpLocks noChangeAspect="1" noChangeShapeType="1"/>
            <a:stCxn id="59398" idx="7"/>
            <a:endCxn id="59399" idx="3"/>
          </p:cNvCxnSpPr>
          <p:nvPr/>
        </p:nvCxnSpPr>
        <p:spPr bwMode="auto">
          <a:xfrm flipV="1">
            <a:off x="874713" y="2087563"/>
            <a:ext cx="687387" cy="538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08" name="AutoShape 13"/>
          <p:cNvCxnSpPr>
            <a:cxnSpLocks noChangeAspect="1" noChangeShapeType="1"/>
            <a:stCxn id="59399" idx="6"/>
            <a:endCxn id="59400" idx="2"/>
          </p:cNvCxnSpPr>
          <p:nvPr/>
        </p:nvCxnSpPr>
        <p:spPr bwMode="auto">
          <a:xfrm>
            <a:off x="1924050" y="1984375"/>
            <a:ext cx="811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09" name="Text Box 14"/>
          <p:cNvSpPr txBox="1">
            <a:spLocks noChangeAspect="1" noChangeArrowheads="1"/>
          </p:cNvSpPr>
          <p:nvPr/>
        </p:nvSpPr>
        <p:spPr bwMode="auto">
          <a:xfrm>
            <a:off x="974725" y="2082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sp>
        <p:nvSpPr>
          <p:cNvPr id="59410" name="Text Box 15"/>
          <p:cNvSpPr txBox="1">
            <a:spLocks noChangeAspect="1" noChangeArrowheads="1"/>
          </p:cNvSpPr>
          <p:nvPr/>
        </p:nvSpPr>
        <p:spPr bwMode="auto">
          <a:xfrm>
            <a:off x="2220913" y="16684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  <p:sp>
        <p:nvSpPr>
          <p:cNvPr id="59411" name="Text Box 16"/>
          <p:cNvSpPr txBox="1">
            <a:spLocks noChangeAspect="1" noChangeArrowheads="1"/>
          </p:cNvSpPr>
          <p:nvPr/>
        </p:nvSpPr>
        <p:spPr bwMode="auto">
          <a:xfrm>
            <a:off x="3462338" y="16779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cxnSp>
        <p:nvCxnSpPr>
          <p:cNvPr id="59412" name="AutoShape 17"/>
          <p:cNvCxnSpPr>
            <a:cxnSpLocks noChangeAspect="1" noChangeShapeType="1"/>
            <a:stCxn id="59400" idx="6"/>
            <a:endCxn id="59401" idx="2"/>
          </p:cNvCxnSpPr>
          <p:nvPr/>
        </p:nvCxnSpPr>
        <p:spPr bwMode="auto">
          <a:xfrm>
            <a:off x="3160713" y="1984375"/>
            <a:ext cx="811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13" name="AutoShape 18"/>
          <p:cNvCxnSpPr>
            <a:cxnSpLocks noChangeAspect="1" noChangeShapeType="1"/>
            <a:stCxn id="59401" idx="5"/>
            <a:endCxn id="59402" idx="1"/>
          </p:cNvCxnSpPr>
          <p:nvPr/>
        </p:nvCxnSpPr>
        <p:spPr bwMode="auto">
          <a:xfrm>
            <a:off x="4335463" y="2087563"/>
            <a:ext cx="93345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14" name="AutoShape 19"/>
          <p:cNvCxnSpPr>
            <a:cxnSpLocks noChangeAspect="1" noChangeShapeType="1"/>
            <a:stCxn id="59401" idx="4"/>
            <a:endCxn id="59406" idx="0"/>
          </p:cNvCxnSpPr>
          <p:nvPr/>
        </p:nvCxnSpPr>
        <p:spPr bwMode="auto">
          <a:xfrm>
            <a:off x="4186238" y="2128838"/>
            <a:ext cx="0" cy="1195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15" name="AutoShape 20"/>
          <p:cNvCxnSpPr>
            <a:cxnSpLocks noChangeAspect="1" noChangeShapeType="1"/>
            <a:stCxn id="59406" idx="7"/>
            <a:endCxn id="59402" idx="3"/>
          </p:cNvCxnSpPr>
          <p:nvPr/>
        </p:nvCxnSpPr>
        <p:spPr bwMode="auto">
          <a:xfrm flipV="1">
            <a:off x="4335463" y="2827338"/>
            <a:ext cx="93345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16" name="AutoShape 21"/>
          <p:cNvCxnSpPr>
            <a:cxnSpLocks noChangeAspect="1" noChangeShapeType="1"/>
            <a:stCxn id="59400" idx="5"/>
            <a:endCxn id="59406" idx="1"/>
          </p:cNvCxnSpPr>
          <p:nvPr/>
        </p:nvCxnSpPr>
        <p:spPr bwMode="auto">
          <a:xfrm>
            <a:off x="3098800" y="2087563"/>
            <a:ext cx="936625" cy="12779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17" name="Text Box 22"/>
          <p:cNvSpPr txBox="1">
            <a:spLocks noChangeAspect="1" noChangeArrowheads="1"/>
          </p:cNvSpPr>
          <p:nvPr/>
        </p:nvSpPr>
        <p:spPr bwMode="auto">
          <a:xfrm>
            <a:off x="4143375" y="26098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14</a:t>
            </a:r>
          </a:p>
        </p:txBody>
      </p:sp>
      <p:sp>
        <p:nvSpPr>
          <p:cNvPr id="59418" name="Text Box 23"/>
          <p:cNvSpPr txBox="1">
            <a:spLocks noChangeAspect="1" noChangeArrowheads="1"/>
          </p:cNvSpPr>
          <p:nvPr/>
        </p:nvSpPr>
        <p:spPr bwMode="auto">
          <a:xfrm>
            <a:off x="4752975" y="30289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10</a:t>
            </a:r>
          </a:p>
        </p:txBody>
      </p:sp>
      <p:sp>
        <p:nvSpPr>
          <p:cNvPr id="59419" name="Text Box 24"/>
          <p:cNvSpPr txBox="1">
            <a:spLocks noChangeAspect="1" noChangeArrowheads="1"/>
          </p:cNvSpPr>
          <p:nvPr/>
        </p:nvSpPr>
        <p:spPr bwMode="auto">
          <a:xfrm>
            <a:off x="4800600" y="20732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9</a:t>
            </a:r>
          </a:p>
        </p:txBody>
      </p:sp>
      <p:sp>
        <p:nvSpPr>
          <p:cNvPr id="59420" name="Text Box 25"/>
          <p:cNvSpPr txBox="1">
            <a:spLocks noChangeAspect="1" noChangeArrowheads="1"/>
          </p:cNvSpPr>
          <p:nvPr/>
        </p:nvSpPr>
        <p:spPr bwMode="auto">
          <a:xfrm>
            <a:off x="3244850" y="2503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cxnSp>
        <p:nvCxnSpPr>
          <p:cNvPr id="59421" name="AutoShape 26"/>
          <p:cNvCxnSpPr>
            <a:cxnSpLocks noChangeAspect="1" noChangeShapeType="1"/>
            <a:stCxn id="59405" idx="6"/>
            <a:endCxn id="59406" idx="2"/>
          </p:cNvCxnSpPr>
          <p:nvPr/>
        </p:nvCxnSpPr>
        <p:spPr bwMode="auto">
          <a:xfrm>
            <a:off x="3160713" y="3467100"/>
            <a:ext cx="811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22" name="AutoShape 27"/>
          <p:cNvCxnSpPr>
            <a:cxnSpLocks noChangeAspect="1" noChangeShapeType="1"/>
            <a:stCxn id="59403" idx="5"/>
            <a:endCxn id="59405" idx="1"/>
          </p:cNvCxnSpPr>
          <p:nvPr/>
        </p:nvCxnSpPr>
        <p:spPr bwMode="auto">
          <a:xfrm>
            <a:off x="2479675" y="2827338"/>
            <a:ext cx="31750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23" name="Text Box 28"/>
          <p:cNvSpPr txBox="1">
            <a:spLocks noChangeAspect="1" noChangeArrowheads="1"/>
          </p:cNvSpPr>
          <p:nvPr/>
        </p:nvSpPr>
        <p:spPr bwMode="auto">
          <a:xfrm>
            <a:off x="2408238" y="29876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6</a:t>
            </a:r>
          </a:p>
        </p:txBody>
      </p:sp>
      <p:sp>
        <p:nvSpPr>
          <p:cNvPr id="59424" name="Text Box 29"/>
          <p:cNvSpPr txBox="1">
            <a:spLocks noChangeAspect="1" noChangeArrowheads="1"/>
          </p:cNvSpPr>
          <p:nvPr/>
        </p:nvSpPr>
        <p:spPr bwMode="auto">
          <a:xfrm>
            <a:off x="3435350" y="34258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sp>
        <p:nvSpPr>
          <p:cNvPr id="59425" name="Text Box 30"/>
          <p:cNvSpPr txBox="1">
            <a:spLocks noChangeAspect="1" noChangeArrowheads="1"/>
          </p:cNvSpPr>
          <p:nvPr/>
        </p:nvSpPr>
        <p:spPr bwMode="auto">
          <a:xfrm>
            <a:off x="2582863" y="22002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cxnSp>
        <p:nvCxnSpPr>
          <p:cNvPr id="59426" name="AutoShape 31"/>
          <p:cNvCxnSpPr>
            <a:cxnSpLocks noChangeAspect="1" noChangeShapeType="1"/>
            <a:stCxn id="59403" idx="7"/>
            <a:endCxn id="59400" idx="3"/>
          </p:cNvCxnSpPr>
          <p:nvPr/>
        </p:nvCxnSpPr>
        <p:spPr bwMode="auto">
          <a:xfrm flipV="1">
            <a:off x="2479675" y="2087563"/>
            <a:ext cx="317500" cy="538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27" name="AutoShape 32"/>
          <p:cNvCxnSpPr>
            <a:cxnSpLocks noChangeAspect="1" noChangeShapeType="1"/>
            <a:stCxn id="59399" idx="4"/>
            <a:endCxn id="59404" idx="0"/>
          </p:cNvCxnSpPr>
          <p:nvPr/>
        </p:nvCxnSpPr>
        <p:spPr bwMode="auto">
          <a:xfrm>
            <a:off x="1712913" y="2128838"/>
            <a:ext cx="0" cy="1195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28" name="AutoShape 33"/>
          <p:cNvCxnSpPr>
            <a:cxnSpLocks noChangeAspect="1" noChangeShapeType="1"/>
            <a:stCxn id="59398" idx="5"/>
            <a:endCxn id="59404" idx="1"/>
          </p:cNvCxnSpPr>
          <p:nvPr/>
        </p:nvCxnSpPr>
        <p:spPr bwMode="auto">
          <a:xfrm>
            <a:off x="874713" y="2827338"/>
            <a:ext cx="687387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29" name="AutoShape 34"/>
          <p:cNvCxnSpPr>
            <a:cxnSpLocks noChangeAspect="1" noChangeShapeType="1"/>
            <a:stCxn id="59404" idx="6"/>
            <a:endCxn id="59405" idx="2"/>
          </p:cNvCxnSpPr>
          <p:nvPr/>
        </p:nvCxnSpPr>
        <p:spPr bwMode="auto">
          <a:xfrm>
            <a:off x="1924050" y="3467100"/>
            <a:ext cx="811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30" name="AutoShape 35"/>
          <p:cNvCxnSpPr>
            <a:cxnSpLocks noChangeAspect="1" noChangeShapeType="1"/>
            <a:stCxn id="59404" idx="7"/>
            <a:endCxn id="59403" idx="3"/>
          </p:cNvCxnSpPr>
          <p:nvPr/>
        </p:nvCxnSpPr>
        <p:spPr bwMode="auto">
          <a:xfrm flipV="1">
            <a:off x="1862138" y="2827338"/>
            <a:ext cx="315912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31" name="Text Box 36"/>
          <p:cNvSpPr txBox="1">
            <a:spLocks noChangeAspect="1" noChangeArrowheads="1"/>
          </p:cNvSpPr>
          <p:nvPr/>
        </p:nvSpPr>
        <p:spPr bwMode="auto">
          <a:xfrm>
            <a:off x="2233613" y="34337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</a:t>
            </a:r>
          </a:p>
        </p:txBody>
      </p:sp>
      <p:sp>
        <p:nvSpPr>
          <p:cNvPr id="59432" name="Text Box 37"/>
          <p:cNvSpPr txBox="1">
            <a:spLocks noChangeAspect="1" noChangeArrowheads="1"/>
          </p:cNvSpPr>
          <p:nvPr/>
        </p:nvSpPr>
        <p:spPr bwMode="auto">
          <a:xfrm>
            <a:off x="1997075" y="29829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sp>
        <p:nvSpPr>
          <p:cNvPr id="59433" name="Text Box 38"/>
          <p:cNvSpPr txBox="1">
            <a:spLocks noChangeAspect="1" noChangeArrowheads="1"/>
          </p:cNvSpPr>
          <p:nvPr/>
        </p:nvSpPr>
        <p:spPr bwMode="auto">
          <a:xfrm>
            <a:off x="1395413" y="24796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11</a:t>
            </a:r>
          </a:p>
        </p:txBody>
      </p:sp>
      <p:sp>
        <p:nvSpPr>
          <p:cNvPr id="59434" name="Text Box 39"/>
          <p:cNvSpPr txBox="1">
            <a:spLocks noChangeAspect="1" noChangeArrowheads="1"/>
          </p:cNvSpPr>
          <p:nvPr/>
        </p:nvSpPr>
        <p:spPr bwMode="auto">
          <a:xfrm>
            <a:off x="1012825" y="30559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  <p:sp>
        <p:nvSpPr>
          <p:cNvPr id="59435" name="Oval 40"/>
          <p:cNvSpPr>
            <a:spLocks noChangeAspect="1" noChangeArrowheads="1"/>
          </p:cNvSpPr>
          <p:nvPr/>
        </p:nvSpPr>
        <p:spPr bwMode="auto">
          <a:xfrm>
            <a:off x="3473450" y="4783138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a</a:t>
            </a:r>
          </a:p>
        </p:txBody>
      </p:sp>
      <p:sp>
        <p:nvSpPr>
          <p:cNvPr id="59436" name="Oval 41"/>
          <p:cNvSpPr>
            <a:spLocks noChangeAspect="1" noChangeArrowheads="1"/>
          </p:cNvSpPr>
          <p:nvPr/>
        </p:nvSpPr>
        <p:spPr bwMode="auto">
          <a:xfrm>
            <a:off x="4464050" y="4041775"/>
            <a:ext cx="423863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b</a:t>
            </a:r>
          </a:p>
        </p:txBody>
      </p:sp>
      <p:sp>
        <p:nvSpPr>
          <p:cNvPr id="59437" name="Oval 42"/>
          <p:cNvSpPr>
            <a:spLocks noChangeAspect="1" noChangeArrowheads="1"/>
          </p:cNvSpPr>
          <p:nvPr/>
        </p:nvSpPr>
        <p:spPr bwMode="auto">
          <a:xfrm>
            <a:off x="5699125" y="4041775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c</a:t>
            </a:r>
          </a:p>
        </p:txBody>
      </p:sp>
      <p:sp>
        <p:nvSpPr>
          <p:cNvPr id="59438" name="Oval 43"/>
          <p:cNvSpPr>
            <a:spLocks noChangeAspect="1" noChangeArrowheads="1"/>
          </p:cNvSpPr>
          <p:nvPr/>
        </p:nvSpPr>
        <p:spPr bwMode="auto">
          <a:xfrm>
            <a:off x="6935788" y="4041775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d</a:t>
            </a:r>
          </a:p>
        </p:txBody>
      </p:sp>
      <p:sp>
        <p:nvSpPr>
          <p:cNvPr id="59439" name="Oval 44"/>
          <p:cNvSpPr>
            <a:spLocks noChangeAspect="1" noChangeArrowheads="1"/>
          </p:cNvSpPr>
          <p:nvPr/>
        </p:nvSpPr>
        <p:spPr bwMode="auto">
          <a:xfrm>
            <a:off x="8172450" y="4783138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e</a:t>
            </a:r>
          </a:p>
        </p:txBody>
      </p:sp>
      <p:sp>
        <p:nvSpPr>
          <p:cNvPr id="59440" name="Oval 45"/>
          <p:cNvSpPr>
            <a:spLocks noChangeAspect="1" noChangeArrowheads="1"/>
          </p:cNvSpPr>
          <p:nvPr/>
        </p:nvSpPr>
        <p:spPr bwMode="auto">
          <a:xfrm>
            <a:off x="5080000" y="4783138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i</a:t>
            </a:r>
          </a:p>
        </p:txBody>
      </p:sp>
      <p:sp>
        <p:nvSpPr>
          <p:cNvPr id="59441" name="Oval 46"/>
          <p:cNvSpPr>
            <a:spLocks noChangeAspect="1" noChangeArrowheads="1"/>
          </p:cNvSpPr>
          <p:nvPr/>
        </p:nvSpPr>
        <p:spPr bwMode="auto">
          <a:xfrm>
            <a:off x="4464050" y="5526088"/>
            <a:ext cx="423863" cy="2873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h</a:t>
            </a:r>
          </a:p>
        </p:txBody>
      </p:sp>
      <p:sp>
        <p:nvSpPr>
          <p:cNvPr id="59442" name="Oval 47"/>
          <p:cNvSpPr>
            <a:spLocks noChangeAspect="1" noChangeArrowheads="1"/>
          </p:cNvSpPr>
          <p:nvPr/>
        </p:nvSpPr>
        <p:spPr bwMode="auto">
          <a:xfrm>
            <a:off x="5699125" y="5526088"/>
            <a:ext cx="425450" cy="2873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g</a:t>
            </a:r>
          </a:p>
        </p:txBody>
      </p:sp>
      <p:sp>
        <p:nvSpPr>
          <p:cNvPr id="59443" name="Oval 48"/>
          <p:cNvSpPr>
            <a:spLocks noChangeAspect="1" noChangeArrowheads="1"/>
          </p:cNvSpPr>
          <p:nvPr/>
        </p:nvSpPr>
        <p:spPr bwMode="auto">
          <a:xfrm>
            <a:off x="6935788" y="5526088"/>
            <a:ext cx="425450" cy="2873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f</a:t>
            </a:r>
          </a:p>
        </p:txBody>
      </p:sp>
      <p:cxnSp>
        <p:nvCxnSpPr>
          <p:cNvPr id="59444" name="AutoShape 49"/>
          <p:cNvCxnSpPr>
            <a:cxnSpLocks noChangeAspect="1" noChangeShapeType="1"/>
            <a:stCxn id="59435" idx="7"/>
            <a:endCxn id="59436" idx="3"/>
          </p:cNvCxnSpPr>
          <p:nvPr/>
        </p:nvCxnSpPr>
        <p:spPr bwMode="auto">
          <a:xfrm flipV="1">
            <a:off x="3838575" y="4289425"/>
            <a:ext cx="687388" cy="538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45" name="AutoShape 50"/>
          <p:cNvCxnSpPr>
            <a:cxnSpLocks noChangeAspect="1" noChangeShapeType="1"/>
            <a:stCxn id="59436" idx="6"/>
            <a:endCxn id="59437" idx="2"/>
          </p:cNvCxnSpPr>
          <p:nvPr/>
        </p:nvCxnSpPr>
        <p:spPr bwMode="auto">
          <a:xfrm>
            <a:off x="4887913" y="4186238"/>
            <a:ext cx="811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46" name="Text Box 51"/>
          <p:cNvSpPr txBox="1">
            <a:spLocks noChangeAspect="1" noChangeArrowheads="1"/>
          </p:cNvSpPr>
          <p:nvPr/>
        </p:nvSpPr>
        <p:spPr bwMode="auto">
          <a:xfrm>
            <a:off x="3938588" y="42846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sp>
        <p:nvSpPr>
          <p:cNvPr id="59447" name="Text Box 52"/>
          <p:cNvSpPr txBox="1">
            <a:spLocks noChangeAspect="1" noChangeArrowheads="1"/>
          </p:cNvSpPr>
          <p:nvPr/>
        </p:nvSpPr>
        <p:spPr bwMode="auto">
          <a:xfrm>
            <a:off x="5184775" y="38703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  <p:sp>
        <p:nvSpPr>
          <p:cNvPr id="59448" name="Text Box 53"/>
          <p:cNvSpPr txBox="1">
            <a:spLocks noChangeAspect="1" noChangeArrowheads="1"/>
          </p:cNvSpPr>
          <p:nvPr/>
        </p:nvSpPr>
        <p:spPr bwMode="auto">
          <a:xfrm>
            <a:off x="6426200" y="38798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cxnSp>
        <p:nvCxnSpPr>
          <p:cNvPr id="59449" name="AutoShape 54"/>
          <p:cNvCxnSpPr>
            <a:cxnSpLocks noChangeAspect="1" noChangeShapeType="1"/>
            <a:stCxn id="59437" idx="6"/>
            <a:endCxn id="59438" idx="2"/>
          </p:cNvCxnSpPr>
          <p:nvPr/>
        </p:nvCxnSpPr>
        <p:spPr bwMode="auto">
          <a:xfrm>
            <a:off x="6124575" y="4186238"/>
            <a:ext cx="811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50" name="AutoShape 55"/>
          <p:cNvCxnSpPr>
            <a:cxnSpLocks noChangeAspect="1" noChangeShapeType="1"/>
            <a:stCxn id="59438" idx="5"/>
            <a:endCxn id="59439" idx="1"/>
          </p:cNvCxnSpPr>
          <p:nvPr/>
        </p:nvCxnSpPr>
        <p:spPr bwMode="auto">
          <a:xfrm>
            <a:off x="7299325" y="4289425"/>
            <a:ext cx="93345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51" name="AutoShape 56"/>
          <p:cNvCxnSpPr>
            <a:cxnSpLocks noChangeAspect="1" noChangeShapeType="1"/>
            <a:stCxn id="59438" idx="4"/>
            <a:endCxn id="59443" idx="0"/>
          </p:cNvCxnSpPr>
          <p:nvPr/>
        </p:nvCxnSpPr>
        <p:spPr bwMode="auto">
          <a:xfrm>
            <a:off x="7150100" y="4330700"/>
            <a:ext cx="0" cy="1195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52" name="AutoShape 57"/>
          <p:cNvCxnSpPr>
            <a:cxnSpLocks noChangeAspect="1" noChangeShapeType="1"/>
            <a:stCxn id="59443" idx="7"/>
            <a:endCxn id="59439" idx="3"/>
          </p:cNvCxnSpPr>
          <p:nvPr/>
        </p:nvCxnSpPr>
        <p:spPr bwMode="auto">
          <a:xfrm flipV="1">
            <a:off x="7299325" y="5029200"/>
            <a:ext cx="93345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53" name="AutoShape 58"/>
          <p:cNvCxnSpPr>
            <a:cxnSpLocks noChangeAspect="1" noChangeShapeType="1"/>
            <a:stCxn id="59437" idx="5"/>
            <a:endCxn id="59443" idx="1"/>
          </p:cNvCxnSpPr>
          <p:nvPr/>
        </p:nvCxnSpPr>
        <p:spPr bwMode="auto">
          <a:xfrm>
            <a:off x="6062663" y="4289425"/>
            <a:ext cx="936625" cy="127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54" name="Text Box 59"/>
          <p:cNvSpPr txBox="1">
            <a:spLocks noChangeAspect="1" noChangeArrowheads="1"/>
          </p:cNvSpPr>
          <p:nvPr/>
        </p:nvSpPr>
        <p:spPr bwMode="auto">
          <a:xfrm>
            <a:off x="7107238" y="48117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14</a:t>
            </a:r>
          </a:p>
        </p:txBody>
      </p:sp>
      <p:sp>
        <p:nvSpPr>
          <p:cNvPr id="59455" name="Text Box 60"/>
          <p:cNvSpPr txBox="1">
            <a:spLocks noChangeAspect="1" noChangeArrowheads="1"/>
          </p:cNvSpPr>
          <p:nvPr/>
        </p:nvSpPr>
        <p:spPr bwMode="auto">
          <a:xfrm>
            <a:off x="7716838" y="52308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10</a:t>
            </a:r>
          </a:p>
        </p:txBody>
      </p:sp>
      <p:sp>
        <p:nvSpPr>
          <p:cNvPr id="59456" name="Text Box 61"/>
          <p:cNvSpPr txBox="1">
            <a:spLocks noChangeAspect="1" noChangeArrowheads="1"/>
          </p:cNvSpPr>
          <p:nvPr/>
        </p:nvSpPr>
        <p:spPr bwMode="auto">
          <a:xfrm>
            <a:off x="7764463" y="42751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9</a:t>
            </a:r>
          </a:p>
        </p:txBody>
      </p:sp>
      <p:sp>
        <p:nvSpPr>
          <p:cNvPr id="59457" name="Text Box 62"/>
          <p:cNvSpPr txBox="1">
            <a:spLocks noChangeAspect="1" noChangeArrowheads="1"/>
          </p:cNvSpPr>
          <p:nvPr/>
        </p:nvSpPr>
        <p:spPr bwMode="auto">
          <a:xfrm>
            <a:off x="6208713" y="47053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cxnSp>
        <p:nvCxnSpPr>
          <p:cNvPr id="59458" name="AutoShape 63"/>
          <p:cNvCxnSpPr>
            <a:cxnSpLocks noChangeAspect="1" noChangeShapeType="1"/>
            <a:stCxn id="59442" idx="6"/>
            <a:endCxn id="59443" idx="2"/>
          </p:cNvCxnSpPr>
          <p:nvPr/>
        </p:nvCxnSpPr>
        <p:spPr bwMode="auto">
          <a:xfrm>
            <a:off x="6124575" y="5668963"/>
            <a:ext cx="811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59" name="AutoShape 64"/>
          <p:cNvCxnSpPr>
            <a:cxnSpLocks noChangeAspect="1" noChangeShapeType="1"/>
            <a:stCxn id="59440" idx="5"/>
            <a:endCxn id="59442" idx="1"/>
          </p:cNvCxnSpPr>
          <p:nvPr/>
        </p:nvCxnSpPr>
        <p:spPr bwMode="auto">
          <a:xfrm>
            <a:off x="5443538" y="5029200"/>
            <a:ext cx="31750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60" name="Text Box 65"/>
          <p:cNvSpPr txBox="1">
            <a:spLocks noChangeAspect="1" noChangeArrowheads="1"/>
          </p:cNvSpPr>
          <p:nvPr/>
        </p:nvSpPr>
        <p:spPr bwMode="auto">
          <a:xfrm>
            <a:off x="5372100" y="51895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6</a:t>
            </a:r>
          </a:p>
        </p:txBody>
      </p:sp>
      <p:sp>
        <p:nvSpPr>
          <p:cNvPr id="59461" name="Text Box 66"/>
          <p:cNvSpPr txBox="1">
            <a:spLocks noChangeAspect="1" noChangeArrowheads="1"/>
          </p:cNvSpPr>
          <p:nvPr/>
        </p:nvSpPr>
        <p:spPr bwMode="auto">
          <a:xfrm>
            <a:off x="6399213" y="5627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sp>
        <p:nvSpPr>
          <p:cNvPr id="59462" name="Text Box 67"/>
          <p:cNvSpPr txBox="1">
            <a:spLocks noChangeAspect="1" noChangeArrowheads="1"/>
          </p:cNvSpPr>
          <p:nvPr/>
        </p:nvSpPr>
        <p:spPr bwMode="auto">
          <a:xfrm>
            <a:off x="5546725" y="44021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cxnSp>
        <p:nvCxnSpPr>
          <p:cNvPr id="59463" name="AutoShape 68"/>
          <p:cNvCxnSpPr>
            <a:cxnSpLocks noChangeAspect="1" noChangeShapeType="1"/>
            <a:stCxn id="59440" idx="7"/>
            <a:endCxn id="59437" idx="3"/>
          </p:cNvCxnSpPr>
          <p:nvPr/>
        </p:nvCxnSpPr>
        <p:spPr bwMode="auto">
          <a:xfrm flipV="1">
            <a:off x="5443538" y="4289425"/>
            <a:ext cx="31750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64" name="AutoShape 69"/>
          <p:cNvCxnSpPr>
            <a:cxnSpLocks noChangeAspect="1" noChangeShapeType="1"/>
            <a:stCxn id="59436" idx="4"/>
            <a:endCxn id="59441" idx="0"/>
          </p:cNvCxnSpPr>
          <p:nvPr/>
        </p:nvCxnSpPr>
        <p:spPr bwMode="auto">
          <a:xfrm>
            <a:off x="4676775" y="4330700"/>
            <a:ext cx="0" cy="1195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65" name="AutoShape 70"/>
          <p:cNvCxnSpPr>
            <a:cxnSpLocks noChangeAspect="1" noChangeShapeType="1"/>
            <a:stCxn id="59435" idx="5"/>
            <a:endCxn id="59441" idx="1"/>
          </p:cNvCxnSpPr>
          <p:nvPr/>
        </p:nvCxnSpPr>
        <p:spPr bwMode="auto">
          <a:xfrm>
            <a:off x="3838575" y="5029200"/>
            <a:ext cx="687388" cy="538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66" name="AutoShape 71"/>
          <p:cNvCxnSpPr>
            <a:cxnSpLocks noChangeAspect="1" noChangeShapeType="1"/>
            <a:stCxn id="59441" idx="6"/>
            <a:endCxn id="59442" idx="2"/>
          </p:cNvCxnSpPr>
          <p:nvPr/>
        </p:nvCxnSpPr>
        <p:spPr bwMode="auto">
          <a:xfrm>
            <a:off x="4887913" y="5668963"/>
            <a:ext cx="8112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67" name="AutoShape 72"/>
          <p:cNvCxnSpPr>
            <a:cxnSpLocks noChangeAspect="1" noChangeShapeType="1"/>
            <a:stCxn id="59441" idx="7"/>
            <a:endCxn id="59440" idx="3"/>
          </p:cNvCxnSpPr>
          <p:nvPr/>
        </p:nvCxnSpPr>
        <p:spPr bwMode="auto">
          <a:xfrm flipV="1">
            <a:off x="4826000" y="5029200"/>
            <a:ext cx="315913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68" name="Text Box 73"/>
          <p:cNvSpPr txBox="1">
            <a:spLocks noChangeAspect="1" noChangeArrowheads="1"/>
          </p:cNvSpPr>
          <p:nvPr/>
        </p:nvSpPr>
        <p:spPr bwMode="auto">
          <a:xfrm>
            <a:off x="5197475" y="56356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</a:t>
            </a:r>
          </a:p>
        </p:txBody>
      </p:sp>
      <p:sp>
        <p:nvSpPr>
          <p:cNvPr id="59469" name="Text Box 74"/>
          <p:cNvSpPr txBox="1">
            <a:spLocks noChangeAspect="1" noChangeArrowheads="1"/>
          </p:cNvSpPr>
          <p:nvPr/>
        </p:nvSpPr>
        <p:spPr bwMode="auto">
          <a:xfrm>
            <a:off x="4960938" y="51847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sp>
        <p:nvSpPr>
          <p:cNvPr id="59470" name="Text Box 75"/>
          <p:cNvSpPr txBox="1">
            <a:spLocks noChangeAspect="1" noChangeArrowheads="1"/>
          </p:cNvSpPr>
          <p:nvPr/>
        </p:nvSpPr>
        <p:spPr bwMode="auto">
          <a:xfrm>
            <a:off x="4359275" y="46815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11</a:t>
            </a:r>
          </a:p>
        </p:txBody>
      </p:sp>
      <p:sp>
        <p:nvSpPr>
          <p:cNvPr id="59471" name="Text Box 76"/>
          <p:cNvSpPr txBox="1">
            <a:spLocks noChangeAspect="1" noChangeArrowheads="1"/>
          </p:cNvSpPr>
          <p:nvPr/>
        </p:nvSpPr>
        <p:spPr bwMode="auto">
          <a:xfrm>
            <a:off x="3976688" y="5257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C3CD21-7EE0-4FEE-AE73-F92D84868AF3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604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063F33-DB69-4CFC-B6F1-2F7EAC4DD883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tr-TR" sz="1400" smtClean="0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Prim’s Algorithm - Example</a:t>
            </a:r>
          </a:p>
        </p:txBody>
      </p:sp>
      <p:sp>
        <p:nvSpPr>
          <p:cNvPr id="60422" name="Oval 3"/>
          <p:cNvSpPr>
            <a:spLocks noChangeAspect="1" noChangeArrowheads="1"/>
          </p:cNvSpPr>
          <p:nvPr/>
        </p:nvSpPr>
        <p:spPr bwMode="auto">
          <a:xfrm>
            <a:off x="509588" y="2581275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a</a:t>
            </a:r>
          </a:p>
        </p:txBody>
      </p:sp>
      <p:sp>
        <p:nvSpPr>
          <p:cNvPr id="60423" name="Oval 4"/>
          <p:cNvSpPr>
            <a:spLocks noChangeAspect="1" noChangeArrowheads="1"/>
          </p:cNvSpPr>
          <p:nvPr/>
        </p:nvSpPr>
        <p:spPr bwMode="auto">
          <a:xfrm>
            <a:off x="1500188" y="1839913"/>
            <a:ext cx="423862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b</a:t>
            </a:r>
          </a:p>
        </p:txBody>
      </p:sp>
      <p:sp>
        <p:nvSpPr>
          <p:cNvPr id="60424" name="Oval 5"/>
          <p:cNvSpPr>
            <a:spLocks noChangeAspect="1" noChangeArrowheads="1"/>
          </p:cNvSpPr>
          <p:nvPr/>
        </p:nvSpPr>
        <p:spPr bwMode="auto">
          <a:xfrm>
            <a:off x="2735263" y="1839913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c</a:t>
            </a:r>
          </a:p>
        </p:txBody>
      </p:sp>
      <p:sp>
        <p:nvSpPr>
          <p:cNvPr id="60425" name="Oval 6"/>
          <p:cNvSpPr>
            <a:spLocks noChangeAspect="1" noChangeArrowheads="1"/>
          </p:cNvSpPr>
          <p:nvPr/>
        </p:nvSpPr>
        <p:spPr bwMode="auto">
          <a:xfrm>
            <a:off x="3971925" y="1839913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d</a:t>
            </a:r>
          </a:p>
        </p:txBody>
      </p:sp>
      <p:sp>
        <p:nvSpPr>
          <p:cNvPr id="60426" name="Oval 7"/>
          <p:cNvSpPr>
            <a:spLocks noChangeAspect="1" noChangeArrowheads="1"/>
          </p:cNvSpPr>
          <p:nvPr/>
        </p:nvSpPr>
        <p:spPr bwMode="auto">
          <a:xfrm>
            <a:off x="5208588" y="2581275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e</a:t>
            </a:r>
          </a:p>
        </p:txBody>
      </p:sp>
      <p:sp>
        <p:nvSpPr>
          <p:cNvPr id="60427" name="Oval 8"/>
          <p:cNvSpPr>
            <a:spLocks noChangeAspect="1" noChangeArrowheads="1"/>
          </p:cNvSpPr>
          <p:nvPr/>
        </p:nvSpPr>
        <p:spPr bwMode="auto">
          <a:xfrm>
            <a:off x="2116138" y="2581275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i</a:t>
            </a:r>
          </a:p>
        </p:txBody>
      </p:sp>
      <p:sp>
        <p:nvSpPr>
          <p:cNvPr id="60428" name="Oval 9"/>
          <p:cNvSpPr>
            <a:spLocks noChangeAspect="1" noChangeArrowheads="1"/>
          </p:cNvSpPr>
          <p:nvPr/>
        </p:nvSpPr>
        <p:spPr bwMode="auto">
          <a:xfrm>
            <a:off x="1500188" y="3324225"/>
            <a:ext cx="423862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h</a:t>
            </a:r>
          </a:p>
        </p:txBody>
      </p:sp>
      <p:sp>
        <p:nvSpPr>
          <p:cNvPr id="60429" name="Oval 10"/>
          <p:cNvSpPr>
            <a:spLocks noChangeAspect="1" noChangeArrowheads="1"/>
          </p:cNvSpPr>
          <p:nvPr/>
        </p:nvSpPr>
        <p:spPr bwMode="auto">
          <a:xfrm>
            <a:off x="2735263" y="3324225"/>
            <a:ext cx="425450" cy="287338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g</a:t>
            </a:r>
          </a:p>
        </p:txBody>
      </p:sp>
      <p:sp>
        <p:nvSpPr>
          <p:cNvPr id="60430" name="Oval 11"/>
          <p:cNvSpPr>
            <a:spLocks noChangeAspect="1" noChangeArrowheads="1"/>
          </p:cNvSpPr>
          <p:nvPr/>
        </p:nvSpPr>
        <p:spPr bwMode="auto">
          <a:xfrm>
            <a:off x="3971925" y="3324225"/>
            <a:ext cx="425450" cy="287338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f</a:t>
            </a:r>
          </a:p>
        </p:txBody>
      </p:sp>
      <p:cxnSp>
        <p:nvCxnSpPr>
          <p:cNvPr id="60431" name="AutoShape 12"/>
          <p:cNvCxnSpPr>
            <a:cxnSpLocks noChangeAspect="1" noChangeShapeType="1"/>
            <a:stCxn id="60422" idx="7"/>
            <a:endCxn id="60423" idx="3"/>
          </p:cNvCxnSpPr>
          <p:nvPr/>
        </p:nvCxnSpPr>
        <p:spPr bwMode="auto">
          <a:xfrm flipV="1">
            <a:off x="874713" y="2087563"/>
            <a:ext cx="687387" cy="538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32" name="AutoShape 13"/>
          <p:cNvCxnSpPr>
            <a:cxnSpLocks noChangeAspect="1" noChangeShapeType="1"/>
            <a:stCxn id="60423" idx="6"/>
            <a:endCxn id="60424" idx="2"/>
          </p:cNvCxnSpPr>
          <p:nvPr/>
        </p:nvCxnSpPr>
        <p:spPr bwMode="auto">
          <a:xfrm>
            <a:off x="1924050" y="1984375"/>
            <a:ext cx="811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33" name="Text Box 14"/>
          <p:cNvSpPr txBox="1">
            <a:spLocks noChangeAspect="1" noChangeArrowheads="1"/>
          </p:cNvSpPr>
          <p:nvPr/>
        </p:nvSpPr>
        <p:spPr bwMode="auto">
          <a:xfrm>
            <a:off x="974725" y="2082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sp>
        <p:nvSpPr>
          <p:cNvPr id="60434" name="Text Box 15"/>
          <p:cNvSpPr txBox="1">
            <a:spLocks noChangeAspect="1" noChangeArrowheads="1"/>
          </p:cNvSpPr>
          <p:nvPr/>
        </p:nvSpPr>
        <p:spPr bwMode="auto">
          <a:xfrm>
            <a:off x="2220913" y="16684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  <p:sp>
        <p:nvSpPr>
          <p:cNvPr id="60435" name="Text Box 16"/>
          <p:cNvSpPr txBox="1">
            <a:spLocks noChangeAspect="1" noChangeArrowheads="1"/>
          </p:cNvSpPr>
          <p:nvPr/>
        </p:nvSpPr>
        <p:spPr bwMode="auto">
          <a:xfrm>
            <a:off x="3462338" y="16779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cxnSp>
        <p:nvCxnSpPr>
          <p:cNvPr id="60436" name="AutoShape 17"/>
          <p:cNvCxnSpPr>
            <a:cxnSpLocks noChangeAspect="1" noChangeShapeType="1"/>
            <a:stCxn id="60424" idx="6"/>
            <a:endCxn id="60425" idx="2"/>
          </p:cNvCxnSpPr>
          <p:nvPr/>
        </p:nvCxnSpPr>
        <p:spPr bwMode="auto">
          <a:xfrm>
            <a:off x="3160713" y="1984375"/>
            <a:ext cx="811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37" name="AutoShape 18"/>
          <p:cNvCxnSpPr>
            <a:cxnSpLocks noChangeAspect="1" noChangeShapeType="1"/>
            <a:stCxn id="60425" idx="5"/>
            <a:endCxn id="60426" idx="1"/>
          </p:cNvCxnSpPr>
          <p:nvPr/>
        </p:nvCxnSpPr>
        <p:spPr bwMode="auto">
          <a:xfrm>
            <a:off x="4335463" y="2087563"/>
            <a:ext cx="93345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38" name="AutoShape 19"/>
          <p:cNvCxnSpPr>
            <a:cxnSpLocks noChangeAspect="1" noChangeShapeType="1"/>
            <a:stCxn id="60425" idx="4"/>
            <a:endCxn id="60430" idx="0"/>
          </p:cNvCxnSpPr>
          <p:nvPr/>
        </p:nvCxnSpPr>
        <p:spPr bwMode="auto">
          <a:xfrm>
            <a:off x="4186238" y="2128838"/>
            <a:ext cx="0" cy="1195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39" name="AutoShape 20"/>
          <p:cNvCxnSpPr>
            <a:cxnSpLocks noChangeAspect="1" noChangeShapeType="1"/>
            <a:stCxn id="60430" idx="7"/>
            <a:endCxn id="60426" idx="3"/>
          </p:cNvCxnSpPr>
          <p:nvPr/>
        </p:nvCxnSpPr>
        <p:spPr bwMode="auto">
          <a:xfrm flipV="1">
            <a:off x="4335463" y="2827338"/>
            <a:ext cx="93345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40" name="AutoShape 21"/>
          <p:cNvCxnSpPr>
            <a:cxnSpLocks noChangeAspect="1" noChangeShapeType="1"/>
            <a:stCxn id="60424" idx="5"/>
            <a:endCxn id="60430" idx="1"/>
          </p:cNvCxnSpPr>
          <p:nvPr/>
        </p:nvCxnSpPr>
        <p:spPr bwMode="auto">
          <a:xfrm>
            <a:off x="3098800" y="2087563"/>
            <a:ext cx="936625" cy="12779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41" name="Text Box 22"/>
          <p:cNvSpPr txBox="1">
            <a:spLocks noChangeAspect="1" noChangeArrowheads="1"/>
          </p:cNvSpPr>
          <p:nvPr/>
        </p:nvSpPr>
        <p:spPr bwMode="auto">
          <a:xfrm>
            <a:off x="4143375" y="26098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14</a:t>
            </a:r>
          </a:p>
        </p:txBody>
      </p:sp>
      <p:sp>
        <p:nvSpPr>
          <p:cNvPr id="60442" name="Text Box 23"/>
          <p:cNvSpPr txBox="1">
            <a:spLocks noChangeAspect="1" noChangeArrowheads="1"/>
          </p:cNvSpPr>
          <p:nvPr/>
        </p:nvSpPr>
        <p:spPr bwMode="auto">
          <a:xfrm>
            <a:off x="4752975" y="30289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10</a:t>
            </a:r>
          </a:p>
        </p:txBody>
      </p:sp>
      <p:sp>
        <p:nvSpPr>
          <p:cNvPr id="60443" name="Text Box 24"/>
          <p:cNvSpPr txBox="1">
            <a:spLocks noChangeAspect="1" noChangeArrowheads="1"/>
          </p:cNvSpPr>
          <p:nvPr/>
        </p:nvSpPr>
        <p:spPr bwMode="auto">
          <a:xfrm>
            <a:off x="4800600" y="20732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9</a:t>
            </a:r>
          </a:p>
        </p:txBody>
      </p:sp>
      <p:sp>
        <p:nvSpPr>
          <p:cNvPr id="60444" name="Text Box 25"/>
          <p:cNvSpPr txBox="1">
            <a:spLocks noChangeAspect="1" noChangeArrowheads="1"/>
          </p:cNvSpPr>
          <p:nvPr/>
        </p:nvSpPr>
        <p:spPr bwMode="auto">
          <a:xfrm>
            <a:off x="3244850" y="2503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cxnSp>
        <p:nvCxnSpPr>
          <p:cNvPr id="60445" name="AutoShape 26"/>
          <p:cNvCxnSpPr>
            <a:cxnSpLocks noChangeAspect="1" noChangeShapeType="1"/>
            <a:stCxn id="60429" idx="6"/>
            <a:endCxn id="60430" idx="2"/>
          </p:cNvCxnSpPr>
          <p:nvPr/>
        </p:nvCxnSpPr>
        <p:spPr bwMode="auto">
          <a:xfrm>
            <a:off x="3160713" y="3467100"/>
            <a:ext cx="8112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46" name="AutoShape 27"/>
          <p:cNvCxnSpPr>
            <a:cxnSpLocks noChangeAspect="1" noChangeShapeType="1"/>
            <a:stCxn id="60427" idx="5"/>
            <a:endCxn id="60429" idx="1"/>
          </p:cNvCxnSpPr>
          <p:nvPr/>
        </p:nvCxnSpPr>
        <p:spPr bwMode="auto">
          <a:xfrm>
            <a:off x="2479675" y="2827338"/>
            <a:ext cx="31750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47" name="Text Box 28"/>
          <p:cNvSpPr txBox="1">
            <a:spLocks noChangeAspect="1" noChangeArrowheads="1"/>
          </p:cNvSpPr>
          <p:nvPr/>
        </p:nvSpPr>
        <p:spPr bwMode="auto">
          <a:xfrm>
            <a:off x="2408238" y="29876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6</a:t>
            </a:r>
          </a:p>
        </p:txBody>
      </p:sp>
      <p:sp>
        <p:nvSpPr>
          <p:cNvPr id="60448" name="Text Box 29"/>
          <p:cNvSpPr txBox="1">
            <a:spLocks noChangeAspect="1" noChangeArrowheads="1"/>
          </p:cNvSpPr>
          <p:nvPr/>
        </p:nvSpPr>
        <p:spPr bwMode="auto">
          <a:xfrm>
            <a:off x="3435350" y="34258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sp>
        <p:nvSpPr>
          <p:cNvPr id="60449" name="Text Box 30"/>
          <p:cNvSpPr txBox="1">
            <a:spLocks noChangeAspect="1" noChangeArrowheads="1"/>
          </p:cNvSpPr>
          <p:nvPr/>
        </p:nvSpPr>
        <p:spPr bwMode="auto">
          <a:xfrm>
            <a:off x="2582863" y="22002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cxnSp>
        <p:nvCxnSpPr>
          <p:cNvPr id="60450" name="AutoShape 31"/>
          <p:cNvCxnSpPr>
            <a:cxnSpLocks noChangeAspect="1" noChangeShapeType="1"/>
            <a:stCxn id="60427" idx="7"/>
            <a:endCxn id="60424" idx="3"/>
          </p:cNvCxnSpPr>
          <p:nvPr/>
        </p:nvCxnSpPr>
        <p:spPr bwMode="auto">
          <a:xfrm flipV="1">
            <a:off x="2479675" y="2087563"/>
            <a:ext cx="317500" cy="538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51" name="AutoShape 32"/>
          <p:cNvCxnSpPr>
            <a:cxnSpLocks noChangeAspect="1" noChangeShapeType="1"/>
            <a:stCxn id="60423" idx="4"/>
            <a:endCxn id="60428" idx="0"/>
          </p:cNvCxnSpPr>
          <p:nvPr/>
        </p:nvCxnSpPr>
        <p:spPr bwMode="auto">
          <a:xfrm>
            <a:off x="1712913" y="2128838"/>
            <a:ext cx="0" cy="1195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52" name="AutoShape 33"/>
          <p:cNvCxnSpPr>
            <a:cxnSpLocks noChangeAspect="1" noChangeShapeType="1"/>
            <a:stCxn id="60422" idx="5"/>
            <a:endCxn id="60428" idx="1"/>
          </p:cNvCxnSpPr>
          <p:nvPr/>
        </p:nvCxnSpPr>
        <p:spPr bwMode="auto">
          <a:xfrm>
            <a:off x="874713" y="2827338"/>
            <a:ext cx="687387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53" name="AutoShape 34"/>
          <p:cNvCxnSpPr>
            <a:cxnSpLocks noChangeAspect="1" noChangeShapeType="1"/>
            <a:stCxn id="60428" idx="6"/>
            <a:endCxn id="60429" idx="2"/>
          </p:cNvCxnSpPr>
          <p:nvPr/>
        </p:nvCxnSpPr>
        <p:spPr bwMode="auto">
          <a:xfrm>
            <a:off x="1924050" y="3467100"/>
            <a:ext cx="811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54" name="AutoShape 35"/>
          <p:cNvCxnSpPr>
            <a:cxnSpLocks noChangeAspect="1" noChangeShapeType="1"/>
            <a:stCxn id="60428" idx="7"/>
            <a:endCxn id="60427" idx="3"/>
          </p:cNvCxnSpPr>
          <p:nvPr/>
        </p:nvCxnSpPr>
        <p:spPr bwMode="auto">
          <a:xfrm flipV="1">
            <a:off x="1862138" y="2827338"/>
            <a:ext cx="315912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55" name="Text Box 36"/>
          <p:cNvSpPr txBox="1">
            <a:spLocks noChangeAspect="1" noChangeArrowheads="1"/>
          </p:cNvSpPr>
          <p:nvPr/>
        </p:nvSpPr>
        <p:spPr bwMode="auto">
          <a:xfrm>
            <a:off x="2233613" y="34337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</a:t>
            </a:r>
          </a:p>
        </p:txBody>
      </p:sp>
      <p:sp>
        <p:nvSpPr>
          <p:cNvPr id="60456" name="Text Box 37"/>
          <p:cNvSpPr txBox="1">
            <a:spLocks noChangeAspect="1" noChangeArrowheads="1"/>
          </p:cNvSpPr>
          <p:nvPr/>
        </p:nvSpPr>
        <p:spPr bwMode="auto">
          <a:xfrm>
            <a:off x="1997075" y="29829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sp>
        <p:nvSpPr>
          <p:cNvPr id="60457" name="Text Box 38"/>
          <p:cNvSpPr txBox="1">
            <a:spLocks noChangeAspect="1" noChangeArrowheads="1"/>
          </p:cNvSpPr>
          <p:nvPr/>
        </p:nvSpPr>
        <p:spPr bwMode="auto">
          <a:xfrm>
            <a:off x="1395413" y="24796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11</a:t>
            </a:r>
          </a:p>
        </p:txBody>
      </p:sp>
      <p:sp>
        <p:nvSpPr>
          <p:cNvPr id="60458" name="Text Box 39"/>
          <p:cNvSpPr txBox="1">
            <a:spLocks noChangeAspect="1" noChangeArrowheads="1"/>
          </p:cNvSpPr>
          <p:nvPr/>
        </p:nvSpPr>
        <p:spPr bwMode="auto">
          <a:xfrm>
            <a:off x="1012825" y="30559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  <p:sp>
        <p:nvSpPr>
          <p:cNvPr id="60459" name="Oval 40"/>
          <p:cNvSpPr>
            <a:spLocks noChangeAspect="1" noChangeArrowheads="1"/>
          </p:cNvSpPr>
          <p:nvPr/>
        </p:nvSpPr>
        <p:spPr bwMode="auto">
          <a:xfrm>
            <a:off x="3473450" y="4783138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a</a:t>
            </a:r>
          </a:p>
        </p:txBody>
      </p:sp>
      <p:sp>
        <p:nvSpPr>
          <p:cNvPr id="60460" name="Oval 41"/>
          <p:cNvSpPr>
            <a:spLocks noChangeAspect="1" noChangeArrowheads="1"/>
          </p:cNvSpPr>
          <p:nvPr/>
        </p:nvSpPr>
        <p:spPr bwMode="auto">
          <a:xfrm>
            <a:off x="4464050" y="4041775"/>
            <a:ext cx="423863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b</a:t>
            </a:r>
          </a:p>
        </p:txBody>
      </p:sp>
      <p:sp>
        <p:nvSpPr>
          <p:cNvPr id="60461" name="Oval 42"/>
          <p:cNvSpPr>
            <a:spLocks noChangeAspect="1" noChangeArrowheads="1"/>
          </p:cNvSpPr>
          <p:nvPr/>
        </p:nvSpPr>
        <p:spPr bwMode="auto">
          <a:xfrm>
            <a:off x="5699125" y="4041775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c</a:t>
            </a:r>
          </a:p>
        </p:txBody>
      </p:sp>
      <p:sp>
        <p:nvSpPr>
          <p:cNvPr id="60462" name="Oval 43"/>
          <p:cNvSpPr>
            <a:spLocks noChangeAspect="1" noChangeArrowheads="1"/>
          </p:cNvSpPr>
          <p:nvPr/>
        </p:nvSpPr>
        <p:spPr bwMode="auto">
          <a:xfrm>
            <a:off x="6935788" y="4041775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d</a:t>
            </a:r>
          </a:p>
        </p:txBody>
      </p:sp>
      <p:sp>
        <p:nvSpPr>
          <p:cNvPr id="60463" name="Oval 44"/>
          <p:cNvSpPr>
            <a:spLocks noChangeAspect="1" noChangeArrowheads="1"/>
          </p:cNvSpPr>
          <p:nvPr/>
        </p:nvSpPr>
        <p:spPr bwMode="auto">
          <a:xfrm>
            <a:off x="8172450" y="4783138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e</a:t>
            </a:r>
          </a:p>
        </p:txBody>
      </p:sp>
      <p:sp>
        <p:nvSpPr>
          <p:cNvPr id="60464" name="Oval 45"/>
          <p:cNvSpPr>
            <a:spLocks noChangeAspect="1" noChangeArrowheads="1"/>
          </p:cNvSpPr>
          <p:nvPr/>
        </p:nvSpPr>
        <p:spPr bwMode="auto">
          <a:xfrm>
            <a:off x="5080000" y="4783138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i</a:t>
            </a:r>
          </a:p>
        </p:txBody>
      </p:sp>
      <p:sp>
        <p:nvSpPr>
          <p:cNvPr id="60465" name="Oval 46"/>
          <p:cNvSpPr>
            <a:spLocks noChangeAspect="1" noChangeArrowheads="1"/>
          </p:cNvSpPr>
          <p:nvPr/>
        </p:nvSpPr>
        <p:spPr bwMode="auto">
          <a:xfrm>
            <a:off x="4464050" y="5526088"/>
            <a:ext cx="423863" cy="2873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h</a:t>
            </a:r>
          </a:p>
        </p:txBody>
      </p:sp>
      <p:sp>
        <p:nvSpPr>
          <p:cNvPr id="60466" name="Oval 47"/>
          <p:cNvSpPr>
            <a:spLocks noChangeAspect="1" noChangeArrowheads="1"/>
          </p:cNvSpPr>
          <p:nvPr/>
        </p:nvSpPr>
        <p:spPr bwMode="auto">
          <a:xfrm>
            <a:off x="5699125" y="5526088"/>
            <a:ext cx="425450" cy="2873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g</a:t>
            </a:r>
          </a:p>
        </p:txBody>
      </p:sp>
      <p:sp>
        <p:nvSpPr>
          <p:cNvPr id="60467" name="Oval 48"/>
          <p:cNvSpPr>
            <a:spLocks noChangeAspect="1" noChangeArrowheads="1"/>
          </p:cNvSpPr>
          <p:nvPr/>
        </p:nvSpPr>
        <p:spPr bwMode="auto">
          <a:xfrm>
            <a:off x="6935788" y="5526088"/>
            <a:ext cx="425450" cy="2873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f</a:t>
            </a:r>
          </a:p>
        </p:txBody>
      </p:sp>
      <p:cxnSp>
        <p:nvCxnSpPr>
          <p:cNvPr id="60468" name="AutoShape 49"/>
          <p:cNvCxnSpPr>
            <a:cxnSpLocks noChangeAspect="1" noChangeShapeType="1"/>
            <a:stCxn id="60459" idx="7"/>
            <a:endCxn id="60460" idx="3"/>
          </p:cNvCxnSpPr>
          <p:nvPr/>
        </p:nvCxnSpPr>
        <p:spPr bwMode="auto">
          <a:xfrm flipV="1">
            <a:off x="3838575" y="4289425"/>
            <a:ext cx="687388" cy="538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69" name="AutoShape 50"/>
          <p:cNvCxnSpPr>
            <a:cxnSpLocks noChangeAspect="1" noChangeShapeType="1"/>
            <a:stCxn id="60460" idx="6"/>
            <a:endCxn id="60461" idx="2"/>
          </p:cNvCxnSpPr>
          <p:nvPr/>
        </p:nvCxnSpPr>
        <p:spPr bwMode="auto">
          <a:xfrm>
            <a:off x="4887913" y="4186238"/>
            <a:ext cx="811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70" name="Text Box 51"/>
          <p:cNvSpPr txBox="1">
            <a:spLocks noChangeAspect="1" noChangeArrowheads="1"/>
          </p:cNvSpPr>
          <p:nvPr/>
        </p:nvSpPr>
        <p:spPr bwMode="auto">
          <a:xfrm>
            <a:off x="3938588" y="42846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sp>
        <p:nvSpPr>
          <p:cNvPr id="60471" name="Text Box 52"/>
          <p:cNvSpPr txBox="1">
            <a:spLocks noChangeAspect="1" noChangeArrowheads="1"/>
          </p:cNvSpPr>
          <p:nvPr/>
        </p:nvSpPr>
        <p:spPr bwMode="auto">
          <a:xfrm>
            <a:off x="5184775" y="38703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  <p:sp>
        <p:nvSpPr>
          <p:cNvPr id="60472" name="Text Box 53"/>
          <p:cNvSpPr txBox="1">
            <a:spLocks noChangeAspect="1" noChangeArrowheads="1"/>
          </p:cNvSpPr>
          <p:nvPr/>
        </p:nvSpPr>
        <p:spPr bwMode="auto">
          <a:xfrm>
            <a:off x="6426200" y="38798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cxnSp>
        <p:nvCxnSpPr>
          <p:cNvPr id="60473" name="AutoShape 54"/>
          <p:cNvCxnSpPr>
            <a:cxnSpLocks noChangeAspect="1" noChangeShapeType="1"/>
            <a:stCxn id="60461" idx="6"/>
            <a:endCxn id="60462" idx="2"/>
          </p:cNvCxnSpPr>
          <p:nvPr/>
        </p:nvCxnSpPr>
        <p:spPr bwMode="auto">
          <a:xfrm>
            <a:off x="6124575" y="4186238"/>
            <a:ext cx="811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74" name="AutoShape 55"/>
          <p:cNvCxnSpPr>
            <a:cxnSpLocks noChangeAspect="1" noChangeShapeType="1"/>
            <a:stCxn id="60462" idx="5"/>
            <a:endCxn id="60463" idx="1"/>
          </p:cNvCxnSpPr>
          <p:nvPr/>
        </p:nvCxnSpPr>
        <p:spPr bwMode="auto">
          <a:xfrm>
            <a:off x="7299325" y="4289425"/>
            <a:ext cx="93345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75" name="AutoShape 56"/>
          <p:cNvCxnSpPr>
            <a:cxnSpLocks noChangeAspect="1" noChangeShapeType="1"/>
            <a:stCxn id="60462" idx="4"/>
            <a:endCxn id="60467" idx="0"/>
          </p:cNvCxnSpPr>
          <p:nvPr/>
        </p:nvCxnSpPr>
        <p:spPr bwMode="auto">
          <a:xfrm>
            <a:off x="7150100" y="4330700"/>
            <a:ext cx="0" cy="1195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76" name="AutoShape 57"/>
          <p:cNvCxnSpPr>
            <a:cxnSpLocks noChangeAspect="1" noChangeShapeType="1"/>
            <a:stCxn id="60467" idx="7"/>
            <a:endCxn id="60463" idx="3"/>
          </p:cNvCxnSpPr>
          <p:nvPr/>
        </p:nvCxnSpPr>
        <p:spPr bwMode="auto">
          <a:xfrm flipV="1">
            <a:off x="7299325" y="5029200"/>
            <a:ext cx="93345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77" name="AutoShape 58"/>
          <p:cNvCxnSpPr>
            <a:cxnSpLocks noChangeAspect="1" noChangeShapeType="1"/>
            <a:stCxn id="60461" idx="5"/>
            <a:endCxn id="60467" idx="1"/>
          </p:cNvCxnSpPr>
          <p:nvPr/>
        </p:nvCxnSpPr>
        <p:spPr bwMode="auto">
          <a:xfrm>
            <a:off x="6062663" y="4289425"/>
            <a:ext cx="936625" cy="12779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78" name="Text Box 59"/>
          <p:cNvSpPr txBox="1">
            <a:spLocks noChangeAspect="1" noChangeArrowheads="1"/>
          </p:cNvSpPr>
          <p:nvPr/>
        </p:nvSpPr>
        <p:spPr bwMode="auto">
          <a:xfrm>
            <a:off x="7107238" y="48117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14</a:t>
            </a:r>
          </a:p>
        </p:txBody>
      </p:sp>
      <p:sp>
        <p:nvSpPr>
          <p:cNvPr id="60479" name="Text Box 60"/>
          <p:cNvSpPr txBox="1">
            <a:spLocks noChangeAspect="1" noChangeArrowheads="1"/>
          </p:cNvSpPr>
          <p:nvPr/>
        </p:nvSpPr>
        <p:spPr bwMode="auto">
          <a:xfrm>
            <a:off x="7716838" y="52308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10</a:t>
            </a:r>
          </a:p>
        </p:txBody>
      </p:sp>
      <p:sp>
        <p:nvSpPr>
          <p:cNvPr id="60480" name="Text Box 61"/>
          <p:cNvSpPr txBox="1">
            <a:spLocks noChangeAspect="1" noChangeArrowheads="1"/>
          </p:cNvSpPr>
          <p:nvPr/>
        </p:nvSpPr>
        <p:spPr bwMode="auto">
          <a:xfrm>
            <a:off x="7764463" y="42751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9</a:t>
            </a:r>
          </a:p>
        </p:txBody>
      </p:sp>
      <p:sp>
        <p:nvSpPr>
          <p:cNvPr id="60481" name="Text Box 62"/>
          <p:cNvSpPr txBox="1">
            <a:spLocks noChangeAspect="1" noChangeArrowheads="1"/>
          </p:cNvSpPr>
          <p:nvPr/>
        </p:nvSpPr>
        <p:spPr bwMode="auto">
          <a:xfrm>
            <a:off x="6208713" y="47053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cxnSp>
        <p:nvCxnSpPr>
          <p:cNvPr id="60482" name="AutoShape 63"/>
          <p:cNvCxnSpPr>
            <a:cxnSpLocks noChangeAspect="1" noChangeShapeType="1"/>
            <a:stCxn id="60466" idx="6"/>
            <a:endCxn id="60467" idx="2"/>
          </p:cNvCxnSpPr>
          <p:nvPr/>
        </p:nvCxnSpPr>
        <p:spPr bwMode="auto">
          <a:xfrm>
            <a:off x="6124575" y="5668963"/>
            <a:ext cx="811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83" name="AutoShape 64"/>
          <p:cNvCxnSpPr>
            <a:cxnSpLocks noChangeAspect="1" noChangeShapeType="1"/>
            <a:stCxn id="60464" idx="5"/>
            <a:endCxn id="60466" idx="1"/>
          </p:cNvCxnSpPr>
          <p:nvPr/>
        </p:nvCxnSpPr>
        <p:spPr bwMode="auto">
          <a:xfrm>
            <a:off x="5443538" y="5029200"/>
            <a:ext cx="31750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84" name="Text Box 65"/>
          <p:cNvSpPr txBox="1">
            <a:spLocks noChangeAspect="1" noChangeArrowheads="1"/>
          </p:cNvSpPr>
          <p:nvPr/>
        </p:nvSpPr>
        <p:spPr bwMode="auto">
          <a:xfrm>
            <a:off x="5372100" y="51895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6</a:t>
            </a:r>
          </a:p>
        </p:txBody>
      </p:sp>
      <p:sp>
        <p:nvSpPr>
          <p:cNvPr id="60485" name="Text Box 66"/>
          <p:cNvSpPr txBox="1">
            <a:spLocks noChangeAspect="1" noChangeArrowheads="1"/>
          </p:cNvSpPr>
          <p:nvPr/>
        </p:nvSpPr>
        <p:spPr bwMode="auto">
          <a:xfrm>
            <a:off x="6399213" y="5627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sp>
        <p:nvSpPr>
          <p:cNvPr id="60486" name="Text Box 67"/>
          <p:cNvSpPr txBox="1">
            <a:spLocks noChangeAspect="1" noChangeArrowheads="1"/>
          </p:cNvSpPr>
          <p:nvPr/>
        </p:nvSpPr>
        <p:spPr bwMode="auto">
          <a:xfrm>
            <a:off x="5546725" y="44021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cxnSp>
        <p:nvCxnSpPr>
          <p:cNvPr id="60487" name="AutoShape 68"/>
          <p:cNvCxnSpPr>
            <a:cxnSpLocks noChangeAspect="1" noChangeShapeType="1"/>
            <a:stCxn id="60464" idx="7"/>
            <a:endCxn id="60461" idx="3"/>
          </p:cNvCxnSpPr>
          <p:nvPr/>
        </p:nvCxnSpPr>
        <p:spPr bwMode="auto">
          <a:xfrm flipV="1">
            <a:off x="5443538" y="4289425"/>
            <a:ext cx="31750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88" name="AutoShape 69"/>
          <p:cNvCxnSpPr>
            <a:cxnSpLocks noChangeAspect="1" noChangeShapeType="1"/>
            <a:stCxn id="60460" idx="4"/>
            <a:endCxn id="60465" idx="0"/>
          </p:cNvCxnSpPr>
          <p:nvPr/>
        </p:nvCxnSpPr>
        <p:spPr bwMode="auto">
          <a:xfrm>
            <a:off x="4676775" y="4330700"/>
            <a:ext cx="0" cy="1195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89" name="AutoShape 70"/>
          <p:cNvCxnSpPr>
            <a:cxnSpLocks noChangeAspect="1" noChangeShapeType="1"/>
            <a:stCxn id="60459" idx="5"/>
            <a:endCxn id="60465" idx="1"/>
          </p:cNvCxnSpPr>
          <p:nvPr/>
        </p:nvCxnSpPr>
        <p:spPr bwMode="auto">
          <a:xfrm>
            <a:off x="3838575" y="5029200"/>
            <a:ext cx="687388" cy="538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90" name="AutoShape 71"/>
          <p:cNvCxnSpPr>
            <a:cxnSpLocks noChangeAspect="1" noChangeShapeType="1"/>
            <a:stCxn id="60465" idx="6"/>
            <a:endCxn id="60466" idx="2"/>
          </p:cNvCxnSpPr>
          <p:nvPr/>
        </p:nvCxnSpPr>
        <p:spPr bwMode="auto">
          <a:xfrm>
            <a:off x="4887913" y="5668963"/>
            <a:ext cx="8112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91" name="AutoShape 72"/>
          <p:cNvCxnSpPr>
            <a:cxnSpLocks noChangeAspect="1" noChangeShapeType="1"/>
            <a:stCxn id="60465" idx="7"/>
            <a:endCxn id="60464" idx="3"/>
          </p:cNvCxnSpPr>
          <p:nvPr/>
        </p:nvCxnSpPr>
        <p:spPr bwMode="auto">
          <a:xfrm flipV="1">
            <a:off x="4826000" y="5029200"/>
            <a:ext cx="315913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92" name="Text Box 73"/>
          <p:cNvSpPr txBox="1">
            <a:spLocks noChangeAspect="1" noChangeArrowheads="1"/>
          </p:cNvSpPr>
          <p:nvPr/>
        </p:nvSpPr>
        <p:spPr bwMode="auto">
          <a:xfrm>
            <a:off x="5197475" y="56356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</a:t>
            </a:r>
          </a:p>
        </p:txBody>
      </p:sp>
      <p:sp>
        <p:nvSpPr>
          <p:cNvPr id="60493" name="Text Box 74"/>
          <p:cNvSpPr txBox="1">
            <a:spLocks noChangeAspect="1" noChangeArrowheads="1"/>
          </p:cNvSpPr>
          <p:nvPr/>
        </p:nvSpPr>
        <p:spPr bwMode="auto">
          <a:xfrm>
            <a:off x="4960938" y="51847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sp>
        <p:nvSpPr>
          <p:cNvPr id="60494" name="Text Box 75"/>
          <p:cNvSpPr txBox="1">
            <a:spLocks noChangeAspect="1" noChangeArrowheads="1"/>
          </p:cNvSpPr>
          <p:nvPr/>
        </p:nvSpPr>
        <p:spPr bwMode="auto">
          <a:xfrm>
            <a:off x="4359275" y="46815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11</a:t>
            </a:r>
          </a:p>
        </p:txBody>
      </p:sp>
      <p:sp>
        <p:nvSpPr>
          <p:cNvPr id="60495" name="Text Box 76"/>
          <p:cNvSpPr txBox="1">
            <a:spLocks noChangeAspect="1" noChangeArrowheads="1"/>
          </p:cNvSpPr>
          <p:nvPr/>
        </p:nvSpPr>
        <p:spPr bwMode="auto">
          <a:xfrm>
            <a:off x="3976688" y="5257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991F99-E8DC-48B5-83F6-BE0EB603B079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614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64F63F-6AAB-4077-8531-FEA3386F7480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tr-TR" sz="1400" smtClean="0"/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Prim’s Algorithm - Example</a:t>
            </a:r>
          </a:p>
        </p:txBody>
      </p:sp>
      <p:sp>
        <p:nvSpPr>
          <p:cNvPr id="61446" name="Oval 3"/>
          <p:cNvSpPr>
            <a:spLocks noChangeAspect="1" noChangeArrowheads="1"/>
          </p:cNvSpPr>
          <p:nvPr/>
        </p:nvSpPr>
        <p:spPr bwMode="auto">
          <a:xfrm>
            <a:off x="509588" y="2581275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a</a:t>
            </a:r>
          </a:p>
        </p:txBody>
      </p:sp>
      <p:sp>
        <p:nvSpPr>
          <p:cNvPr id="61447" name="Oval 4"/>
          <p:cNvSpPr>
            <a:spLocks noChangeAspect="1" noChangeArrowheads="1"/>
          </p:cNvSpPr>
          <p:nvPr/>
        </p:nvSpPr>
        <p:spPr bwMode="auto">
          <a:xfrm>
            <a:off x="1500188" y="1839913"/>
            <a:ext cx="423862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b</a:t>
            </a:r>
          </a:p>
        </p:txBody>
      </p:sp>
      <p:sp>
        <p:nvSpPr>
          <p:cNvPr id="61448" name="Oval 5"/>
          <p:cNvSpPr>
            <a:spLocks noChangeAspect="1" noChangeArrowheads="1"/>
          </p:cNvSpPr>
          <p:nvPr/>
        </p:nvSpPr>
        <p:spPr bwMode="auto">
          <a:xfrm>
            <a:off x="2735263" y="1839913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c</a:t>
            </a:r>
          </a:p>
        </p:txBody>
      </p:sp>
      <p:sp>
        <p:nvSpPr>
          <p:cNvPr id="61449" name="Oval 6"/>
          <p:cNvSpPr>
            <a:spLocks noChangeAspect="1" noChangeArrowheads="1"/>
          </p:cNvSpPr>
          <p:nvPr/>
        </p:nvSpPr>
        <p:spPr bwMode="auto">
          <a:xfrm>
            <a:off x="3971925" y="1839913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d</a:t>
            </a:r>
          </a:p>
        </p:txBody>
      </p:sp>
      <p:sp>
        <p:nvSpPr>
          <p:cNvPr id="61450" name="Oval 7"/>
          <p:cNvSpPr>
            <a:spLocks noChangeAspect="1" noChangeArrowheads="1"/>
          </p:cNvSpPr>
          <p:nvPr/>
        </p:nvSpPr>
        <p:spPr bwMode="auto">
          <a:xfrm>
            <a:off x="5208588" y="2581275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e</a:t>
            </a:r>
          </a:p>
        </p:txBody>
      </p:sp>
      <p:sp>
        <p:nvSpPr>
          <p:cNvPr id="61451" name="Oval 8"/>
          <p:cNvSpPr>
            <a:spLocks noChangeAspect="1" noChangeArrowheads="1"/>
          </p:cNvSpPr>
          <p:nvPr/>
        </p:nvSpPr>
        <p:spPr bwMode="auto">
          <a:xfrm>
            <a:off x="2116138" y="2581275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i</a:t>
            </a:r>
          </a:p>
        </p:txBody>
      </p:sp>
      <p:sp>
        <p:nvSpPr>
          <p:cNvPr id="61452" name="Oval 9"/>
          <p:cNvSpPr>
            <a:spLocks noChangeAspect="1" noChangeArrowheads="1"/>
          </p:cNvSpPr>
          <p:nvPr/>
        </p:nvSpPr>
        <p:spPr bwMode="auto">
          <a:xfrm>
            <a:off x="1500188" y="3324225"/>
            <a:ext cx="423862" cy="287338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h</a:t>
            </a:r>
          </a:p>
        </p:txBody>
      </p:sp>
      <p:sp>
        <p:nvSpPr>
          <p:cNvPr id="61453" name="Oval 10"/>
          <p:cNvSpPr>
            <a:spLocks noChangeAspect="1" noChangeArrowheads="1"/>
          </p:cNvSpPr>
          <p:nvPr/>
        </p:nvSpPr>
        <p:spPr bwMode="auto">
          <a:xfrm>
            <a:off x="2735263" y="3324225"/>
            <a:ext cx="425450" cy="287338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g</a:t>
            </a:r>
          </a:p>
        </p:txBody>
      </p:sp>
      <p:sp>
        <p:nvSpPr>
          <p:cNvPr id="61454" name="Oval 11"/>
          <p:cNvSpPr>
            <a:spLocks noChangeAspect="1" noChangeArrowheads="1"/>
          </p:cNvSpPr>
          <p:nvPr/>
        </p:nvSpPr>
        <p:spPr bwMode="auto">
          <a:xfrm>
            <a:off x="3971925" y="3324225"/>
            <a:ext cx="425450" cy="287338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f</a:t>
            </a:r>
          </a:p>
        </p:txBody>
      </p:sp>
      <p:cxnSp>
        <p:nvCxnSpPr>
          <p:cNvPr id="61455" name="AutoShape 12"/>
          <p:cNvCxnSpPr>
            <a:cxnSpLocks noChangeAspect="1" noChangeShapeType="1"/>
            <a:stCxn id="61446" idx="7"/>
            <a:endCxn id="61447" idx="3"/>
          </p:cNvCxnSpPr>
          <p:nvPr/>
        </p:nvCxnSpPr>
        <p:spPr bwMode="auto">
          <a:xfrm flipV="1">
            <a:off x="874713" y="2087563"/>
            <a:ext cx="687387" cy="538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56" name="AutoShape 13"/>
          <p:cNvCxnSpPr>
            <a:cxnSpLocks noChangeAspect="1" noChangeShapeType="1"/>
            <a:stCxn id="61447" idx="6"/>
            <a:endCxn id="61448" idx="2"/>
          </p:cNvCxnSpPr>
          <p:nvPr/>
        </p:nvCxnSpPr>
        <p:spPr bwMode="auto">
          <a:xfrm>
            <a:off x="1924050" y="1984375"/>
            <a:ext cx="811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57" name="Text Box 14"/>
          <p:cNvSpPr txBox="1">
            <a:spLocks noChangeAspect="1" noChangeArrowheads="1"/>
          </p:cNvSpPr>
          <p:nvPr/>
        </p:nvSpPr>
        <p:spPr bwMode="auto">
          <a:xfrm>
            <a:off x="974725" y="2082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sp>
        <p:nvSpPr>
          <p:cNvPr id="61458" name="Text Box 15"/>
          <p:cNvSpPr txBox="1">
            <a:spLocks noChangeAspect="1" noChangeArrowheads="1"/>
          </p:cNvSpPr>
          <p:nvPr/>
        </p:nvSpPr>
        <p:spPr bwMode="auto">
          <a:xfrm>
            <a:off x="2220913" y="16684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  <p:sp>
        <p:nvSpPr>
          <p:cNvPr id="61459" name="Text Box 16"/>
          <p:cNvSpPr txBox="1">
            <a:spLocks noChangeAspect="1" noChangeArrowheads="1"/>
          </p:cNvSpPr>
          <p:nvPr/>
        </p:nvSpPr>
        <p:spPr bwMode="auto">
          <a:xfrm>
            <a:off x="3462338" y="16779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cxnSp>
        <p:nvCxnSpPr>
          <p:cNvPr id="61460" name="AutoShape 17"/>
          <p:cNvCxnSpPr>
            <a:cxnSpLocks noChangeAspect="1" noChangeShapeType="1"/>
            <a:stCxn id="61448" idx="6"/>
            <a:endCxn id="61449" idx="2"/>
          </p:cNvCxnSpPr>
          <p:nvPr/>
        </p:nvCxnSpPr>
        <p:spPr bwMode="auto">
          <a:xfrm>
            <a:off x="3160713" y="1984375"/>
            <a:ext cx="811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61" name="AutoShape 18"/>
          <p:cNvCxnSpPr>
            <a:cxnSpLocks noChangeAspect="1" noChangeShapeType="1"/>
            <a:stCxn id="61449" idx="5"/>
            <a:endCxn id="61450" idx="1"/>
          </p:cNvCxnSpPr>
          <p:nvPr/>
        </p:nvCxnSpPr>
        <p:spPr bwMode="auto">
          <a:xfrm>
            <a:off x="4335463" y="2087563"/>
            <a:ext cx="93345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62" name="AutoShape 19"/>
          <p:cNvCxnSpPr>
            <a:cxnSpLocks noChangeAspect="1" noChangeShapeType="1"/>
            <a:stCxn id="61449" idx="4"/>
            <a:endCxn id="61454" idx="0"/>
          </p:cNvCxnSpPr>
          <p:nvPr/>
        </p:nvCxnSpPr>
        <p:spPr bwMode="auto">
          <a:xfrm>
            <a:off x="4186238" y="2128838"/>
            <a:ext cx="0" cy="1195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63" name="AutoShape 20"/>
          <p:cNvCxnSpPr>
            <a:cxnSpLocks noChangeAspect="1" noChangeShapeType="1"/>
            <a:stCxn id="61454" idx="7"/>
            <a:endCxn id="61450" idx="3"/>
          </p:cNvCxnSpPr>
          <p:nvPr/>
        </p:nvCxnSpPr>
        <p:spPr bwMode="auto">
          <a:xfrm flipV="1">
            <a:off x="4335463" y="2827338"/>
            <a:ext cx="93345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64" name="AutoShape 21"/>
          <p:cNvCxnSpPr>
            <a:cxnSpLocks noChangeAspect="1" noChangeShapeType="1"/>
            <a:stCxn id="61448" idx="5"/>
            <a:endCxn id="61454" idx="1"/>
          </p:cNvCxnSpPr>
          <p:nvPr/>
        </p:nvCxnSpPr>
        <p:spPr bwMode="auto">
          <a:xfrm>
            <a:off x="3098800" y="2087563"/>
            <a:ext cx="936625" cy="12779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65" name="Text Box 22"/>
          <p:cNvSpPr txBox="1">
            <a:spLocks noChangeAspect="1" noChangeArrowheads="1"/>
          </p:cNvSpPr>
          <p:nvPr/>
        </p:nvSpPr>
        <p:spPr bwMode="auto">
          <a:xfrm>
            <a:off x="4143375" y="26098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14</a:t>
            </a:r>
          </a:p>
        </p:txBody>
      </p:sp>
      <p:sp>
        <p:nvSpPr>
          <p:cNvPr id="61466" name="Text Box 23"/>
          <p:cNvSpPr txBox="1">
            <a:spLocks noChangeAspect="1" noChangeArrowheads="1"/>
          </p:cNvSpPr>
          <p:nvPr/>
        </p:nvSpPr>
        <p:spPr bwMode="auto">
          <a:xfrm>
            <a:off x="4752975" y="30289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10</a:t>
            </a:r>
          </a:p>
        </p:txBody>
      </p:sp>
      <p:sp>
        <p:nvSpPr>
          <p:cNvPr id="61467" name="Text Box 24"/>
          <p:cNvSpPr txBox="1">
            <a:spLocks noChangeAspect="1" noChangeArrowheads="1"/>
          </p:cNvSpPr>
          <p:nvPr/>
        </p:nvSpPr>
        <p:spPr bwMode="auto">
          <a:xfrm>
            <a:off x="4800600" y="20732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9</a:t>
            </a:r>
          </a:p>
        </p:txBody>
      </p:sp>
      <p:sp>
        <p:nvSpPr>
          <p:cNvPr id="61468" name="Text Box 25"/>
          <p:cNvSpPr txBox="1">
            <a:spLocks noChangeAspect="1" noChangeArrowheads="1"/>
          </p:cNvSpPr>
          <p:nvPr/>
        </p:nvSpPr>
        <p:spPr bwMode="auto">
          <a:xfrm>
            <a:off x="3244850" y="2503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cxnSp>
        <p:nvCxnSpPr>
          <p:cNvPr id="61469" name="AutoShape 26"/>
          <p:cNvCxnSpPr>
            <a:cxnSpLocks noChangeAspect="1" noChangeShapeType="1"/>
            <a:stCxn id="61453" idx="6"/>
            <a:endCxn id="61454" idx="2"/>
          </p:cNvCxnSpPr>
          <p:nvPr/>
        </p:nvCxnSpPr>
        <p:spPr bwMode="auto">
          <a:xfrm>
            <a:off x="3160713" y="3467100"/>
            <a:ext cx="8112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70" name="AutoShape 27"/>
          <p:cNvCxnSpPr>
            <a:cxnSpLocks noChangeAspect="1" noChangeShapeType="1"/>
            <a:stCxn id="61451" idx="5"/>
            <a:endCxn id="61453" idx="1"/>
          </p:cNvCxnSpPr>
          <p:nvPr/>
        </p:nvCxnSpPr>
        <p:spPr bwMode="auto">
          <a:xfrm>
            <a:off x="2479675" y="2827338"/>
            <a:ext cx="31750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71" name="Text Box 28"/>
          <p:cNvSpPr txBox="1">
            <a:spLocks noChangeAspect="1" noChangeArrowheads="1"/>
          </p:cNvSpPr>
          <p:nvPr/>
        </p:nvSpPr>
        <p:spPr bwMode="auto">
          <a:xfrm>
            <a:off x="2408238" y="29876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6</a:t>
            </a:r>
          </a:p>
        </p:txBody>
      </p:sp>
      <p:sp>
        <p:nvSpPr>
          <p:cNvPr id="61472" name="Text Box 29"/>
          <p:cNvSpPr txBox="1">
            <a:spLocks noChangeAspect="1" noChangeArrowheads="1"/>
          </p:cNvSpPr>
          <p:nvPr/>
        </p:nvSpPr>
        <p:spPr bwMode="auto">
          <a:xfrm>
            <a:off x="3435350" y="34258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sp>
        <p:nvSpPr>
          <p:cNvPr id="61473" name="Text Box 30"/>
          <p:cNvSpPr txBox="1">
            <a:spLocks noChangeAspect="1" noChangeArrowheads="1"/>
          </p:cNvSpPr>
          <p:nvPr/>
        </p:nvSpPr>
        <p:spPr bwMode="auto">
          <a:xfrm>
            <a:off x="2582863" y="22002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cxnSp>
        <p:nvCxnSpPr>
          <p:cNvPr id="61474" name="AutoShape 31"/>
          <p:cNvCxnSpPr>
            <a:cxnSpLocks noChangeAspect="1" noChangeShapeType="1"/>
            <a:stCxn id="61451" idx="7"/>
            <a:endCxn id="61448" idx="3"/>
          </p:cNvCxnSpPr>
          <p:nvPr/>
        </p:nvCxnSpPr>
        <p:spPr bwMode="auto">
          <a:xfrm flipV="1">
            <a:off x="2479675" y="2087563"/>
            <a:ext cx="317500" cy="538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75" name="AutoShape 32"/>
          <p:cNvCxnSpPr>
            <a:cxnSpLocks noChangeAspect="1" noChangeShapeType="1"/>
            <a:stCxn id="61447" idx="4"/>
            <a:endCxn id="61452" idx="0"/>
          </p:cNvCxnSpPr>
          <p:nvPr/>
        </p:nvCxnSpPr>
        <p:spPr bwMode="auto">
          <a:xfrm>
            <a:off x="1712913" y="2128838"/>
            <a:ext cx="0" cy="1195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76" name="AutoShape 33"/>
          <p:cNvCxnSpPr>
            <a:cxnSpLocks noChangeAspect="1" noChangeShapeType="1"/>
            <a:stCxn id="61446" idx="5"/>
            <a:endCxn id="61452" idx="1"/>
          </p:cNvCxnSpPr>
          <p:nvPr/>
        </p:nvCxnSpPr>
        <p:spPr bwMode="auto">
          <a:xfrm>
            <a:off x="874713" y="2827338"/>
            <a:ext cx="687387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77" name="AutoShape 34"/>
          <p:cNvCxnSpPr>
            <a:cxnSpLocks noChangeAspect="1" noChangeShapeType="1"/>
            <a:stCxn id="61452" idx="6"/>
            <a:endCxn id="61453" idx="2"/>
          </p:cNvCxnSpPr>
          <p:nvPr/>
        </p:nvCxnSpPr>
        <p:spPr bwMode="auto">
          <a:xfrm>
            <a:off x="1924050" y="3467100"/>
            <a:ext cx="811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78" name="AutoShape 35"/>
          <p:cNvCxnSpPr>
            <a:cxnSpLocks noChangeAspect="1" noChangeShapeType="1"/>
            <a:stCxn id="61452" idx="7"/>
            <a:endCxn id="61451" idx="3"/>
          </p:cNvCxnSpPr>
          <p:nvPr/>
        </p:nvCxnSpPr>
        <p:spPr bwMode="auto">
          <a:xfrm flipV="1">
            <a:off x="1862138" y="2827338"/>
            <a:ext cx="315912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79" name="Text Box 36"/>
          <p:cNvSpPr txBox="1">
            <a:spLocks noChangeAspect="1" noChangeArrowheads="1"/>
          </p:cNvSpPr>
          <p:nvPr/>
        </p:nvSpPr>
        <p:spPr bwMode="auto">
          <a:xfrm>
            <a:off x="2233613" y="34337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</a:t>
            </a:r>
          </a:p>
        </p:txBody>
      </p:sp>
      <p:sp>
        <p:nvSpPr>
          <p:cNvPr id="61480" name="Text Box 37"/>
          <p:cNvSpPr txBox="1">
            <a:spLocks noChangeAspect="1" noChangeArrowheads="1"/>
          </p:cNvSpPr>
          <p:nvPr/>
        </p:nvSpPr>
        <p:spPr bwMode="auto">
          <a:xfrm>
            <a:off x="1997075" y="29829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sp>
        <p:nvSpPr>
          <p:cNvPr id="61481" name="Text Box 38"/>
          <p:cNvSpPr txBox="1">
            <a:spLocks noChangeAspect="1" noChangeArrowheads="1"/>
          </p:cNvSpPr>
          <p:nvPr/>
        </p:nvSpPr>
        <p:spPr bwMode="auto">
          <a:xfrm>
            <a:off x="1395413" y="24796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11</a:t>
            </a:r>
          </a:p>
        </p:txBody>
      </p:sp>
      <p:sp>
        <p:nvSpPr>
          <p:cNvPr id="61482" name="Text Box 39"/>
          <p:cNvSpPr txBox="1">
            <a:spLocks noChangeAspect="1" noChangeArrowheads="1"/>
          </p:cNvSpPr>
          <p:nvPr/>
        </p:nvSpPr>
        <p:spPr bwMode="auto">
          <a:xfrm>
            <a:off x="1012825" y="30559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  <p:sp>
        <p:nvSpPr>
          <p:cNvPr id="61483" name="Oval 40"/>
          <p:cNvSpPr>
            <a:spLocks noChangeAspect="1" noChangeArrowheads="1"/>
          </p:cNvSpPr>
          <p:nvPr/>
        </p:nvSpPr>
        <p:spPr bwMode="auto">
          <a:xfrm>
            <a:off x="3473450" y="4783138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a</a:t>
            </a:r>
          </a:p>
        </p:txBody>
      </p:sp>
      <p:sp>
        <p:nvSpPr>
          <p:cNvPr id="61484" name="Oval 41"/>
          <p:cNvSpPr>
            <a:spLocks noChangeAspect="1" noChangeArrowheads="1"/>
          </p:cNvSpPr>
          <p:nvPr/>
        </p:nvSpPr>
        <p:spPr bwMode="auto">
          <a:xfrm>
            <a:off x="4464050" y="4041775"/>
            <a:ext cx="423863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b</a:t>
            </a:r>
          </a:p>
        </p:txBody>
      </p:sp>
      <p:sp>
        <p:nvSpPr>
          <p:cNvPr id="61485" name="Oval 42"/>
          <p:cNvSpPr>
            <a:spLocks noChangeAspect="1" noChangeArrowheads="1"/>
          </p:cNvSpPr>
          <p:nvPr/>
        </p:nvSpPr>
        <p:spPr bwMode="auto">
          <a:xfrm>
            <a:off x="5699125" y="4041775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c</a:t>
            </a:r>
          </a:p>
        </p:txBody>
      </p:sp>
      <p:sp>
        <p:nvSpPr>
          <p:cNvPr id="61486" name="Oval 43"/>
          <p:cNvSpPr>
            <a:spLocks noChangeAspect="1" noChangeArrowheads="1"/>
          </p:cNvSpPr>
          <p:nvPr/>
        </p:nvSpPr>
        <p:spPr bwMode="auto">
          <a:xfrm>
            <a:off x="6935788" y="4041775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d</a:t>
            </a:r>
          </a:p>
        </p:txBody>
      </p:sp>
      <p:sp>
        <p:nvSpPr>
          <p:cNvPr id="61487" name="Oval 44"/>
          <p:cNvSpPr>
            <a:spLocks noChangeAspect="1" noChangeArrowheads="1"/>
          </p:cNvSpPr>
          <p:nvPr/>
        </p:nvSpPr>
        <p:spPr bwMode="auto">
          <a:xfrm>
            <a:off x="8172450" y="4783138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e</a:t>
            </a:r>
          </a:p>
        </p:txBody>
      </p:sp>
      <p:sp>
        <p:nvSpPr>
          <p:cNvPr id="61488" name="Oval 45"/>
          <p:cNvSpPr>
            <a:spLocks noChangeAspect="1" noChangeArrowheads="1"/>
          </p:cNvSpPr>
          <p:nvPr/>
        </p:nvSpPr>
        <p:spPr bwMode="auto">
          <a:xfrm>
            <a:off x="5080000" y="4783138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i</a:t>
            </a:r>
          </a:p>
        </p:txBody>
      </p:sp>
      <p:sp>
        <p:nvSpPr>
          <p:cNvPr id="61489" name="Oval 46"/>
          <p:cNvSpPr>
            <a:spLocks noChangeAspect="1" noChangeArrowheads="1"/>
          </p:cNvSpPr>
          <p:nvPr/>
        </p:nvSpPr>
        <p:spPr bwMode="auto">
          <a:xfrm>
            <a:off x="4464050" y="5526088"/>
            <a:ext cx="423863" cy="2873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h</a:t>
            </a:r>
          </a:p>
        </p:txBody>
      </p:sp>
      <p:sp>
        <p:nvSpPr>
          <p:cNvPr id="61490" name="Oval 47"/>
          <p:cNvSpPr>
            <a:spLocks noChangeAspect="1" noChangeArrowheads="1"/>
          </p:cNvSpPr>
          <p:nvPr/>
        </p:nvSpPr>
        <p:spPr bwMode="auto">
          <a:xfrm>
            <a:off x="5699125" y="5526088"/>
            <a:ext cx="425450" cy="2873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g</a:t>
            </a:r>
          </a:p>
        </p:txBody>
      </p:sp>
      <p:sp>
        <p:nvSpPr>
          <p:cNvPr id="61491" name="Oval 48"/>
          <p:cNvSpPr>
            <a:spLocks noChangeAspect="1" noChangeArrowheads="1"/>
          </p:cNvSpPr>
          <p:nvPr/>
        </p:nvSpPr>
        <p:spPr bwMode="auto">
          <a:xfrm>
            <a:off x="6935788" y="5526088"/>
            <a:ext cx="425450" cy="2873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f</a:t>
            </a:r>
          </a:p>
        </p:txBody>
      </p:sp>
      <p:cxnSp>
        <p:nvCxnSpPr>
          <p:cNvPr id="61492" name="AutoShape 49"/>
          <p:cNvCxnSpPr>
            <a:cxnSpLocks noChangeAspect="1" noChangeShapeType="1"/>
            <a:stCxn id="61483" idx="7"/>
            <a:endCxn id="61484" idx="3"/>
          </p:cNvCxnSpPr>
          <p:nvPr/>
        </p:nvCxnSpPr>
        <p:spPr bwMode="auto">
          <a:xfrm flipV="1">
            <a:off x="3838575" y="4289425"/>
            <a:ext cx="687388" cy="538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93" name="AutoShape 50"/>
          <p:cNvCxnSpPr>
            <a:cxnSpLocks noChangeAspect="1" noChangeShapeType="1"/>
            <a:stCxn id="61484" idx="6"/>
            <a:endCxn id="61485" idx="2"/>
          </p:cNvCxnSpPr>
          <p:nvPr/>
        </p:nvCxnSpPr>
        <p:spPr bwMode="auto">
          <a:xfrm>
            <a:off x="4887913" y="4186238"/>
            <a:ext cx="811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94" name="Text Box 51"/>
          <p:cNvSpPr txBox="1">
            <a:spLocks noChangeAspect="1" noChangeArrowheads="1"/>
          </p:cNvSpPr>
          <p:nvPr/>
        </p:nvSpPr>
        <p:spPr bwMode="auto">
          <a:xfrm>
            <a:off x="3938588" y="42846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sp>
        <p:nvSpPr>
          <p:cNvPr id="61495" name="Text Box 52"/>
          <p:cNvSpPr txBox="1">
            <a:spLocks noChangeAspect="1" noChangeArrowheads="1"/>
          </p:cNvSpPr>
          <p:nvPr/>
        </p:nvSpPr>
        <p:spPr bwMode="auto">
          <a:xfrm>
            <a:off x="5184775" y="38703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  <p:sp>
        <p:nvSpPr>
          <p:cNvPr id="61496" name="Text Box 53"/>
          <p:cNvSpPr txBox="1">
            <a:spLocks noChangeAspect="1" noChangeArrowheads="1"/>
          </p:cNvSpPr>
          <p:nvPr/>
        </p:nvSpPr>
        <p:spPr bwMode="auto">
          <a:xfrm>
            <a:off x="6426200" y="38798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cxnSp>
        <p:nvCxnSpPr>
          <p:cNvPr id="61497" name="AutoShape 54"/>
          <p:cNvCxnSpPr>
            <a:cxnSpLocks noChangeAspect="1" noChangeShapeType="1"/>
            <a:stCxn id="61485" idx="6"/>
            <a:endCxn id="61486" idx="2"/>
          </p:cNvCxnSpPr>
          <p:nvPr/>
        </p:nvCxnSpPr>
        <p:spPr bwMode="auto">
          <a:xfrm>
            <a:off x="6124575" y="4186238"/>
            <a:ext cx="811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98" name="AutoShape 55"/>
          <p:cNvCxnSpPr>
            <a:cxnSpLocks noChangeAspect="1" noChangeShapeType="1"/>
            <a:stCxn id="61486" idx="5"/>
            <a:endCxn id="61487" idx="1"/>
          </p:cNvCxnSpPr>
          <p:nvPr/>
        </p:nvCxnSpPr>
        <p:spPr bwMode="auto">
          <a:xfrm>
            <a:off x="7299325" y="4289425"/>
            <a:ext cx="93345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99" name="AutoShape 56"/>
          <p:cNvCxnSpPr>
            <a:cxnSpLocks noChangeAspect="1" noChangeShapeType="1"/>
            <a:stCxn id="61486" idx="4"/>
            <a:endCxn id="61491" idx="0"/>
          </p:cNvCxnSpPr>
          <p:nvPr/>
        </p:nvCxnSpPr>
        <p:spPr bwMode="auto">
          <a:xfrm>
            <a:off x="7150100" y="4330700"/>
            <a:ext cx="0" cy="1195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00" name="AutoShape 57"/>
          <p:cNvCxnSpPr>
            <a:cxnSpLocks noChangeAspect="1" noChangeShapeType="1"/>
            <a:stCxn id="61491" idx="7"/>
            <a:endCxn id="61487" idx="3"/>
          </p:cNvCxnSpPr>
          <p:nvPr/>
        </p:nvCxnSpPr>
        <p:spPr bwMode="auto">
          <a:xfrm flipV="1">
            <a:off x="7299325" y="5029200"/>
            <a:ext cx="93345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01" name="AutoShape 58"/>
          <p:cNvCxnSpPr>
            <a:cxnSpLocks noChangeAspect="1" noChangeShapeType="1"/>
            <a:stCxn id="61485" idx="5"/>
            <a:endCxn id="61491" idx="1"/>
          </p:cNvCxnSpPr>
          <p:nvPr/>
        </p:nvCxnSpPr>
        <p:spPr bwMode="auto">
          <a:xfrm>
            <a:off x="6062663" y="4289425"/>
            <a:ext cx="936625" cy="12779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02" name="Text Box 59"/>
          <p:cNvSpPr txBox="1">
            <a:spLocks noChangeAspect="1" noChangeArrowheads="1"/>
          </p:cNvSpPr>
          <p:nvPr/>
        </p:nvSpPr>
        <p:spPr bwMode="auto">
          <a:xfrm>
            <a:off x="7107238" y="48117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14</a:t>
            </a:r>
          </a:p>
        </p:txBody>
      </p:sp>
      <p:sp>
        <p:nvSpPr>
          <p:cNvPr id="61503" name="Text Box 60"/>
          <p:cNvSpPr txBox="1">
            <a:spLocks noChangeAspect="1" noChangeArrowheads="1"/>
          </p:cNvSpPr>
          <p:nvPr/>
        </p:nvSpPr>
        <p:spPr bwMode="auto">
          <a:xfrm>
            <a:off x="7716838" y="52308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10</a:t>
            </a:r>
          </a:p>
        </p:txBody>
      </p:sp>
      <p:sp>
        <p:nvSpPr>
          <p:cNvPr id="61504" name="Text Box 61"/>
          <p:cNvSpPr txBox="1">
            <a:spLocks noChangeAspect="1" noChangeArrowheads="1"/>
          </p:cNvSpPr>
          <p:nvPr/>
        </p:nvSpPr>
        <p:spPr bwMode="auto">
          <a:xfrm>
            <a:off x="7764463" y="42751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9</a:t>
            </a:r>
          </a:p>
        </p:txBody>
      </p:sp>
      <p:sp>
        <p:nvSpPr>
          <p:cNvPr id="61505" name="Text Box 62"/>
          <p:cNvSpPr txBox="1">
            <a:spLocks noChangeAspect="1" noChangeArrowheads="1"/>
          </p:cNvSpPr>
          <p:nvPr/>
        </p:nvSpPr>
        <p:spPr bwMode="auto">
          <a:xfrm>
            <a:off x="6208713" y="47053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cxnSp>
        <p:nvCxnSpPr>
          <p:cNvPr id="61506" name="AutoShape 63"/>
          <p:cNvCxnSpPr>
            <a:cxnSpLocks noChangeAspect="1" noChangeShapeType="1"/>
            <a:stCxn id="61490" idx="6"/>
            <a:endCxn id="61491" idx="2"/>
          </p:cNvCxnSpPr>
          <p:nvPr/>
        </p:nvCxnSpPr>
        <p:spPr bwMode="auto">
          <a:xfrm>
            <a:off x="6124575" y="5668963"/>
            <a:ext cx="811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07" name="AutoShape 64"/>
          <p:cNvCxnSpPr>
            <a:cxnSpLocks noChangeAspect="1" noChangeShapeType="1"/>
            <a:stCxn id="61488" idx="5"/>
            <a:endCxn id="61490" idx="1"/>
          </p:cNvCxnSpPr>
          <p:nvPr/>
        </p:nvCxnSpPr>
        <p:spPr bwMode="auto">
          <a:xfrm>
            <a:off x="5443538" y="5029200"/>
            <a:ext cx="31750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08" name="Text Box 65"/>
          <p:cNvSpPr txBox="1">
            <a:spLocks noChangeAspect="1" noChangeArrowheads="1"/>
          </p:cNvSpPr>
          <p:nvPr/>
        </p:nvSpPr>
        <p:spPr bwMode="auto">
          <a:xfrm>
            <a:off x="5372100" y="51895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6</a:t>
            </a:r>
          </a:p>
        </p:txBody>
      </p:sp>
      <p:sp>
        <p:nvSpPr>
          <p:cNvPr id="61509" name="Text Box 66"/>
          <p:cNvSpPr txBox="1">
            <a:spLocks noChangeAspect="1" noChangeArrowheads="1"/>
          </p:cNvSpPr>
          <p:nvPr/>
        </p:nvSpPr>
        <p:spPr bwMode="auto">
          <a:xfrm>
            <a:off x="6399213" y="5627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sp>
        <p:nvSpPr>
          <p:cNvPr id="61510" name="Text Box 67"/>
          <p:cNvSpPr txBox="1">
            <a:spLocks noChangeAspect="1" noChangeArrowheads="1"/>
          </p:cNvSpPr>
          <p:nvPr/>
        </p:nvSpPr>
        <p:spPr bwMode="auto">
          <a:xfrm>
            <a:off x="5546725" y="44021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cxnSp>
        <p:nvCxnSpPr>
          <p:cNvPr id="61511" name="AutoShape 68"/>
          <p:cNvCxnSpPr>
            <a:cxnSpLocks noChangeAspect="1" noChangeShapeType="1"/>
            <a:stCxn id="61488" idx="7"/>
            <a:endCxn id="61485" idx="3"/>
          </p:cNvCxnSpPr>
          <p:nvPr/>
        </p:nvCxnSpPr>
        <p:spPr bwMode="auto">
          <a:xfrm flipV="1">
            <a:off x="5443538" y="4289425"/>
            <a:ext cx="317500" cy="538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12" name="AutoShape 69"/>
          <p:cNvCxnSpPr>
            <a:cxnSpLocks noChangeAspect="1" noChangeShapeType="1"/>
            <a:stCxn id="61484" idx="4"/>
            <a:endCxn id="61489" idx="0"/>
          </p:cNvCxnSpPr>
          <p:nvPr/>
        </p:nvCxnSpPr>
        <p:spPr bwMode="auto">
          <a:xfrm>
            <a:off x="4676775" y="4330700"/>
            <a:ext cx="0" cy="1195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13" name="AutoShape 70"/>
          <p:cNvCxnSpPr>
            <a:cxnSpLocks noChangeAspect="1" noChangeShapeType="1"/>
            <a:stCxn id="61483" idx="5"/>
            <a:endCxn id="61489" idx="1"/>
          </p:cNvCxnSpPr>
          <p:nvPr/>
        </p:nvCxnSpPr>
        <p:spPr bwMode="auto">
          <a:xfrm>
            <a:off x="3838575" y="5029200"/>
            <a:ext cx="687388" cy="538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14" name="AutoShape 71"/>
          <p:cNvCxnSpPr>
            <a:cxnSpLocks noChangeAspect="1" noChangeShapeType="1"/>
            <a:stCxn id="61489" idx="6"/>
            <a:endCxn id="61490" idx="2"/>
          </p:cNvCxnSpPr>
          <p:nvPr/>
        </p:nvCxnSpPr>
        <p:spPr bwMode="auto">
          <a:xfrm>
            <a:off x="4887913" y="5668963"/>
            <a:ext cx="8112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15" name="AutoShape 72"/>
          <p:cNvCxnSpPr>
            <a:cxnSpLocks noChangeAspect="1" noChangeShapeType="1"/>
            <a:stCxn id="61489" idx="7"/>
            <a:endCxn id="61488" idx="3"/>
          </p:cNvCxnSpPr>
          <p:nvPr/>
        </p:nvCxnSpPr>
        <p:spPr bwMode="auto">
          <a:xfrm flipV="1">
            <a:off x="4826000" y="5029200"/>
            <a:ext cx="315913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16" name="Text Box 73"/>
          <p:cNvSpPr txBox="1">
            <a:spLocks noChangeAspect="1" noChangeArrowheads="1"/>
          </p:cNvSpPr>
          <p:nvPr/>
        </p:nvSpPr>
        <p:spPr bwMode="auto">
          <a:xfrm>
            <a:off x="5197475" y="56356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</a:t>
            </a:r>
          </a:p>
        </p:txBody>
      </p:sp>
      <p:sp>
        <p:nvSpPr>
          <p:cNvPr id="61517" name="Text Box 74"/>
          <p:cNvSpPr txBox="1">
            <a:spLocks noChangeAspect="1" noChangeArrowheads="1"/>
          </p:cNvSpPr>
          <p:nvPr/>
        </p:nvSpPr>
        <p:spPr bwMode="auto">
          <a:xfrm>
            <a:off x="4960938" y="51847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sp>
        <p:nvSpPr>
          <p:cNvPr id="61518" name="Text Box 75"/>
          <p:cNvSpPr txBox="1">
            <a:spLocks noChangeAspect="1" noChangeArrowheads="1"/>
          </p:cNvSpPr>
          <p:nvPr/>
        </p:nvSpPr>
        <p:spPr bwMode="auto">
          <a:xfrm>
            <a:off x="4359275" y="46815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11</a:t>
            </a:r>
          </a:p>
        </p:txBody>
      </p:sp>
      <p:sp>
        <p:nvSpPr>
          <p:cNvPr id="61519" name="Text Box 76"/>
          <p:cNvSpPr txBox="1">
            <a:spLocks noChangeAspect="1" noChangeArrowheads="1"/>
          </p:cNvSpPr>
          <p:nvPr/>
        </p:nvSpPr>
        <p:spPr bwMode="auto">
          <a:xfrm>
            <a:off x="3976688" y="5257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B43506-F172-4303-BA51-DC03FFB8C58F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624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CAF0DE-CBCA-4453-B038-DBA273B7F727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tr-TR" sz="1400" smtClean="0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Prim’s Algorithm - Example</a:t>
            </a:r>
          </a:p>
        </p:txBody>
      </p:sp>
      <p:sp>
        <p:nvSpPr>
          <p:cNvPr id="62470" name="Oval 3"/>
          <p:cNvSpPr>
            <a:spLocks noChangeAspect="1" noChangeArrowheads="1"/>
          </p:cNvSpPr>
          <p:nvPr/>
        </p:nvSpPr>
        <p:spPr bwMode="auto">
          <a:xfrm>
            <a:off x="919163" y="3487738"/>
            <a:ext cx="608012" cy="4127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a</a:t>
            </a:r>
          </a:p>
        </p:txBody>
      </p:sp>
      <p:sp>
        <p:nvSpPr>
          <p:cNvPr id="62471" name="Oval 4"/>
          <p:cNvSpPr>
            <a:spLocks noChangeAspect="1" noChangeArrowheads="1"/>
          </p:cNvSpPr>
          <p:nvPr/>
        </p:nvSpPr>
        <p:spPr bwMode="auto">
          <a:xfrm>
            <a:off x="2335213" y="2427288"/>
            <a:ext cx="606425" cy="4143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b</a:t>
            </a:r>
          </a:p>
        </p:txBody>
      </p:sp>
      <p:sp>
        <p:nvSpPr>
          <p:cNvPr id="62472" name="Oval 5"/>
          <p:cNvSpPr>
            <a:spLocks noChangeAspect="1" noChangeArrowheads="1"/>
          </p:cNvSpPr>
          <p:nvPr/>
        </p:nvSpPr>
        <p:spPr bwMode="auto">
          <a:xfrm>
            <a:off x="4102100" y="2427288"/>
            <a:ext cx="608013" cy="4143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c</a:t>
            </a:r>
          </a:p>
        </p:txBody>
      </p:sp>
      <p:sp>
        <p:nvSpPr>
          <p:cNvPr id="62473" name="Oval 6"/>
          <p:cNvSpPr>
            <a:spLocks noChangeAspect="1" noChangeArrowheads="1"/>
          </p:cNvSpPr>
          <p:nvPr/>
        </p:nvSpPr>
        <p:spPr bwMode="auto">
          <a:xfrm>
            <a:off x="5870575" y="2427288"/>
            <a:ext cx="608013" cy="4143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d</a:t>
            </a:r>
          </a:p>
        </p:txBody>
      </p:sp>
      <p:sp>
        <p:nvSpPr>
          <p:cNvPr id="62474" name="Oval 7"/>
          <p:cNvSpPr>
            <a:spLocks noChangeAspect="1" noChangeArrowheads="1"/>
          </p:cNvSpPr>
          <p:nvPr/>
        </p:nvSpPr>
        <p:spPr bwMode="auto">
          <a:xfrm>
            <a:off x="7639050" y="3487738"/>
            <a:ext cx="608013" cy="412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e</a:t>
            </a:r>
          </a:p>
        </p:txBody>
      </p:sp>
      <p:sp>
        <p:nvSpPr>
          <p:cNvPr id="62475" name="Oval 8"/>
          <p:cNvSpPr>
            <a:spLocks noChangeAspect="1" noChangeArrowheads="1"/>
          </p:cNvSpPr>
          <p:nvPr/>
        </p:nvSpPr>
        <p:spPr bwMode="auto">
          <a:xfrm>
            <a:off x="3216275" y="3487738"/>
            <a:ext cx="608013" cy="4127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i</a:t>
            </a:r>
          </a:p>
        </p:txBody>
      </p:sp>
      <p:sp>
        <p:nvSpPr>
          <p:cNvPr id="62476" name="Oval 9"/>
          <p:cNvSpPr>
            <a:spLocks noChangeAspect="1" noChangeArrowheads="1"/>
          </p:cNvSpPr>
          <p:nvPr/>
        </p:nvSpPr>
        <p:spPr bwMode="auto">
          <a:xfrm>
            <a:off x="2335213" y="4549775"/>
            <a:ext cx="606425" cy="41116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h</a:t>
            </a:r>
          </a:p>
        </p:txBody>
      </p:sp>
      <p:sp>
        <p:nvSpPr>
          <p:cNvPr id="62477" name="Oval 10"/>
          <p:cNvSpPr>
            <a:spLocks noChangeAspect="1" noChangeArrowheads="1"/>
          </p:cNvSpPr>
          <p:nvPr/>
        </p:nvSpPr>
        <p:spPr bwMode="auto">
          <a:xfrm>
            <a:off x="4102100" y="4549775"/>
            <a:ext cx="608013" cy="41116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g</a:t>
            </a:r>
          </a:p>
        </p:txBody>
      </p:sp>
      <p:sp>
        <p:nvSpPr>
          <p:cNvPr id="62478" name="Oval 11"/>
          <p:cNvSpPr>
            <a:spLocks noChangeAspect="1" noChangeArrowheads="1"/>
          </p:cNvSpPr>
          <p:nvPr/>
        </p:nvSpPr>
        <p:spPr bwMode="auto">
          <a:xfrm>
            <a:off x="5870575" y="4549775"/>
            <a:ext cx="608013" cy="41116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f</a:t>
            </a:r>
          </a:p>
        </p:txBody>
      </p:sp>
      <p:cxnSp>
        <p:nvCxnSpPr>
          <p:cNvPr id="62479" name="AutoShape 12"/>
          <p:cNvCxnSpPr>
            <a:cxnSpLocks noChangeAspect="1" noChangeShapeType="1"/>
            <a:stCxn id="62470" idx="7"/>
            <a:endCxn id="62471" idx="3"/>
          </p:cNvCxnSpPr>
          <p:nvPr/>
        </p:nvCxnSpPr>
        <p:spPr bwMode="auto">
          <a:xfrm flipV="1">
            <a:off x="1441450" y="2781300"/>
            <a:ext cx="982663" cy="7699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480" name="AutoShape 13"/>
          <p:cNvCxnSpPr>
            <a:cxnSpLocks noChangeAspect="1" noChangeShapeType="1"/>
            <a:stCxn id="62471" idx="6"/>
            <a:endCxn id="62472" idx="2"/>
          </p:cNvCxnSpPr>
          <p:nvPr/>
        </p:nvCxnSpPr>
        <p:spPr bwMode="auto">
          <a:xfrm>
            <a:off x="2941638" y="2633663"/>
            <a:ext cx="116046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481" name="Text Box 14"/>
          <p:cNvSpPr txBox="1">
            <a:spLocks noChangeAspect="1" noChangeArrowheads="1"/>
          </p:cNvSpPr>
          <p:nvPr/>
        </p:nvSpPr>
        <p:spPr bwMode="auto">
          <a:xfrm>
            <a:off x="1584325" y="2774950"/>
            <a:ext cx="2968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sp>
        <p:nvSpPr>
          <p:cNvPr id="62482" name="Text Box 15"/>
          <p:cNvSpPr txBox="1">
            <a:spLocks noChangeAspect="1" noChangeArrowheads="1"/>
          </p:cNvSpPr>
          <p:nvPr/>
        </p:nvSpPr>
        <p:spPr bwMode="auto">
          <a:xfrm>
            <a:off x="3367088" y="2297113"/>
            <a:ext cx="2984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  <p:sp>
        <p:nvSpPr>
          <p:cNvPr id="62483" name="Text Box 16"/>
          <p:cNvSpPr txBox="1">
            <a:spLocks noChangeAspect="1" noChangeArrowheads="1"/>
          </p:cNvSpPr>
          <p:nvPr/>
        </p:nvSpPr>
        <p:spPr bwMode="auto">
          <a:xfrm>
            <a:off x="5141913" y="2349500"/>
            <a:ext cx="300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cxnSp>
        <p:nvCxnSpPr>
          <p:cNvPr id="62484" name="AutoShape 17"/>
          <p:cNvCxnSpPr>
            <a:cxnSpLocks noChangeAspect="1" noChangeShapeType="1"/>
            <a:stCxn id="62472" idx="6"/>
            <a:endCxn id="62473" idx="2"/>
          </p:cNvCxnSpPr>
          <p:nvPr/>
        </p:nvCxnSpPr>
        <p:spPr bwMode="auto">
          <a:xfrm>
            <a:off x="4710113" y="2633663"/>
            <a:ext cx="116046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485" name="AutoShape 18"/>
          <p:cNvCxnSpPr>
            <a:cxnSpLocks noChangeAspect="1" noChangeShapeType="1"/>
            <a:stCxn id="62473" idx="5"/>
            <a:endCxn id="62474" idx="1"/>
          </p:cNvCxnSpPr>
          <p:nvPr/>
        </p:nvCxnSpPr>
        <p:spPr bwMode="auto">
          <a:xfrm>
            <a:off x="6389688" y="2781300"/>
            <a:ext cx="133508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486" name="AutoShape 19"/>
          <p:cNvCxnSpPr>
            <a:cxnSpLocks noChangeAspect="1" noChangeShapeType="1"/>
            <a:stCxn id="62473" idx="4"/>
            <a:endCxn id="62478" idx="0"/>
          </p:cNvCxnSpPr>
          <p:nvPr/>
        </p:nvCxnSpPr>
        <p:spPr bwMode="auto">
          <a:xfrm>
            <a:off x="6176963" y="2841625"/>
            <a:ext cx="0" cy="170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487" name="AutoShape 20"/>
          <p:cNvCxnSpPr>
            <a:cxnSpLocks noChangeAspect="1" noChangeShapeType="1"/>
            <a:stCxn id="62478" idx="7"/>
            <a:endCxn id="62474" idx="3"/>
          </p:cNvCxnSpPr>
          <p:nvPr/>
        </p:nvCxnSpPr>
        <p:spPr bwMode="auto">
          <a:xfrm flipV="1">
            <a:off x="6389688" y="3838575"/>
            <a:ext cx="133508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488" name="AutoShape 21"/>
          <p:cNvCxnSpPr>
            <a:cxnSpLocks noChangeAspect="1" noChangeShapeType="1"/>
            <a:stCxn id="62472" idx="5"/>
            <a:endCxn id="62478" idx="1"/>
          </p:cNvCxnSpPr>
          <p:nvPr/>
        </p:nvCxnSpPr>
        <p:spPr bwMode="auto">
          <a:xfrm>
            <a:off x="4621213" y="2781300"/>
            <a:ext cx="1339850" cy="18272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489" name="Text Box 22"/>
          <p:cNvSpPr txBox="1">
            <a:spLocks noChangeAspect="1" noChangeArrowheads="1"/>
          </p:cNvSpPr>
          <p:nvPr/>
        </p:nvSpPr>
        <p:spPr bwMode="auto">
          <a:xfrm>
            <a:off x="6115050" y="35290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14</a:t>
            </a:r>
          </a:p>
        </p:txBody>
      </p:sp>
      <p:sp>
        <p:nvSpPr>
          <p:cNvPr id="62490" name="Text Box 23"/>
          <p:cNvSpPr txBox="1">
            <a:spLocks noChangeAspect="1" noChangeArrowheads="1"/>
          </p:cNvSpPr>
          <p:nvPr/>
        </p:nvSpPr>
        <p:spPr bwMode="auto">
          <a:xfrm>
            <a:off x="6986588" y="4127500"/>
            <a:ext cx="4143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10</a:t>
            </a:r>
          </a:p>
        </p:txBody>
      </p:sp>
      <p:sp>
        <p:nvSpPr>
          <p:cNvPr id="62491" name="Text Box 24"/>
          <p:cNvSpPr txBox="1">
            <a:spLocks noChangeAspect="1" noChangeArrowheads="1"/>
          </p:cNvSpPr>
          <p:nvPr/>
        </p:nvSpPr>
        <p:spPr bwMode="auto">
          <a:xfrm>
            <a:off x="7054850" y="27606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9</a:t>
            </a:r>
          </a:p>
        </p:txBody>
      </p:sp>
      <p:sp>
        <p:nvSpPr>
          <p:cNvPr id="62492" name="Text Box 25"/>
          <p:cNvSpPr txBox="1">
            <a:spLocks noChangeAspect="1" noChangeArrowheads="1"/>
          </p:cNvSpPr>
          <p:nvPr/>
        </p:nvSpPr>
        <p:spPr bwMode="auto">
          <a:xfrm>
            <a:off x="4830763" y="3376613"/>
            <a:ext cx="30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cxnSp>
        <p:nvCxnSpPr>
          <p:cNvPr id="62493" name="AutoShape 26"/>
          <p:cNvCxnSpPr>
            <a:cxnSpLocks noChangeAspect="1" noChangeShapeType="1"/>
            <a:stCxn id="62477" idx="6"/>
            <a:endCxn id="62478" idx="2"/>
          </p:cNvCxnSpPr>
          <p:nvPr/>
        </p:nvCxnSpPr>
        <p:spPr bwMode="auto">
          <a:xfrm>
            <a:off x="4710113" y="4752975"/>
            <a:ext cx="116046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494" name="AutoShape 27"/>
          <p:cNvCxnSpPr>
            <a:cxnSpLocks noChangeAspect="1" noChangeShapeType="1"/>
            <a:stCxn id="62475" idx="5"/>
            <a:endCxn id="62477" idx="1"/>
          </p:cNvCxnSpPr>
          <p:nvPr/>
        </p:nvCxnSpPr>
        <p:spPr bwMode="auto">
          <a:xfrm>
            <a:off x="3736975" y="3838575"/>
            <a:ext cx="454025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495" name="Text Box 28"/>
          <p:cNvSpPr txBox="1">
            <a:spLocks noChangeAspect="1" noChangeArrowheads="1"/>
          </p:cNvSpPr>
          <p:nvPr/>
        </p:nvSpPr>
        <p:spPr bwMode="auto">
          <a:xfrm>
            <a:off x="3633788" y="40687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6</a:t>
            </a:r>
          </a:p>
        </p:txBody>
      </p:sp>
      <p:sp>
        <p:nvSpPr>
          <p:cNvPr id="62496" name="Text Box 29"/>
          <p:cNvSpPr txBox="1">
            <a:spLocks noChangeAspect="1" noChangeArrowheads="1"/>
          </p:cNvSpPr>
          <p:nvPr/>
        </p:nvSpPr>
        <p:spPr bwMode="auto">
          <a:xfrm>
            <a:off x="5102225" y="4694238"/>
            <a:ext cx="2984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sp>
        <p:nvSpPr>
          <p:cNvPr id="62497" name="Text Box 30"/>
          <p:cNvSpPr txBox="1">
            <a:spLocks noChangeAspect="1" noChangeArrowheads="1"/>
          </p:cNvSpPr>
          <p:nvPr/>
        </p:nvSpPr>
        <p:spPr bwMode="auto">
          <a:xfrm>
            <a:off x="3960813" y="29908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cxnSp>
        <p:nvCxnSpPr>
          <p:cNvPr id="62498" name="AutoShape 31"/>
          <p:cNvCxnSpPr>
            <a:cxnSpLocks noChangeAspect="1" noChangeShapeType="1"/>
            <a:stCxn id="62475" idx="7"/>
            <a:endCxn id="62472" idx="3"/>
          </p:cNvCxnSpPr>
          <p:nvPr/>
        </p:nvCxnSpPr>
        <p:spPr bwMode="auto">
          <a:xfrm flipV="1">
            <a:off x="3736975" y="2781300"/>
            <a:ext cx="454025" cy="7699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499" name="AutoShape 32"/>
          <p:cNvCxnSpPr>
            <a:cxnSpLocks noChangeAspect="1" noChangeShapeType="1"/>
            <a:stCxn id="62471" idx="4"/>
            <a:endCxn id="62476" idx="0"/>
          </p:cNvCxnSpPr>
          <p:nvPr/>
        </p:nvCxnSpPr>
        <p:spPr bwMode="auto">
          <a:xfrm>
            <a:off x="2640013" y="2841625"/>
            <a:ext cx="0" cy="170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500" name="AutoShape 33"/>
          <p:cNvCxnSpPr>
            <a:cxnSpLocks noChangeAspect="1" noChangeShapeType="1"/>
            <a:stCxn id="62470" idx="5"/>
            <a:endCxn id="62476" idx="1"/>
          </p:cNvCxnSpPr>
          <p:nvPr/>
        </p:nvCxnSpPr>
        <p:spPr bwMode="auto">
          <a:xfrm>
            <a:off x="1441450" y="3838575"/>
            <a:ext cx="982663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501" name="AutoShape 34"/>
          <p:cNvCxnSpPr>
            <a:cxnSpLocks noChangeAspect="1" noChangeShapeType="1"/>
            <a:stCxn id="62476" idx="6"/>
            <a:endCxn id="62477" idx="2"/>
          </p:cNvCxnSpPr>
          <p:nvPr/>
        </p:nvCxnSpPr>
        <p:spPr bwMode="auto">
          <a:xfrm>
            <a:off x="2941638" y="4752975"/>
            <a:ext cx="116046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502" name="AutoShape 35"/>
          <p:cNvCxnSpPr>
            <a:cxnSpLocks noChangeAspect="1" noChangeShapeType="1"/>
            <a:stCxn id="62476" idx="7"/>
            <a:endCxn id="62475" idx="3"/>
          </p:cNvCxnSpPr>
          <p:nvPr/>
        </p:nvCxnSpPr>
        <p:spPr bwMode="auto">
          <a:xfrm flipV="1">
            <a:off x="2852738" y="3838575"/>
            <a:ext cx="4524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503" name="Text Box 36"/>
          <p:cNvSpPr txBox="1">
            <a:spLocks noChangeAspect="1" noChangeArrowheads="1"/>
          </p:cNvSpPr>
          <p:nvPr/>
        </p:nvSpPr>
        <p:spPr bwMode="auto">
          <a:xfrm>
            <a:off x="3384550" y="4705350"/>
            <a:ext cx="2968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</a:t>
            </a:r>
          </a:p>
        </p:txBody>
      </p:sp>
      <p:sp>
        <p:nvSpPr>
          <p:cNvPr id="62504" name="Text Box 37"/>
          <p:cNvSpPr txBox="1">
            <a:spLocks noChangeAspect="1" noChangeArrowheads="1"/>
          </p:cNvSpPr>
          <p:nvPr/>
        </p:nvSpPr>
        <p:spPr bwMode="auto">
          <a:xfrm>
            <a:off x="3046413" y="4062413"/>
            <a:ext cx="30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sp>
        <p:nvSpPr>
          <p:cNvPr id="62505" name="Text Box 38"/>
          <p:cNvSpPr txBox="1">
            <a:spLocks noChangeAspect="1" noChangeArrowheads="1"/>
          </p:cNvSpPr>
          <p:nvPr/>
        </p:nvSpPr>
        <p:spPr bwMode="auto">
          <a:xfrm>
            <a:off x="2185988" y="3341688"/>
            <a:ext cx="4127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11</a:t>
            </a:r>
          </a:p>
        </p:txBody>
      </p:sp>
      <p:sp>
        <p:nvSpPr>
          <p:cNvPr id="62506" name="Text Box 39"/>
          <p:cNvSpPr txBox="1">
            <a:spLocks noChangeAspect="1" noChangeArrowheads="1"/>
          </p:cNvSpPr>
          <p:nvPr/>
        </p:nvSpPr>
        <p:spPr bwMode="auto">
          <a:xfrm>
            <a:off x="1638300" y="4165600"/>
            <a:ext cx="2984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6672CE-FF32-4A6B-B1F8-B1F7084FB0E6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634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ED8F8C-7D01-4DF5-B8F6-B8493040FED2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tr-TR" sz="1400" smtClean="0"/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Prim’s Algorithm - Example</a:t>
            </a:r>
          </a:p>
        </p:txBody>
      </p:sp>
      <p:sp>
        <p:nvSpPr>
          <p:cNvPr id="63494" name="Oval 3"/>
          <p:cNvSpPr>
            <a:spLocks noChangeAspect="1" noChangeArrowheads="1"/>
          </p:cNvSpPr>
          <p:nvPr/>
        </p:nvSpPr>
        <p:spPr bwMode="auto">
          <a:xfrm>
            <a:off x="919163" y="3487738"/>
            <a:ext cx="608012" cy="4127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a</a:t>
            </a:r>
          </a:p>
        </p:txBody>
      </p:sp>
      <p:sp>
        <p:nvSpPr>
          <p:cNvPr id="63495" name="Oval 4"/>
          <p:cNvSpPr>
            <a:spLocks noChangeAspect="1" noChangeArrowheads="1"/>
          </p:cNvSpPr>
          <p:nvPr/>
        </p:nvSpPr>
        <p:spPr bwMode="auto">
          <a:xfrm>
            <a:off x="2335213" y="2427288"/>
            <a:ext cx="606425" cy="4143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b</a:t>
            </a:r>
          </a:p>
        </p:txBody>
      </p:sp>
      <p:sp>
        <p:nvSpPr>
          <p:cNvPr id="63496" name="Oval 5"/>
          <p:cNvSpPr>
            <a:spLocks noChangeAspect="1" noChangeArrowheads="1"/>
          </p:cNvSpPr>
          <p:nvPr/>
        </p:nvSpPr>
        <p:spPr bwMode="auto">
          <a:xfrm>
            <a:off x="4102100" y="2427288"/>
            <a:ext cx="608013" cy="4143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c</a:t>
            </a:r>
          </a:p>
        </p:txBody>
      </p:sp>
      <p:sp>
        <p:nvSpPr>
          <p:cNvPr id="63497" name="Oval 6"/>
          <p:cNvSpPr>
            <a:spLocks noChangeAspect="1" noChangeArrowheads="1"/>
          </p:cNvSpPr>
          <p:nvPr/>
        </p:nvSpPr>
        <p:spPr bwMode="auto">
          <a:xfrm>
            <a:off x="5870575" y="2427288"/>
            <a:ext cx="608013" cy="4143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d</a:t>
            </a:r>
          </a:p>
        </p:txBody>
      </p:sp>
      <p:sp>
        <p:nvSpPr>
          <p:cNvPr id="63498" name="Oval 7"/>
          <p:cNvSpPr>
            <a:spLocks noChangeAspect="1" noChangeArrowheads="1"/>
          </p:cNvSpPr>
          <p:nvPr/>
        </p:nvSpPr>
        <p:spPr bwMode="auto">
          <a:xfrm>
            <a:off x="7639050" y="3487738"/>
            <a:ext cx="608013" cy="4127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e</a:t>
            </a:r>
          </a:p>
        </p:txBody>
      </p:sp>
      <p:sp>
        <p:nvSpPr>
          <p:cNvPr id="63499" name="Oval 8"/>
          <p:cNvSpPr>
            <a:spLocks noChangeAspect="1" noChangeArrowheads="1"/>
          </p:cNvSpPr>
          <p:nvPr/>
        </p:nvSpPr>
        <p:spPr bwMode="auto">
          <a:xfrm>
            <a:off x="3216275" y="3487738"/>
            <a:ext cx="608013" cy="4127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i</a:t>
            </a:r>
          </a:p>
        </p:txBody>
      </p:sp>
      <p:sp>
        <p:nvSpPr>
          <p:cNvPr id="63500" name="Oval 9"/>
          <p:cNvSpPr>
            <a:spLocks noChangeAspect="1" noChangeArrowheads="1"/>
          </p:cNvSpPr>
          <p:nvPr/>
        </p:nvSpPr>
        <p:spPr bwMode="auto">
          <a:xfrm>
            <a:off x="2335213" y="4549775"/>
            <a:ext cx="606425" cy="41116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h</a:t>
            </a:r>
          </a:p>
        </p:txBody>
      </p:sp>
      <p:sp>
        <p:nvSpPr>
          <p:cNvPr id="63501" name="Oval 10"/>
          <p:cNvSpPr>
            <a:spLocks noChangeAspect="1" noChangeArrowheads="1"/>
          </p:cNvSpPr>
          <p:nvPr/>
        </p:nvSpPr>
        <p:spPr bwMode="auto">
          <a:xfrm>
            <a:off x="4102100" y="4549775"/>
            <a:ext cx="608013" cy="41116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g</a:t>
            </a:r>
          </a:p>
        </p:txBody>
      </p:sp>
      <p:sp>
        <p:nvSpPr>
          <p:cNvPr id="63502" name="Oval 11"/>
          <p:cNvSpPr>
            <a:spLocks noChangeAspect="1" noChangeArrowheads="1"/>
          </p:cNvSpPr>
          <p:nvPr/>
        </p:nvSpPr>
        <p:spPr bwMode="auto">
          <a:xfrm>
            <a:off x="5870575" y="4549775"/>
            <a:ext cx="608013" cy="41116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f</a:t>
            </a:r>
          </a:p>
        </p:txBody>
      </p:sp>
      <p:cxnSp>
        <p:nvCxnSpPr>
          <p:cNvPr id="63503" name="AutoShape 12"/>
          <p:cNvCxnSpPr>
            <a:cxnSpLocks noChangeAspect="1" noChangeShapeType="1"/>
            <a:stCxn id="63494" idx="7"/>
            <a:endCxn id="63495" idx="3"/>
          </p:cNvCxnSpPr>
          <p:nvPr/>
        </p:nvCxnSpPr>
        <p:spPr bwMode="auto">
          <a:xfrm flipV="1">
            <a:off x="1441450" y="2781300"/>
            <a:ext cx="982663" cy="7699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4" name="AutoShape 13"/>
          <p:cNvCxnSpPr>
            <a:cxnSpLocks noChangeAspect="1" noChangeShapeType="1"/>
            <a:stCxn id="63495" idx="6"/>
            <a:endCxn id="63496" idx="2"/>
          </p:cNvCxnSpPr>
          <p:nvPr/>
        </p:nvCxnSpPr>
        <p:spPr bwMode="auto">
          <a:xfrm>
            <a:off x="2941638" y="2633663"/>
            <a:ext cx="116046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05" name="Text Box 14"/>
          <p:cNvSpPr txBox="1">
            <a:spLocks noChangeAspect="1" noChangeArrowheads="1"/>
          </p:cNvSpPr>
          <p:nvPr/>
        </p:nvSpPr>
        <p:spPr bwMode="auto">
          <a:xfrm>
            <a:off x="1584325" y="2774950"/>
            <a:ext cx="2968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sp>
        <p:nvSpPr>
          <p:cNvPr id="63506" name="Text Box 15"/>
          <p:cNvSpPr txBox="1">
            <a:spLocks noChangeAspect="1" noChangeArrowheads="1"/>
          </p:cNvSpPr>
          <p:nvPr/>
        </p:nvSpPr>
        <p:spPr bwMode="auto">
          <a:xfrm>
            <a:off x="3367088" y="2297113"/>
            <a:ext cx="2984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  <p:sp>
        <p:nvSpPr>
          <p:cNvPr id="63507" name="Text Box 16"/>
          <p:cNvSpPr txBox="1">
            <a:spLocks noChangeAspect="1" noChangeArrowheads="1"/>
          </p:cNvSpPr>
          <p:nvPr/>
        </p:nvSpPr>
        <p:spPr bwMode="auto">
          <a:xfrm>
            <a:off x="5141913" y="2349500"/>
            <a:ext cx="300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cxnSp>
        <p:nvCxnSpPr>
          <p:cNvPr id="63508" name="AutoShape 17"/>
          <p:cNvCxnSpPr>
            <a:cxnSpLocks noChangeAspect="1" noChangeShapeType="1"/>
            <a:stCxn id="63496" idx="6"/>
            <a:endCxn id="63497" idx="2"/>
          </p:cNvCxnSpPr>
          <p:nvPr/>
        </p:nvCxnSpPr>
        <p:spPr bwMode="auto">
          <a:xfrm>
            <a:off x="4710113" y="2633663"/>
            <a:ext cx="116046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9" name="AutoShape 18"/>
          <p:cNvCxnSpPr>
            <a:cxnSpLocks noChangeAspect="1" noChangeShapeType="1"/>
            <a:stCxn id="63497" idx="5"/>
            <a:endCxn id="63498" idx="1"/>
          </p:cNvCxnSpPr>
          <p:nvPr/>
        </p:nvCxnSpPr>
        <p:spPr bwMode="auto">
          <a:xfrm>
            <a:off x="6389688" y="2781300"/>
            <a:ext cx="1335087" cy="7699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10" name="AutoShape 19"/>
          <p:cNvCxnSpPr>
            <a:cxnSpLocks noChangeAspect="1" noChangeShapeType="1"/>
            <a:stCxn id="63497" idx="4"/>
            <a:endCxn id="63502" idx="0"/>
          </p:cNvCxnSpPr>
          <p:nvPr/>
        </p:nvCxnSpPr>
        <p:spPr bwMode="auto">
          <a:xfrm>
            <a:off x="6176963" y="2841625"/>
            <a:ext cx="0" cy="170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11" name="AutoShape 20"/>
          <p:cNvCxnSpPr>
            <a:cxnSpLocks noChangeAspect="1" noChangeShapeType="1"/>
            <a:stCxn id="63502" idx="7"/>
            <a:endCxn id="63498" idx="3"/>
          </p:cNvCxnSpPr>
          <p:nvPr/>
        </p:nvCxnSpPr>
        <p:spPr bwMode="auto">
          <a:xfrm flipV="1">
            <a:off x="6389688" y="3838575"/>
            <a:ext cx="133508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12" name="AutoShape 21"/>
          <p:cNvCxnSpPr>
            <a:cxnSpLocks noChangeAspect="1" noChangeShapeType="1"/>
            <a:stCxn id="63496" idx="5"/>
            <a:endCxn id="63502" idx="1"/>
          </p:cNvCxnSpPr>
          <p:nvPr/>
        </p:nvCxnSpPr>
        <p:spPr bwMode="auto">
          <a:xfrm>
            <a:off x="4621213" y="2781300"/>
            <a:ext cx="1339850" cy="18272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13" name="Text Box 22"/>
          <p:cNvSpPr txBox="1">
            <a:spLocks noChangeAspect="1" noChangeArrowheads="1"/>
          </p:cNvSpPr>
          <p:nvPr/>
        </p:nvSpPr>
        <p:spPr bwMode="auto">
          <a:xfrm>
            <a:off x="6115050" y="35290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14</a:t>
            </a:r>
          </a:p>
        </p:txBody>
      </p:sp>
      <p:sp>
        <p:nvSpPr>
          <p:cNvPr id="63514" name="Text Box 23"/>
          <p:cNvSpPr txBox="1">
            <a:spLocks noChangeAspect="1" noChangeArrowheads="1"/>
          </p:cNvSpPr>
          <p:nvPr/>
        </p:nvSpPr>
        <p:spPr bwMode="auto">
          <a:xfrm>
            <a:off x="6986588" y="4127500"/>
            <a:ext cx="4143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10</a:t>
            </a:r>
          </a:p>
        </p:txBody>
      </p:sp>
      <p:sp>
        <p:nvSpPr>
          <p:cNvPr id="63515" name="Text Box 24"/>
          <p:cNvSpPr txBox="1">
            <a:spLocks noChangeAspect="1" noChangeArrowheads="1"/>
          </p:cNvSpPr>
          <p:nvPr/>
        </p:nvSpPr>
        <p:spPr bwMode="auto">
          <a:xfrm>
            <a:off x="7054850" y="27606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9</a:t>
            </a:r>
          </a:p>
        </p:txBody>
      </p:sp>
      <p:sp>
        <p:nvSpPr>
          <p:cNvPr id="63516" name="Text Box 25"/>
          <p:cNvSpPr txBox="1">
            <a:spLocks noChangeAspect="1" noChangeArrowheads="1"/>
          </p:cNvSpPr>
          <p:nvPr/>
        </p:nvSpPr>
        <p:spPr bwMode="auto">
          <a:xfrm>
            <a:off x="4830763" y="3376613"/>
            <a:ext cx="30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cxnSp>
        <p:nvCxnSpPr>
          <p:cNvPr id="63517" name="AutoShape 26"/>
          <p:cNvCxnSpPr>
            <a:cxnSpLocks noChangeAspect="1" noChangeShapeType="1"/>
            <a:stCxn id="63501" idx="6"/>
            <a:endCxn id="63502" idx="2"/>
          </p:cNvCxnSpPr>
          <p:nvPr/>
        </p:nvCxnSpPr>
        <p:spPr bwMode="auto">
          <a:xfrm>
            <a:off x="4710113" y="4752975"/>
            <a:ext cx="116046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18" name="AutoShape 27"/>
          <p:cNvCxnSpPr>
            <a:cxnSpLocks noChangeAspect="1" noChangeShapeType="1"/>
            <a:stCxn id="63499" idx="5"/>
            <a:endCxn id="63501" idx="1"/>
          </p:cNvCxnSpPr>
          <p:nvPr/>
        </p:nvCxnSpPr>
        <p:spPr bwMode="auto">
          <a:xfrm>
            <a:off x="3736975" y="3838575"/>
            <a:ext cx="454025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19" name="Text Box 28"/>
          <p:cNvSpPr txBox="1">
            <a:spLocks noChangeAspect="1" noChangeArrowheads="1"/>
          </p:cNvSpPr>
          <p:nvPr/>
        </p:nvSpPr>
        <p:spPr bwMode="auto">
          <a:xfrm>
            <a:off x="3633788" y="40687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6</a:t>
            </a:r>
          </a:p>
        </p:txBody>
      </p:sp>
      <p:sp>
        <p:nvSpPr>
          <p:cNvPr id="63520" name="Text Box 29"/>
          <p:cNvSpPr txBox="1">
            <a:spLocks noChangeAspect="1" noChangeArrowheads="1"/>
          </p:cNvSpPr>
          <p:nvPr/>
        </p:nvSpPr>
        <p:spPr bwMode="auto">
          <a:xfrm>
            <a:off x="5102225" y="4694238"/>
            <a:ext cx="2984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sp>
        <p:nvSpPr>
          <p:cNvPr id="63521" name="Text Box 30"/>
          <p:cNvSpPr txBox="1">
            <a:spLocks noChangeAspect="1" noChangeArrowheads="1"/>
          </p:cNvSpPr>
          <p:nvPr/>
        </p:nvSpPr>
        <p:spPr bwMode="auto">
          <a:xfrm>
            <a:off x="3960813" y="29908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cxnSp>
        <p:nvCxnSpPr>
          <p:cNvPr id="63522" name="AutoShape 31"/>
          <p:cNvCxnSpPr>
            <a:cxnSpLocks noChangeAspect="1" noChangeShapeType="1"/>
            <a:stCxn id="63499" idx="7"/>
            <a:endCxn id="63496" idx="3"/>
          </p:cNvCxnSpPr>
          <p:nvPr/>
        </p:nvCxnSpPr>
        <p:spPr bwMode="auto">
          <a:xfrm flipV="1">
            <a:off x="3736975" y="2781300"/>
            <a:ext cx="454025" cy="7699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23" name="AutoShape 32"/>
          <p:cNvCxnSpPr>
            <a:cxnSpLocks noChangeAspect="1" noChangeShapeType="1"/>
            <a:stCxn id="63495" idx="4"/>
            <a:endCxn id="63500" idx="0"/>
          </p:cNvCxnSpPr>
          <p:nvPr/>
        </p:nvCxnSpPr>
        <p:spPr bwMode="auto">
          <a:xfrm>
            <a:off x="2640013" y="2841625"/>
            <a:ext cx="0" cy="170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24" name="AutoShape 33"/>
          <p:cNvCxnSpPr>
            <a:cxnSpLocks noChangeAspect="1" noChangeShapeType="1"/>
            <a:stCxn id="63494" idx="5"/>
            <a:endCxn id="63500" idx="1"/>
          </p:cNvCxnSpPr>
          <p:nvPr/>
        </p:nvCxnSpPr>
        <p:spPr bwMode="auto">
          <a:xfrm>
            <a:off x="1441450" y="3838575"/>
            <a:ext cx="982663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25" name="AutoShape 34"/>
          <p:cNvCxnSpPr>
            <a:cxnSpLocks noChangeAspect="1" noChangeShapeType="1"/>
            <a:stCxn id="63500" idx="6"/>
            <a:endCxn id="63501" idx="2"/>
          </p:cNvCxnSpPr>
          <p:nvPr/>
        </p:nvCxnSpPr>
        <p:spPr bwMode="auto">
          <a:xfrm>
            <a:off x="2941638" y="4752975"/>
            <a:ext cx="116046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26" name="AutoShape 35"/>
          <p:cNvCxnSpPr>
            <a:cxnSpLocks noChangeAspect="1" noChangeShapeType="1"/>
            <a:stCxn id="63500" idx="7"/>
            <a:endCxn id="63499" idx="3"/>
          </p:cNvCxnSpPr>
          <p:nvPr/>
        </p:nvCxnSpPr>
        <p:spPr bwMode="auto">
          <a:xfrm flipV="1">
            <a:off x="2852738" y="3838575"/>
            <a:ext cx="4524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27" name="Text Box 36"/>
          <p:cNvSpPr txBox="1">
            <a:spLocks noChangeAspect="1" noChangeArrowheads="1"/>
          </p:cNvSpPr>
          <p:nvPr/>
        </p:nvSpPr>
        <p:spPr bwMode="auto">
          <a:xfrm>
            <a:off x="3384550" y="4705350"/>
            <a:ext cx="2968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</a:t>
            </a:r>
          </a:p>
        </p:txBody>
      </p:sp>
      <p:sp>
        <p:nvSpPr>
          <p:cNvPr id="63528" name="Text Box 37"/>
          <p:cNvSpPr txBox="1">
            <a:spLocks noChangeAspect="1" noChangeArrowheads="1"/>
          </p:cNvSpPr>
          <p:nvPr/>
        </p:nvSpPr>
        <p:spPr bwMode="auto">
          <a:xfrm>
            <a:off x="3046413" y="4062413"/>
            <a:ext cx="30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sp>
        <p:nvSpPr>
          <p:cNvPr id="63529" name="Text Box 38"/>
          <p:cNvSpPr txBox="1">
            <a:spLocks noChangeAspect="1" noChangeArrowheads="1"/>
          </p:cNvSpPr>
          <p:nvPr/>
        </p:nvSpPr>
        <p:spPr bwMode="auto">
          <a:xfrm>
            <a:off x="2185988" y="3341688"/>
            <a:ext cx="4127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11</a:t>
            </a:r>
          </a:p>
        </p:txBody>
      </p:sp>
      <p:sp>
        <p:nvSpPr>
          <p:cNvPr id="63530" name="Text Box 39"/>
          <p:cNvSpPr txBox="1">
            <a:spLocks noChangeAspect="1" noChangeArrowheads="1"/>
          </p:cNvSpPr>
          <p:nvPr/>
        </p:nvSpPr>
        <p:spPr bwMode="auto">
          <a:xfrm>
            <a:off x="1638300" y="4165600"/>
            <a:ext cx="2984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85D26B-EBF7-46A8-8929-95A4BB5B0F91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645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82C407-28C6-464F-86F0-F1D0C5810C76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tr-TR" sz="1400" smtClean="0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Kruskal</a:t>
            </a:r>
            <a:r>
              <a:rPr lang="tr-TR" altLang="tr-TR" smtClean="0"/>
              <a:t>’s Algorithm</a:t>
            </a:r>
            <a:endParaRPr lang="en-US" altLang="tr-TR" smtClean="0"/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Kruskal’s Algorithm is </a:t>
            </a:r>
            <a:r>
              <a:rPr lang="en-US" altLang="tr-TR" i="1" smtClean="0">
                <a:solidFill>
                  <a:srgbClr val="FF0000"/>
                </a:solidFill>
              </a:rPr>
              <a:t>another greedy algorithm</a:t>
            </a:r>
            <a:r>
              <a:rPr lang="en-US" altLang="tr-TR" smtClean="0"/>
              <a:t>.</a:t>
            </a:r>
          </a:p>
          <a:p>
            <a:pPr eaLnBrk="1" hangingPunct="1"/>
            <a:r>
              <a:rPr lang="en-US" altLang="tr-TR" smtClean="0"/>
              <a:t>It is about </a:t>
            </a:r>
            <a:r>
              <a:rPr lang="en-US" altLang="tr-TR" i="1" smtClean="0">
                <a:solidFill>
                  <a:srgbClr val="FF0000"/>
                </a:solidFill>
              </a:rPr>
              <a:t>finding the least weight and connecting with that two trees in the forest</a:t>
            </a:r>
            <a:r>
              <a:rPr lang="en-US" altLang="tr-TR" smtClean="0"/>
              <a:t>.</a:t>
            </a:r>
          </a:p>
          <a:p>
            <a:pPr eaLnBrk="1" hangingPunct="1"/>
            <a:r>
              <a:rPr lang="en-US" altLang="tr-TR" i="1" smtClean="0">
                <a:solidFill>
                  <a:srgbClr val="FF0000"/>
                </a:solidFill>
              </a:rPr>
              <a:t>Initially</a:t>
            </a:r>
            <a:r>
              <a:rPr lang="en-US" altLang="tr-TR" smtClean="0"/>
              <a:t>, there exists </a:t>
            </a:r>
            <a:r>
              <a:rPr lang="en-US" altLang="tr-TR" i="1" smtClean="0">
                <a:solidFill>
                  <a:srgbClr val="FF0000"/>
                </a:solidFill>
              </a:rPr>
              <a:t>a forest of many single-node trees</a:t>
            </a:r>
            <a:r>
              <a:rPr lang="en-US" altLang="tr-TR" smtClean="0"/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4C35CE-0D9A-4356-A97C-2607B501AD2A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B775ED-1A9E-4ADF-AF0F-CE254147A91C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tr-TR" sz="1400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Adjacency Set and Being </a:t>
            </a:r>
            <a:r>
              <a:rPr lang="tr-TR" altLang="tr-TR" i="1" smtClean="0"/>
              <a:t>Adjacent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3050"/>
            <a:ext cx="5229225" cy="4583113"/>
          </a:xfrm>
        </p:spPr>
        <p:txBody>
          <a:bodyPr/>
          <a:lstStyle/>
          <a:p>
            <a:pPr eaLnBrk="1" hangingPunct="1"/>
            <a:r>
              <a:rPr lang="en-US" altLang="tr-TR" smtClean="0"/>
              <a:t>Vertex </a:t>
            </a:r>
            <a:r>
              <a:rPr lang="tr-TR" altLang="tr-TR" smtClean="0"/>
              <a:t>v</a:t>
            </a:r>
            <a:r>
              <a:rPr lang="en-US" altLang="tr-TR" smtClean="0"/>
              <a:t> is </a:t>
            </a:r>
            <a:r>
              <a:rPr lang="en-US" altLang="tr-TR" i="1" smtClean="0">
                <a:solidFill>
                  <a:srgbClr val="FF0000"/>
                </a:solidFill>
              </a:rPr>
              <a:t>adjacent</a:t>
            </a:r>
            <a:r>
              <a:rPr lang="en-US" altLang="tr-TR" smtClean="0"/>
              <a:t> to </a:t>
            </a:r>
            <a:r>
              <a:rPr lang="tr-TR" altLang="tr-TR" smtClean="0"/>
              <a:t>u</a:t>
            </a:r>
            <a:r>
              <a:rPr lang="en-US" altLang="tr-TR" smtClean="0"/>
              <a:t> iff </a:t>
            </a:r>
            <a:r>
              <a:rPr lang="en-US" altLang="tr-TR" i="1" smtClean="0"/>
              <a:t>(</a:t>
            </a:r>
            <a:r>
              <a:rPr lang="tr-TR" altLang="tr-TR" i="1" smtClean="0"/>
              <a:t>u</a:t>
            </a:r>
            <a:r>
              <a:rPr lang="en-US" altLang="tr-TR" i="1" smtClean="0"/>
              <a:t>,</a:t>
            </a:r>
            <a:r>
              <a:rPr lang="tr-TR" altLang="tr-TR" i="1" smtClean="0"/>
              <a:t>v</a:t>
            </a:r>
            <a:r>
              <a:rPr lang="en-US" altLang="tr-TR" i="1" smtClean="0"/>
              <a:t>)</a:t>
            </a:r>
            <a:r>
              <a:rPr lang="en-US" altLang="tr-TR" i="1" smtClean="0">
                <a:sym typeface="Symbol" panose="05050102010706020507" pitchFamily="18" charset="2"/>
              </a:rPr>
              <a:t></a:t>
            </a:r>
            <a:r>
              <a:rPr lang="en-US" altLang="tr-TR" i="1" smtClean="0"/>
              <a:t>E</a:t>
            </a:r>
            <a:r>
              <a:rPr lang="en-US" altLang="tr-TR" smtClean="0"/>
              <a:t>.  In an undirected graph with </a:t>
            </a:r>
            <a:r>
              <a:rPr lang="en-US" altLang="tr-TR" i="1" smtClean="0"/>
              <a:t>e=(</a:t>
            </a:r>
            <a:r>
              <a:rPr lang="tr-TR" altLang="tr-TR" i="1" smtClean="0"/>
              <a:t>u</a:t>
            </a:r>
            <a:r>
              <a:rPr lang="en-US" altLang="tr-TR" i="1" smtClean="0"/>
              <a:t>,</a:t>
            </a:r>
            <a:r>
              <a:rPr lang="tr-TR" altLang="tr-TR" i="1" smtClean="0"/>
              <a:t>v</a:t>
            </a:r>
            <a:r>
              <a:rPr lang="en-US" altLang="tr-TR" i="1" smtClean="0"/>
              <a:t>)</a:t>
            </a:r>
            <a:r>
              <a:rPr lang="en-US" altLang="tr-TR" smtClean="0"/>
              <a:t>, </a:t>
            </a:r>
            <a:r>
              <a:rPr lang="tr-TR" altLang="tr-TR" i="1" smtClean="0"/>
              <a:t>u</a:t>
            </a:r>
            <a:r>
              <a:rPr lang="en-US" altLang="tr-TR" smtClean="0"/>
              <a:t> and </a:t>
            </a:r>
            <a:r>
              <a:rPr lang="tr-TR" altLang="tr-TR" i="1" smtClean="0"/>
              <a:t>v</a:t>
            </a:r>
            <a:r>
              <a:rPr lang="en-US" altLang="tr-TR" smtClean="0"/>
              <a:t> are adjacent to each other.</a:t>
            </a:r>
            <a:r>
              <a:rPr lang="tr-TR" altLang="tr-TR" smtClean="0"/>
              <a:t> </a:t>
            </a:r>
          </a:p>
          <a:p>
            <a:pPr eaLnBrk="1" hangingPunct="1"/>
            <a:r>
              <a:rPr lang="tr-TR" altLang="tr-TR" smtClean="0"/>
              <a:t>In Fig. 6.1, the vertices </a:t>
            </a:r>
            <a:r>
              <a:rPr lang="tr-TR" altLang="tr-TR" i="1" smtClean="0"/>
              <a:t>v</a:t>
            </a:r>
            <a:r>
              <a:rPr lang="tr-TR" altLang="tr-TR" smtClean="0"/>
              <a:t>, </a:t>
            </a:r>
            <a:r>
              <a:rPr lang="tr-TR" altLang="tr-TR" i="1" smtClean="0"/>
              <a:t>w</a:t>
            </a:r>
            <a:r>
              <a:rPr lang="tr-TR" altLang="tr-TR" smtClean="0"/>
              <a:t> and </a:t>
            </a:r>
            <a:r>
              <a:rPr lang="tr-TR" altLang="tr-TR" i="1" smtClean="0"/>
              <a:t>x</a:t>
            </a:r>
            <a:r>
              <a:rPr lang="tr-TR" altLang="tr-TR" smtClean="0"/>
              <a:t> form the </a:t>
            </a:r>
            <a:r>
              <a:rPr lang="tr-TR" altLang="tr-TR" i="1" smtClean="0">
                <a:solidFill>
                  <a:srgbClr val="FF0000"/>
                </a:solidFill>
              </a:rPr>
              <a:t>adjacency set</a:t>
            </a:r>
            <a:r>
              <a:rPr lang="tr-TR" altLang="tr-TR" smtClean="0"/>
              <a:t> of </a:t>
            </a:r>
            <a:r>
              <a:rPr lang="tr-TR" altLang="tr-TR" i="1" smtClean="0"/>
              <a:t>u</a:t>
            </a:r>
            <a:r>
              <a:rPr lang="tr-TR" altLang="tr-TR" smtClean="0"/>
              <a:t> or</a:t>
            </a:r>
          </a:p>
          <a:p>
            <a:pPr eaLnBrk="1" hangingPunct="1">
              <a:buFontTx/>
              <a:buNone/>
            </a:pPr>
            <a:r>
              <a:rPr lang="tr-TR" altLang="tr-TR" smtClean="0"/>
              <a:t>		</a:t>
            </a:r>
            <a:r>
              <a:rPr lang="tr-TR" altLang="tr-TR" i="1" smtClean="0">
                <a:solidFill>
                  <a:srgbClr val="FF0000"/>
                </a:solidFill>
              </a:rPr>
              <a:t>Adj(u)={v,w,x}</a:t>
            </a:r>
            <a:r>
              <a:rPr lang="tr-TR" altLang="tr-TR" i="1" smtClean="0"/>
              <a:t>.</a:t>
            </a:r>
            <a:endParaRPr lang="en-US" altLang="tr-TR" i="1" smtClean="0">
              <a:solidFill>
                <a:srgbClr val="FF0000"/>
              </a:solidFill>
            </a:endParaRPr>
          </a:p>
        </p:txBody>
      </p:sp>
      <p:sp>
        <p:nvSpPr>
          <p:cNvPr id="10247" name="Oval 4"/>
          <p:cNvSpPr>
            <a:spLocks noChangeArrowheads="1"/>
          </p:cNvSpPr>
          <p:nvPr/>
        </p:nvSpPr>
        <p:spPr bwMode="auto">
          <a:xfrm>
            <a:off x="6116638" y="1798638"/>
            <a:ext cx="360362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u</a:t>
            </a:r>
            <a:endParaRPr lang="en-US" altLang="tr-TR" sz="1400"/>
          </a:p>
        </p:txBody>
      </p:sp>
      <p:sp>
        <p:nvSpPr>
          <p:cNvPr id="10248" name="Oval 6"/>
          <p:cNvSpPr>
            <a:spLocks noChangeArrowheads="1"/>
          </p:cNvSpPr>
          <p:nvPr/>
        </p:nvSpPr>
        <p:spPr bwMode="auto">
          <a:xfrm>
            <a:off x="7556500" y="1798638"/>
            <a:ext cx="360363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v</a:t>
            </a:r>
            <a:endParaRPr lang="en-US" altLang="tr-TR" sz="1400"/>
          </a:p>
        </p:txBody>
      </p:sp>
      <p:cxnSp>
        <p:nvCxnSpPr>
          <p:cNvPr id="10249" name="AutoShape 8"/>
          <p:cNvCxnSpPr>
            <a:cxnSpLocks noChangeShapeType="1"/>
            <a:stCxn id="10247" idx="6"/>
            <a:endCxn id="10248" idx="2"/>
          </p:cNvCxnSpPr>
          <p:nvPr/>
        </p:nvCxnSpPr>
        <p:spPr bwMode="auto">
          <a:xfrm>
            <a:off x="6477000" y="1979613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0" name="Oval 9"/>
          <p:cNvSpPr>
            <a:spLocks noChangeArrowheads="1"/>
          </p:cNvSpPr>
          <p:nvPr/>
        </p:nvSpPr>
        <p:spPr bwMode="auto">
          <a:xfrm>
            <a:off x="7556500" y="2878138"/>
            <a:ext cx="360363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w</a:t>
            </a:r>
            <a:endParaRPr lang="en-US" altLang="tr-TR" sz="1400"/>
          </a:p>
        </p:txBody>
      </p:sp>
      <p:sp>
        <p:nvSpPr>
          <p:cNvPr id="10251" name="Oval 10"/>
          <p:cNvSpPr>
            <a:spLocks noChangeArrowheads="1"/>
          </p:cNvSpPr>
          <p:nvPr/>
        </p:nvSpPr>
        <p:spPr bwMode="auto">
          <a:xfrm>
            <a:off x="7556500" y="3957638"/>
            <a:ext cx="360363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400"/>
              <a:t>x</a:t>
            </a:r>
            <a:endParaRPr lang="en-US" altLang="tr-TR" sz="1400"/>
          </a:p>
        </p:txBody>
      </p:sp>
      <p:cxnSp>
        <p:nvCxnSpPr>
          <p:cNvPr id="10252" name="AutoShape 11"/>
          <p:cNvCxnSpPr>
            <a:cxnSpLocks noChangeShapeType="1"/>
            <a:stCxn id="10247" idx="5"/>
            <a:endCxn id="10250" idx="2"/>
          </p:cNvCxnSpPr>
          <p:nvPr/>
        </p:nvCxnSpPr>
        <p:spPr bwMode="auto">
          <a:xfrm>
            <a:off x="6424613" y="2106613"/>
            <a:ext cx="1131887" cy="952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3" name="AutoShape 12"/>
          <p:cNvCxnSpPr>
            <a:cxnSpLocks noChangeShapeType="1"/>
            <a:stCxn id="10247" idx="4"/>
            <a:endCxn id="10251" idx="1"/>
          </p:cNvCxnSpPr>
          <p:nvPr/>
        </p:nvCxnSpPr>
        <p:spPr bwMode="auto">
          <a:xfrm>
            <a:off x="6297613" y="2159000"/>
            <a:ext cx="1311275" cy="185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4" name="Text Box 13"/>
          <p:cNvSpPr txBox="1">
            <a:spLocks noChangeArrowheads="1"/>
          </p:cNvSpPr>
          <p:nvPr/>
        </p:nvSpPr>
        <p:spPr bwMode="auto">
          <a:xfrm>
            <a:off x="5799138" y="4392613"/>
            <a:ext cx="307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800"/>
              <a:t>Figure 6.1. Adjacency set of </a:t>
            </a:r>
            <a:r>
              <a:rPr lang="tr-TR" altLang="tr-TR" sz="1800" i="1"/>
              <a:t>u</a:t>
            </a:r>
            <a:endParaRPr lang="en-US" altLang="tr-TR" sz="1800" i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999875-E29C-4E16-AB5A-D3149FDC16F6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655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3CCBB8-5790-4C4F-A7CE-334C9B6F4D85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tr-TR" sz="1400" smtClean="0"/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Kruskal</a:t>
            </a:r>
            <a:r>
              <a:rPr lang="tr-TR" altLang="tr-TR" smtClean="0"/>
              <a:t>’s Algorithm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524000"/>
            <a:ext cx="8172450" cy="42021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1800" smtClean="0">
                <a:latin typeface="Tahoma" panose="020B0604030504040204" pitchFamily="34" charset="0"/>
              </a:rPr>
              <a:t>Kruskal</a:t>
            </a:r>
            <a:r>
              <a:rPr lang="tr-TR" altLang="tr-TR" sz="1800" smtClean="0">
                <a:latin typeface="Tahoma" panose="020B0604030504040204" pitchFamily="34" charset="0"/>
              </a:rPr>
              <a:t>(</a:t>
            </a:r>
            <a:r>
              <a:rPr lang="en-US" altLang="tr-TR" sz="1800" smtClean="0">
                <a:latin typeface="Tahoma" panose="020B0604030504040204" pitchFamily="34" charset="0"/>
              </a:rPr>
              <a:t>Graph </a:t>
            </a:r>
            <a:r>
              <a:rPr lang="tr-TR" altLang="tr-TR" sz="1800" smtClean="0">
                <a:latin typeface="Tahoma" panose="020B0604030504040204" pitchFamily="34" charset="0"/>
              </a:rPr>
              <a:t>G,</a:t>
            </a:r>
            <a:r>
              <a:rPr lang="en-US" altLang="tr-TR" sz="1800" smtClean="0">
                <a:latin typeface="Tahoma" panose="020B0604030504040204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1800" smtClean="0">
                <a:latin typeface="Tahoma" panose="020B0604030504040204" pitchFamily="34" charset="0"/>
              </a:rPr>
              <a:t>	    Weights </a:t>
            </a:r>
            <a:r>
              <a:rPr lang="tr-TR" altLang="tr-TR" sz="1800" smtClean="0">
                <a:latin typeface="Tahoma" panose="020B0604030504040204" pitchFamily="34" charset="0"/>
              </a:rPr>
              <a:t>w)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1800" smtClean="0">
                <a:latin typeface="Tahoma" panose="020B0604030504040204" pitchFamily="34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1800" smtClean="0">
                <a:latin typeface="Tahoma" panose="020B0604030504040204" pitchFamily="34" charset="0"/>
              </a:rPr>
              <a:t>	 for each vertex </a:t>
            </a:r>
            <a:r>
              <a:rPr lang="tr-TR" altLang="tr-TR" sz="1800" i="1" smtClean="0">
                <a:latin typeface="Tahoma" panose="020B0604030504040204" pitchFamily="34" charset="0"/>
              </a:rPr>
              <a:t>u</a:t>
            </a:r>
            <a:r>
              <a:rPr lang="tr-TR" altLang="tr-TR" sz="1800" i="1" smtClean="0">
                <a:latin typeface="Tahoma" panose="020B0604030504040204" pitchFamily="34" charset="0"/>
                <a:sym typeface="Symbol" panose="05050102010706020507" pitchFamily="18" charset="2"/>
              </a:rPr>
              <a:t>V[G]</a:t>
            </a:r>
            <a:r>
              <a:rPr lang="tr-TR" altLang="tr-TR" sz="1800" smtClean="0">
                <a:latin typeface="Tahoma" panose="020B0604030504040204" pitchFamily="34" charset="0"/>
                <a:sym typeface="Symbol" panose="05050102010706020507" pitchFamily="18" charset="2"/>
              </a:rPr>
              <a:t> {</a:t>
            </a:r>
            <a:endParaRPr lang="en-US" altLang="tr-TR" sz="1800" smtClean="0">
              <a:latin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1800" smtClean="0">
                <a:latin typeface="Tahoma" panose="020B0604030504040204" pitchFamily="34" charset="0"/>
                <a:sym typeface="Symbol" panose="05050102010706020507" pitchFamily="18" charset="2"/>
              </a:rPr>
              <a:t>		</a:t>
            </a:r>
            <a:r>
              <a:rPr lang="tr-TR" altLang="tr-TR" sz="1800" smtClean="0">
                <a:latin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tr-TR" sz="1800" smtClean="0">
                <a:latin typeface="Tahoma" panose="020B0604030504040204" pitchFamily="34" charset="0"/>
                <a:sym typeface="Symbol" panose="05050102010706020507" pitchFamily="18" charset="2"/>
              </a:rPr>
              <a:t>make each vertex to a single-element tree;</a:t>
            </a:r>
            <a:endParaRPr lang="tr-TR" altLang="tr-TR" sz="1800" smtClean="0">
              <a:latin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1800" smtClean="0">
                <a:latin typeface="Tahoma" panose="020B0604030504040204" pitchFamily="34" charset="0"/>
                <a:sym typeface="Symbol" panose="05050102010706020507" pitchFamily="18" charset="2"/>
              </a:rPr>
              <a:t>	</a:t>
            </a:r>
            <a:r>
              <a:rPr lang="en-US" altLang="tr-TR" sz="1800" smtClean="0">
                <a:latin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tr-TR" altLang="tr-TR" sz="1800" smtClean="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en-US" altLang="tr-TR" sz="1800" smtClean="0">
              <a:latin typeface="Tahoma" panose="020B060403050404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1800" smtClean="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 sort edges in ascending order by their weight </a:t>
            </a:r>
            <a:r>
              <a:rPr lang="en-US" altLang="tr-TR" sz="1800" i="1" smtClean="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tr-TR" sz="1800" smtClean="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;       	</a:t>
            </a:r>
            <a:r>
              <a:rPr lang="en-US" altLang="tr-TR" sz="1800" smtClean="0">
                <a:solidFill>
                  <a:srgbClr val="FF0000"/>
                </a:solidFill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O(E lgE)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1800" smtClean="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 for each edge </a:t>
            </a:r>
            <a:r>
              <a:rPr lang="en-US" altLang="tr-TR" sz="1800" i="1" smtClean="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(u,v) </a:t>
            </a:r>
            <a:r>
              <a:rPr lang="tr-TR" altLang="tr-TR" sz="1800" i="1" smtClean="0">
                <a:latin typeface="Tahoma" panose="020B0604030504040204" pitchFamily="34" charset="0"/>
                <a:sym typeface="Symbol" panose="05050102010706020507" pitchFamily="18" charset="2"/>
              </a:rPr>
              <a:t></a:t>
            </a:r>
            <a:r>
              <a:rPr lang="en-US" altLang="tr-TR" sz="1800" i="1" smtClean="0">
                <a:latin typeface="Tahoma" panose="020B0604030504040204" pitchFamily="34" charset="0"/>
                <a:sym typeface="Symbol" panose="05050102010706020507" pitchFamily="18" charset="2"/>
              </a:rPr>
              <a:t>E				     	</a:t>
            </a:r>
            <a:r>
              <a:rPr lang="en-US" altLang="tr-TR" sz="1800" smtClean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O(E)</a:t>
            </a:r>
            <a:r>
              <a:rPr lang="en-US" altLang="tr-TR" sz="1800" smtClean="0">
                <a:latin typeface="Tahoma" panose="020B0604030504040204" pitchFamily="34" charset="0"/>
                <a:sym typeface="Symbol" panose="05050102010706020507" pitchFamily="18" charset="2"/>
              </a:rPr>
              <a:t>	</a:t>
            </a:r>
            <a:endParaRPr lang="en-US" altLang="tr-TR" sz="1800" smtClean="0">
              <a:latin typeface="Tahoma" panose="020B060403050404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1800" smtClean="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	if (u and v are in two different trees) {		</a:t>
            </a:r>
            <a:r>
              <a:rPr lang="en-US" altLang="tr-TR" sz="1800" smtClean="0">
                <a:solidFill>
                  <a:srgbClr val="FF0000"/>
                </a:solidFill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lgE=O(lgV)</a:t>
            </a:r>
            <a:endParaRPr lang="en-US" altLang="tr-TR" sz="1800" baseline="30000" smtClean="0">
              <a:solidFill>
                <a:srgbClr val="FF0000"/>
              </a:solidFill>
              <a:latin typeface="Tahoma" panose="020B060403050404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1800" smtClean="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	  add (u,v) to the MST;				</a:t>
            </a:r>
            <a:r>
              <a:rPr lang="en-US" altLang="tr-TR" sz="1800" smtClean="0">
                <a:solidFill>
                  <a:srgbClr val="FF0000"/>
                </a:solidFill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since |E|&lt;|V|</a:t>
            </a:r>
            <a:r>
              <a:rPr lang="en-US" altLang="tr-TR" sz="1800" baseline="30000" smtClean="0">
                <a:solidFill>
                  <a:srgbClr val="FF0000"/>
                </a:solidFill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tr-TR" sz="1800" smtClean="0">
              <a:latin typeface="Tahoma" panose="020B060403050404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1800" smtClean="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	  combine both trees;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1800" smtClean="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}</a:t>
            </a:r>
            <a:endParaRPr lang="tr-TR" altLang="tr-TR" sz="1800" smtClean="0">
              <a:latin typeface="Tahoma" panose="020B060403050404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1800" smtClean="0">
                <a:latin typeface="Tahoma" panose="020B0604030504040204" pitchFamily="34" charset="0"/>
              </a:rPr>
              <a:t>	 </a:t>
            </a:r>
            <a:r>
              <a:rPr lang="tr-TR" altLang="tr-TR" sz="1800" smtClean="0">
                <a:latin typeface="Tahoma" panose="020B0604030504040204" pitchFamily="34" charset="0"/>
                <a:sym typeface="Symbol" panose="05050102010706020507" pitchFamily="18" charset="2"/>
              </a:rPr>
              <a:t>dist [u]=0;</a:t>
            </a:r>
            <a:endParaRPr lang="tr-TR" altLang="tr-TR" sz="1800" smtClean="0">
              <a:latin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1800" smtClean="0">
                <a:latin typeface="Tahoma" panose="020B0604030504040204" pitchFamily="34" charset="0"/>
              </a:rPr>
              <a:t>	 </a:t>
            </a:r>
            <a:r>
              <a:rPr lang="en-US" altLang="tr-TR" sz="1800" smtClean="0">
                <a:latin typeface="Tahoma" panose="020B0604030504040204" pitchFamily="34" charset="0"/>
              </a:rPr>
              <a:t>return;</a:t>
            </a:r>
            <a:endParaRPr lang="tr-TR" altLang="tr-TR" sz="1800" smtClean="0">
              <a:latin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1800" smtClean="0">
                <a:latin typeface="Tahoma" panose="020B0604030504040204" pitchFamily="34" charset="0"/>
              </a:rPr>
              <a:t>	</a:t>
            </a:r>
          </a:p>
        </p:txBody>
      </p:sp>
      <p:sp>
        <p:nvSpPr>
          <p:cNvPr id="65543" name="Text Box 6"/>
          <p:cNvSpPr txBox="1">
            <a:spLocks noChangeArrowheads="1"/>
          </p:cNvSpPr>
          <p:nvPr/>
        </p:nvSpPr>
        <p:spPr bwMode="auto">
          <a:xfrm>
            <a:off x="1079500" y="5565775"/>
            <a:ext cx="661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/>
              <a:t>Running Time: O(E lgE + E)=O(E lgE)=O(E lgV)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A96D09-204D-467E-AADC-48FEB7D3BAC7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665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7D8F8B-BB4C-4A8B-9594-AF73DAB58E3E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tr-TR" sz="1400" smtClean="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Kruskal’s Algorithm - Example</a:t>
            </a:r>
          </a:p>
        </p:txBody>
      </p:sp>
      <p:sp>
        <p:nvSpPr>
          <p:cNvPr id="66566" name="Oval 3"/>
          <p:cNvSpPr>
            <a:spLocks noChangeAspect="1" noChangeArrowheads="1"/>
          </p:cNvSpPr>
          <p:nvPr/>
        </p:nvSpPr>
        <p:spPr bwMode="auto">
          <a:xfrm>
            <a:off x="871538" y="3192463"/>
            <a:ext cx="608012" cy="412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a</a:t>
            </a:r>
          </a:p>
        </p:txBody>
      </p:sp>
      <p:sp>
        <p:nvSpPr>
          <p:cNvPr id="66567" name="Oval 4"/>
          <p:cNvSpPr>
            <a:spLocks noChangeAspect="1" noChangeArrowheads="1"/>
          </p:cNvSpPr>
          <p:nvPr/>
        </p:nvSpPr>
        <p:spPr bwMode="auto">
          <a:xfrm>
            <a:off x="2286000" y="2133600"/>
            <a:ext cx="606425" cy="412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b</a:t>
            </a:r>
          </a:p>
        </p:txBody>
      </p:sp>
      <p:sp>
        <p:nvSpPr>
          <p:cNvPr id="66568" name="Oval 5"/>
          <p:cNvSpPr>
            <a:spLocks noChangeAspect="1" noChangeArrowheads="1"/>
          </p:cNvSpPr>
          <p:nvPr/>
        </p:nvSpPr>
        <p:spPr bwMode="auto">
          <a:xfrm>
            <a:off x="4049713" y="2133600"/>
            <a:ext cx="609600" cy="412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c</a:t>
            </a:r>
          </a:p>
        </p:txBody>
      </p:sp>
      <p:sp>
        <p:nvSpPr>
          <p:cNvPr id="66569" name="Oval 6"/>
          <p:cNvSpPr>
            <a:spLocks noChangeAspect="1" noChangeArrowheads="1"/>
          </p:cNvSpPr>
          <p:nvPr/>
        </p:nvSpPr>
        <p:spPr bwMode="auto">
          <a:xfrm>
            <a:off x="5818188" y="2133600"/>
            <a:ext cx="606425" cy="412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d</a:t>
            </a:r>
          </a:p>
        </p:txBody>
      </p:sp>
      <p:sp>
        <p:nvSpPr>
          <p:cNvPr id="66570" name="Oval 7"/>
          <p:cNvSpPr>
            <a:spLocks noChangeAspect="1" noChangeArrowheads="1"/>
          </p:cNvSpPr>
          <p:nvPr/>
        </p:nvSpPr>
        <p:spPr bwMode="auto">
          <a:xfrm>
            <a:off x="7583488" y="3192463"/>
            <a:ext cx="608012" cy="412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e</a:t>
            </a:r>
          </a:p>
        </p:txBody>
      </p:sp>
      <p:sp>
        <p:nvSpPr>
          <p:cNvPr id="66571" name="Oval 8"/>
          <p:cNvSpPr>
            <a:spLocks noChangeAspect="1" noChangeArrowheads="1"/>
          </p:cNvSpPr>
          <p:nvPr/>
        </p:nvSpPr>
        <p:spPr bwMode="auto">
          <a:xfrm>
            <a:off x="3167063" y="3192463"/>
            <a:ext cx="606425" cy="412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i</a:t>
            </a:r>
          </a:p>
        </p:txBody>
      </p:sp>
      <p:sp>
        <p:nvSpPr>
          <p:cNvPr id="66572" name="Oval 9"/>
          <p:cNvSpPr>
            <a:spLocks noChangeAspect="1" noChangeArrowheads="1"/>
          </p:cNvSpPr>
          <p:nvPr/>
        </p:nvSpPr>
        <p:spPr bwMode="auto">
          <a:xfrm>
            <a:off x="2286000" y="4252913"/>
            <a:ext cx="606425" cy="4111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h</a:t>
            </a:r>
          </a:p>
        </p:txBody>
      </p:sp>
      <p:sp>
        <p:nvSpPr>
          <p:cNvPr id="66573" name="Oval 10"/>
          <p:cNvSpPr>
            <a:spLocks noChangeAspect="1" noChangeArrowheads="1"/>
          </p:cNvSpPr>
          <p:nvPr/>
        </p:nvSpPr>
        <p:spPr bwMode="auto">
          <a:xfrm>
            <a:off x="4049713" y="4252913"/>
            <a:ext cx="609600" cy="4111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g</a:t>
            </a:r>
          </a:p>
        </p:txBody>
      </p:sp>
      <p:sp>
        <p:nvSpPr>
          <p:cNvPr id="66574" name="Oval 11"/>
          <p:cNvSpPr>
            <a:spLocks noChangeAspect="1" noChangeArrowheads="1"/>
          </p:cNvSpPr>
          <p:nvPr/>
        </p:nvSpPr>
        <p:spPr bwMode="auto">
          <a:xfrm>
            <a:off x="5818188" y="4252913"/>
            <a:ext cx="606425" cy="4111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f</a:t>
            </a:r>
          </a:p>
        </p:txBody>
      </p:sp>
      <p:cxnSp>
        <p:nvCxnSpPr>
          <p:cNvPr id="66575" name="AutoShape 12"/>
          <p:cNvCxnSpPr>
            <a:cxnSpLocks noChangeAspect="1" noChangeShapeType="1"/>
            <a:stCxn id="66566" idx="7"/>
            <a:endCxn id="66567" idx="3"/>
          </p:cNvCxnSpPr>
          <p:nvPr/>
        </p:nvCxnSpPr>
        <p:spPr bwMode="auto">
          <a:xfrm flipV="1">
            <a:off x="1392238" y="2486025"/>
            <a:ext cx="982662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76" name="AutoShape 13"/>
          <p:cNvCxnSpPr>
            <a:cxnSpLocks noChangeAspect="1" noChangeShapeType="1"/>
            <a:stCxn id="66567" idx="6"/>
            <a:endCxn id="66568" idx="2"/>
          </p:cNvCxnSpPr>
          <p:nvPr/>
        </p:nvCxnSpPr>
        <p:spPr bwMode="auto">
          <a:xfrm>
            <a:off x="2892425" y="2339975"/>
            <a:ext cx="11572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577" name="Text Box 14"/>
          <p:cNvSpPr txBox="1">
            <a:spLocks noChangeAspect="1" noChangeArrowheads="1"/>
          </p:cNvSpPr>
          <p:nvPr/>
        </p:nvSpPr>
        <p:spPr bwMode="auto">
          <a:xfrm>
            <a:off x="1535113" y="2479675"/>
            <a:ext cx="296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sp>
        <p:nvSpPr>
          <p:cNvPr id="66578" name="Text Box 15"/>
          <p:cNvSpPr txBox="1">
            <a:spLocks noChangeAspect="1" noChangeArrowheads="1"/>
          </p:cNvSpPr>
          <p:nvPr/>
        </p:nvSpPr>
        <p:spPr bwMode="auto">
          <a:xfrm>
            <a:off x="3316288" y="1887538"/>
            <a:ext cx="30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  <p:sp>
        <p:nvSpPr>
          <p:cNvPr id="66579" name="Text Box 16"/>
          <p:cNvSpPr txBox="1">
            <a:spLocks noChangeAspect="1" noChangeArrowheads="1"/>
          </p:cNvSpPr>
          <p:nvPr/>
        </p:nvSpPr>
        <p:spPr bwMode="auto">
          <a:xfrm>
            <a:off x="5089525" y="1900238"/>
            <a:ext cx="2984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cxnSp>
        <p:nvCxnSpPr>
          <p:cNvPr id="66580" name="AutoShape 17"/>
          <p:cNvCxnSpPr>
            <a:cxnSpLocks noChangeAspect="1" noChangeShapeType="1"/>
            <a:stCxn id="66568" idx="6"/>
            <a:endCxn id="66569" idx="2"/>
          </p:cNvCxnSpPr>
          <p:nvPr/>
        </p:nvCxnSpPr>
        <p:spPr bwMode="auto">
          <a:xfrm>
            <a:off x="4659313" y="2339975"/>
            <a:ext cx="11588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81" name="AutoShape 18"/>
          <p:cNvCxnSpPr>
            <a:cxnSpLocks noChangeAspect="1" noChangeShapeType="1"/>
            <a:stCxn id="66569" idx="5"/>
            <a:endCxn id="66570" idx="1"/>
          </p:cNvCxnSpPr>
          <p:nvPr/>
        </p:nvCxnSpPr>
        <p:spPr bwMode="auto">
          <a:xfrm>
            <a:off x="6335713" y="2486025"/>
            <a:ext cx="133508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82" name="AutoShape 19"/>
          <p:cNvCxnSpPr>
            <a:cxnSpLocks noChangeAspect="1" noChangeShapeType="1"/>
            <a:stCxn id="66569" idx="4"/>
            <a:endCxn id="66574" idx="0"/>
          </p:cNvCxnSpPr>
          <p:nvPr/>
        </p:nvCxnSpPr>
        <p:spPr bwMode="auto">
          <a:xfrm>
            <a:off x="6122988" y="2546350"/>
            <a:ext cx="0" cy="170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83" name="AutoShape 20"/>
          <p:cNvCxnSpPr>
            <a:cxnSpLocks noChangeAspect="1" noChangeShapeType="1"/>
            <a:stCxn id="66574" idx="7"/>
            <a:endCxn id="66570" idx="3"/>
          </p:cNvCxnSpPr>
          <p:nvPr/>
        </p:nvCxnSpPr>
        <p:spPr bwMode="auto">
          <a:xfrm flipV="1">
            <a:off x="6335713" y="3543300"/>
            <a:ext cx="1335087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84" name="AutoShape 21"/>
          <p:cNvCxnSpPr>
            <a:cxnSpLocks noChangeAspect="1" noChangeShapeType="1"/>
            <a:stCxn id="66568" idx="5"/>
            <a:endCxn id="66574" idx="1"/>
          </p:cNvCxnSpPr>
          <p:nvPr/>
        </p:nvCxnSpPr>
        <p:spPr bwMode="auto">
          <a:xfrm>
            <a:off x="4570413" y="2486025"/>
            <a:ext cx="1336675" cy="1825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585" name="Text Box 22"/>
          <p:cNvSpPr txBox="1">
            <a:spLocks noChangeAspect="1" noChangeArrowheads="1"/>
          </p:cNvSpPr>
          <p:nvPr/>
        </p:nvSpPr>
        <p:spPr bwMode="auto">
          <a:xfrm>
            <a:off x="6062663" y="32321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14</a:t>
            </a:r>
          </a:p>
        </p:txBody>
      </p:sp>
      <p:sp>
        <p:nvSpPr>
          <p:cNvPr id="66586" name="Text Box 23"/>
          <p:cNvSpPr txBox="1">
            <a:spLocks noChangeAspect="1" noChangeArrowheads="1"/>
          </p:cNvSpPr>
          <p:nvPr/>
        </p:nvSpPr>
        <p:spPr bwMode="auto">
          <a:xfrm>
            <a:off x="6932613" y="38306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10</a:t>
            </a:r>
          </a:p>
        </p:txBody>
      </p:sp>
      <p:sp>
        <p:nvSpPr>
          <p:cNvPr id="66587" name="Text Box 24"/>
          <p:cNvSpPr txBox="1">
            <a:spLocks noChangeAspect="1" noChangeArrowheads="1"/>
          </p:cNvSpPr>
          <p:nvPr/>
        </p:nvSpPr>
        <p:spPr bwMode="auto">
          <a:xfrm>
            <a:off x="7000875" y="2465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9</a:t>
            </a:r>
          </a:p>
        </p:txBody>
      </p:sp>
      <p:sp>
        <p:nvSpPr>
          <p:cNvPr id="66588" name="Text Box 25"/>
          <p:cNvSpPr txBox="1">
            <a:spLocks noChangeAspect="1" noChangeArrowheads="1"/>
          </p:cNvSpPr>
          <p:nvPr/>
        </p:nvSpPr>
        <p:spPr bwMode="auto">
          <a:xfrm>
            <a:off x="4778375" y="3081338"/>
            <a:ext cx="3000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cxnSp>
        <p:nvCxnSpPr>
          <p:cNvPr id="66589" name="AutoShape 26"/>
          <p:cNvCxnSpPr>
            <a:cxnSpLocks noChangeAspect="1" noChangeShapeType="1"/>
            <a:stCxn id="66573" idx="6"/>
            <a:endCxn id="66574" idx="2"/>
          </p:cNvCxnSpPr>
          <p:nvPr/>
        </p:nvCxnSpPr>
        <p:spPr bwMode="auto">
          <a:xfrm>
            <a:off x="4659313" y="4457700"/>
            <a:ext cx="11588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90" name="AutoShape 27"/>
          <p:cNvCxnSpPr>
            <a:cxnSpLocks noChangeAspect="1" noChangeShapeType="1"/>
            <a:stCxn id="66571" idx="5"/>
            <a:endCxn id="66573" idx="1"/>
          </p:cNvCxnSpPr>
          <p:nvPr/>
        </p:nvCxnSpPr>
        <p:spPr bwMode="auto">
          <a:xfrm>
            <a:off x="3686175" y="3543300"/>
            <a:ext cx="452438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591" name="Text Box 28"/>
          <p:cNvSpPr txBox="1">
            <a:spLocks noChangeAspect="1" noChangeArrowheads="1"/>
          </p:cNvSpPr>
          <p:nvPr/>
        </p:nvSpPr>
        <p:spPr bwMode="auto">
          <a:xfrm>
            <a:off x="3582988" y="3773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6</a:t>
            </a:r>
          </a:p>
        </p:txBody>
      </p:sp>
      <p:sp>
        <p:nvSpPr>
          <p:cNvPr id="66592" name="Text Box 29"/>
          <p:cNvSpPr txBox="1">
            <a:spLocks noChangeAspect="1" noChangeArrowheads="1"/>
          </p:cNvSpPr>
          <p:nvPr/>
        </p:nvSpPr>
        <p:spPr bwMode="auto">
          <a:xfrm>
            <a:off x="5051425" y="4398963"/>
            <a:ext cx="2968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sp>
        <p:nvSpPr>
          <p:cNvPr id="66593" name="Text Box 30"/>
          <p:cNvSpPr txBox="1">
            <a:spLocks noChangeAspect="1" noChangeArrowheads="1"/>
          </p:cNvSpPr>
          <p:nvPr/>
        </p:nvSpPr>
        <p:spPr bwMode="auto">
          <a:xfrm>
            <a:off x="3832225" y="26463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cxnSp>
        <p:nvCxnSpPr>
          <p:cNvPr id="66594" name="AutoShape 31"/>
          <p:cNvCxnSpPr>
            <a:cxnSpLocks noChangeAspect="1" noChangeShapeType="1"/>
            <a:stCxn id="66571" idx="7"/>
            <a:endCxn id="66568" idx="3"/>
          </p:cNvCxnSpPr>
          <p:nvPr/>
        </p:nvCxnSpPr>
        <p:spPr bwMode="auto">
          <a:xfrm flipV="1">
            <a:off x="3686175" y="2486025"/>
            <a:ext cx="452438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95" name="AutoShape 32"/>
          <p:cNvCxnSpPr>
            <a:cxnSpLocks noChangeAspect="1" noChangeShapeType="1"/>
            <a:stCxn id="66567" idx="4"/>
            <a:endCxn id="66572" idx="0"/>
          </p:cNvCxnSpPr>
          <p:nvPr/>
        </p:nvCxnSpPr>
        <p:spPr bwMode="auto">
          <a:xfrm>
            <a:off x="2590800" y="2546350"/>
            <a:ext cx="0" cy="170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96" name="AutoShape 33"/>
          <p:cNvCxnSpPr>
            <a:cxnSpLocks noChangeAspect="1" noChangeShapeType="1"/>
            <a:stCxn id="66566" idx="5"/>
            <a:endCxn id="66572" idx="1"/>
          </p:cNvCxnSpPr>
          <p:nvPr/>
        </p:nvCxnSpPr>
        <p:spPr bwMode="auto">
          <a:xfrm>
            <a:off x="1392238" y="3543300"/>
            <a:ext cx="982662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97" name="AutoShape 34"/>
          <p:cNvCxnSpPr>
            <a:cxnSpLocks noChangeAspect="1" noChangeShapeType="1"/>
            <a:stCxn id="66572" idx="6"/>
            <a:endCxn id="66573" idx="2"/>
          </p:cNvCxnSpPr>
          <p:nvPr/>
        </p:nvCxnSpPr>
        <p:spPr bwMode="auto">
          <a:xfrm>
            <a:off x="2892425" y="4457700"/>
            <a:ext cx="11572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98" name="AutoShape 35"/>
          <p:cNvCxnSpPr>
            <a:cxnSpLocks noChangeAspect="1" noChangeShapeType="1"/>
            <a:stCxn id="66572" idx="7"/>
            <a:endCxn id="66571" idx="3"/>
          </p:cNvCxnSpPr>
          <p:nvPr/>
        </p:nvCxnSpPr>
        <p:spPr bwMode="auto">
          <a:xfrm flipV="1">
            <a:off x="2803525" y="3543300"/>
            <a:ext cx="452438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599" name="Text Box 36"/>
          <p:cNvSpPr txBox="1">
            <a:spLocks noChangeAspect="1" noChangeArrowheads="1"/>
          </p:cNvSpPr>
          <p:nvPr/>
        </p:nvSpPr>
        <p:spPr bwMode="auto">
          <a:xfrm>
            <a:off x="3333750" y="44100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</a:t>
            </a:r>
          </a:p>
        </p:txBody>
      </p:sp>
      <p:sp>
        <p:nvSpPr>
          <p:cNvPr id="66600" name="Text Box 37"/>
          <p:cNvSpPr txBox="1">
            <a:spLocks noChangeAspect="1" noChangeArrowheads="1"/>
          </p:cNvSpPr>
          <p:nvPr/>
        </p:nvSpPr>
        <p:spPr bwMode="auto">
          <a:xfrm>
            <a:off x="2995613" y="37655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sp>
        <p:nvSpPr>
          <p:cNvPr id="66601" name="Text Box 38"/>
          <p:cNvSpPr txBox="1">
            <a:spLocks noChangeAspect="1" noChangeArrowheads="1"/>
          </p:cNvSpPr>
          <p:nvPr/>
        </p:nvSpPr>
        <p:spPr bwMode="auto">
          <a:xfrm>
            <a:off x="2136775" y="30464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11</a:t>
            </a:r>
          </a:p>
        </p:txBody>
      </p:sp>
      <p:sp>
        <p:nvSpPr>
          <p:cNvPr id="66602" name="Text Box 39"/>
          <p:cNvSpPr txBox="1">
            <a:spLocks noChangeAspect="1" noChangeArrowheads="1"/>
          </p:cNvSpPr>
          <p:nvPr/>
        </p:nvSpPr>
        <p:spPr bwMode="auto">
          <a:xfrm>
            <a:off x="1590675" y="3868738"/>
            <a:ext cx="300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3F5ACB-4827-407F-8748-D51740F74E92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675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FE6AB5-4754-4FC7-A59C-6729CA32DEA8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tr-TR" sz="1400" smtClean="0"/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Kruskal’s Algorithm - Example</a:t>
            </a:r>
          </a:p>
        </p:txBody>
      </p:sp>
      <p:sp>
        <p:nvSpPr>
          <p:cNvPr id="67590" name="Oval 3"/>
          <p:cNvSpPr>
            <a:spLocks noChangeAspect="1" noChangeArrowheads="1"/>
          </p:cNvSpPr>
          <p:nvPr/>
        </p:nvSpPr>
        <p:spPr bwMode="auto">
          <a:xfrm>
            <a:off x="871538" y="3192463"/>
            <a:ext cx="608012" cy="412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a</a:t>
            </a:r>
          </a:p>
        </p:txBody>
      </p:sp>
      <p:sp>
        <p:nvSpPr>
          <p:cNvPr id="67591" name="Oval 4"/>
          <p:cNvSpPr>
            <a:spLocks noChangeAspect="1" noChangeArrowheads="1"/>
          </p:cNvSpPr>
          <p:nvPr/>
        </p:nvSpPr>
        <p:spPr bwMode="auto">
          <a:xfrm>
            <a:off x="2286000" y="2133600"/>
            <a:ext cx="606425" cy="412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b</a:t>
            </a:r>
          </a:p>
        </p:txBody>
      </p:sp>
      <p:sp>
        <p:nvSpPr>
          <p:cNvPr id="67592" name="Oval 5"/>
          <p:cNvSpPr>
            <a:spLocks noChangeAspect="1" noChangeArrowheads="1"/>
          </p:cNvSpPr>
          <p:nvPr/>
        </p:nvSpPr>
        <p:spPr bwMode="auto">
          <a:xfrm>
            <a:off x="4049713" y="2133600"/>
            <a:ext cx="609600" cy="412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c</a:t>
            </a:r>
          </a:p>
        </p:txBody>
      </p:sp>
      <p:sp>
        <p:nvSpPr>
          <p:cNvPr id="67593" name="Oval 6"/>
          <p:cNvSpPr>
            <a:spLocks noChangeAspect="1" noChangeArrowheads="1"/>
          </p:cNvSpPr>
          <p:nvPr/>
        </p:nvSpPr>
        <p:spPr bwMode="auto">
          <a:xfrm>
            <a:off x="5818188" y="2133600"/>
            <a:ext cx="606425" cy="412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d</a:t>
            </a:r>
          </a:p>
        </p:txBody>
      </p:sp>
      <p:sp>
        <p:nvSpPr>
          <p:cNvPr id="67594" name="Oval 7"/>
          <p:cNvSpPr>
            <a:spLocks noChangeAspect="1" noChangeArrowheads="1"/>
          </p:cNvSpPr>
          <p:nvPr/>
        </p:nvSpPr>
        <p:spPr bwMode="auto">
          <a:xfrm>
            <a:off x="7583488" y="3192463"/>
            <a:ext cx="608012" cy="412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e</a:t>
            </a:r>
          </a:p>
        </p:txBody>
      </p:sp>
      <p:sp>
        <p:nvSpPr>
          <p:cNvPr id="67595" name="Oval 8"/>
          <p:cNvSpPr>
            <a:spLocks noChangeAspect="1" noChangeArrowheads="1"/>
          </p:cNvSpPr>
          <p:nvPr/>
        </p:nvSpPr>
        <p:spPr bwMode="auto">
          <a:xfrm>
            <a:off x="3167063" y="3192463"/>
            <a:ext cx="606425" cy="412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i</a:t>
            </a:r>
          </a:p>
        </p:txBody>
      </p:sp>
      <p:sp>
        <p:nvSpPr>
          <p:cNvPr id="67596" name="Oval 9"/>
          <p:cNvSpPr>
            <a:spLocks noChangeAspect="1" noChangeArrowheads="1"/>
          </p:cNvSpPr>
          <p:nvPr/>
        </p:nvSpPr>
        <p:spPr bwMode="auto">
          <a:xfrm>
            <a:off x="2286000" y="4252913"/>
            <a:ext cx="606425" cy="4111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h</a:t>
            </a:r>
          </a:p>
        </p:txBody>
      </p:sp>
      <p:sp>
        <p:nvSpPr>
          <p:cNvPr id="67597" name="Oval 10"/>
          <p:cNvSpPr>
            <a:spLocks noChangeAspect="1" noChangeArrowheads="1"/>
          </p:cNvSpPr>
          <p:nvPr/>
        </p:nvSpPr>
        <p:spPr bwMode="auto">
          <a:xfrm>
            <a:off x="4049713" y="4252913"/>
            <a:ext cx="609600" cy="4111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g</a:t>
            </a:r>
          </a:p>
        </p:txBody>
      </p:sp>
      <p:sp>
        <p:nvSpPr>
          <p:cNvPr id="67598" name="Oval 11"/>
          <p:cNvSpPr>
            <a:spLocks noChangeAspect="1" noChangeArrowheads="1"/>
          </p:cNvSpPr>
          <p:nvPr/>
        </p:nvSpPr>
        <p:spPr bwMode="auto">
          <a:xfrm>
            <a:off x="5818188" y="4252913"/>
            <a:ext cx="606425" cy="4111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f</a:t>
            </a:r>
          </a:p>
        </p:txBody>
      </p:sp>
      <p:cxnSp>
        <p:nvCxnSpPr>
          <p:cNvPr id="67599" name="AutoShape 12"/>
          <p:cNvCxnSpPr>
            <a:cxnSpLocks noChangeAspect="1" noChangeShapeType="1"/>
            <a:stCxn id="67590" idx="7"/>
            <a:endCxn id="67591" idx="3"/>
          </p:cNvCxnSpPr>
          <p:nvPr/>
        </p:nvCxnSpPr>
        <p:spPr bwMode="auto">
          <a:xfrm flipV="1">
            <a:off x="1392238" y="2486025"/>
            <a:ext cx="982662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600" name="AutoShape 13"/>
          <p:cNvCxnSpPr>
            <a:cxnSpLocks noChangeAspect="1" noChangeShapeType="1"/>
            <a:stCxn id="67591" idx="6"/>
            <a:endCxn id="67592" idx="2"/>
          </p:cNvCxnSpPr>
          <p:nvPr/>
        </p:nvCxnSpPr>
        <p:spPr bwMode="auto">
          <a:xfrm>
            <a:off x="2892425" y="2339975"/>
            <a:ext cx="11572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601" name="Text Box 14"/>
          <p:cNvSpPr txBox="1">
            <a:spLocks noChangeAspect="1" noChangeArrowheads="1"/>
          </p:cNvSpPr>
          <p:nvPr/>
        </p:nvSpPr>
        <p:spPr bwMode="auto">
          <a:xfrm>
            <a:off x="1535113" y="2479675"/>
            <a:ext cx="296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sp>
        <p:nvSpPr>
          <p:cNvPr id="67602" name="Text Box 15"/>
          <p:cNvSpPr txBox="1">
            <a:spLocks noChangeAspect="1" noChangeArrowheads="1"/>
          </p:cNvSpPr>
          <p:nvPr/>
        </p:nvSpPr>
        <p:spPr bwMode="auto">
          <a:xfrm>
            <a:off x="3316288" y="1887538"/>
            <a:ext cx="30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  <p:sp>
        <p:nvSpPr>
          <p:cNvPr id="67603" name="Text Box 16"/>
          <p:cNvSpPr txBox="1">
            <a:spLocks noChangeAspect="1" noChangeArrowheads="1"/>
          </p:cNvSpPr>
          <p:nvPr/>
        </p:nvSpPr>
        <p:spPr bwMode="auto">
          <a:xfrm>
            <a:off x="5089525" y="1900238"/>
            <a:ext cx="2984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cxnSp>
        <p:nvCxnSpPr>
          <p:cNvPr id="67604" name="AutoShape 17"/>
          <p:cNvCxnSpPr>
            <a:cxnSpLocks noChangeAspect="1" noChangeShapeType="1"/>
            <a:stCxn id="67592" idx="6"/>
            <a:endCxn id="67593" idx="2"/>
          </p:cNvCxnSpPr>
          <p:nvPr/>
        </p:nvCxnSpPr>
        <p:spPr bwMode="auto">
          <a:xfrm>
            <a:off x="4659313" y="2339975"/>
            <a:ext cx="11588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605" name="AutoShape 18"/>
          <p:cNvCxnSpPr>
            <a:cxnSpLocks noChangeAspect="1" noChangeShapeType="1"/>
            <a:stCxn id="67593" idx="5"/>
            <a:endCxn id="67594" idx="1"/>
          </p:cNvCxnSpPr>
          <p:nvPr/>
        </p:nvCxnSpPr>
        <p:spPr bwMode="auto">
          <a:xfrm>
            <a:off x="6335713" y="2486025"/>
            <a:ext cx="133508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606" name="AutoShape 19"/>
          <p:cNvCxnSpPr>
            <a:cxnSpLocks noChangeAspect="1" noChangeShapeType="1"/>
            <a:stCxn id="67593" idx="4"/>
            <a:endCxn id="67598" idx="0"/>
          </p:cNvCxnSpPr>
          <p:nvPr/>
        </p:nvCxnSpPr>
        <p:spPr bwMode="auto">
          <a:xfrm>
            <a:off x="6122988" y="2546350"/>
            <a:ext cx="0" cy="17065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607" name="AutoShape 20"/>
          <p:cNvCxnSpPr>
            <a:cxnSpLocks noChangeAspect="1" noChangeShapeType="1"/>
            <a:stCxn id="67598" idx="7"/>
            <a:endCxn id="67594" idx="3"/>
          </p:cNvCxnSpPr>
          <p:nvPr/>
        </p:nvCxnSpPr>
        <p:spPr bwMode="auto">
          <a:xfrm flipV="1">
            <a:off x="6335713" y="3543300"/>
            <a:ext cx="1335087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608" name="AutoShape 21"/>
          <p:cNvCxnSpPr>
            <a:cxnSpLocks noChangeAspect="1" noChangeShapeType="1"/>
            <a:stCxn id="67592" idx="5"/>
            <a:endCxn id="67598" idx="1"/>
          </p:cNvCxnSpPr>
          <p:nvPr/>
        </p:nvCxnSpPr>
        <p:spPr bwMode="auto">
          <a:xfrm>
            <a:off x="4570413" y="2486025"/>
            <a:ext cx="1336675" cy="18256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609" name="Text Box 22"/>
          <p:cNvSpPr txBox="1">
            <a:spLocks noChangeAspect="1" noChangeArrowheads="1"/>
          </p:cNvSpPr>
          <p:nvPr/>
        </p:nvSpPr>
        <p:spPr bwMode="auto">
          <a:xfrm>
            <a:off x="6062663" y="32321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14</a:t>
            </a:r>
          </a:p>
        </p:txBody>
      </p:sp>
      <p:sp>
        <p:nvSpPr>
          <p:cNvPr id="67610" name="Text Box 23"/>
          <p:cNvSpPr txBox="1">
            <a:spLocks noChangeAspect="1" noChangeArrowheads="1"/>
          </p:cNvSpPr>
          <p:nvPr/>
        </p:nvSpPr>
        <p:spPr bwMode="auto">
          <a:xfrm>
            <a:off x="6932613" y="38306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10</a:t>
            </a:r>
          </a:p>
        </p:txBody>
      </p:sp>
      <p:sp>
        <p:nvSpPr>
          <p:cNvPr id="67611" name="Text Box 24"/>
          <p:cNvSpPr txBox="1">
            <a:spLocks noChangeAspect="1" noChangeArrowheads="1"/>
          </p:cNvSpPr>
          <p:nvPr/>
        </p:nvSpPr>
        <p:spPr bwMode="auto">
          <a:xfrm>
            <a:off x="7000875" y="2465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9</a:t>
            </a:r>
          </a:p>
        </p:txBody>
      </p:sp>
      <p:sp>
        <p:nvSpPr>
          <p:cNvPr id="67612" name="Text Box 25"/>
          <p:cNvSpPr txBox="1">
            <a:spLocks noChangeAspect="1" noChangeArrowheads="1"/>
          </p:cNvSpPr>
          <p:nvPr/>
        </p:nvSpPr>
        <p:spPr bwMode="auto">
          <a:xfrm>
            <a:off x="4778375" y="3081338"/>
            <a:ext cx="3000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cxnSp>
        <p:nvCxnSpPr>
          <p:cNvPr id="67613" name="AutoShape 26"/>
          <p:cNvCxnSpPr>
            <a:cxnSpLocks noChangeAspect="1" noChangeShapeType="1"/>
            <a:stCxn id="67597" idx="6"/>
            <a:endCxn id="67598" idx="2"/>
          </p:cNvCxnSpPr>
          <p:nvPr/>
        </p:nvCxnSpPr>
        <p:spPr bwMode="auto">
          <a:xfrm>
            <a:off x="4659313" y="4457700"/>
            <a:ext cx="11588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614" name="AutoShape 27"/>
          <p:cNvCxnSpPr>
            <a:cxnSpLocks noChangeAspect="1" noChangeShapeType="1"/>
            <a:stCxn id="67595" idx="5"/>
            <a:endCxn id="67597" idx="1"/>
          </p:cNvCxnSpPr>
          <p:nvPr/>
        </p:nvCxnSpPr>
        <p:spPr bwMode="auto">
          <a:xfrm>
            <a:off x="3686175" y="3543300"/>
            <a:ext cx="452438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615" name="Text Box 28"/>
          <p:cNvSpPr txBox="1">
            <a:spLocks noChangeAspect="1" noChangeArrowheads="1"/>
          </p:cNvSpPr>
          <p:nvPr/>
        </p:nvSpPr>
        <p:spPr bwMode="auto">
          <a:xfrm>
            <a:off x="3582988" y="3773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6</a:t>
            </a:r>
          </a:p>
        </p:txBody>
      </p:sp>
      <p:sp>
        <p:nvSpPr>
          <p:cNvPr id="67616" name="Text Box 29"/>
          <p:cNvSpPr txBox="1">
            <a:spLocks noChangeAspect="1" noChangeArrowheads="1"/>
          </p:cNvSpPr>
          <p:nvPr/>
        </p:nvSpPr>
        <p:spPr bwMode="auto">
          <a:xfrm>
            <a:off x="5051425" y="4398963"/>
            <a:ext cx="2968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sp>
        <p:nvSpPr>
          <p:cNvPr id="67617" name="Text Box 30"/>
          <p:cNvSpPr txBox="1">
            <a:spLocks noChangeAspect="1" noChangeArrowheads="1"/>
          </p:cNvSpPr>
          <p:nvPr/>
        </p:nvSpPr>
        <p:spPr bwMode="auto">
          <a:xfrm>
            <a:off x="3832225" y="26463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cxnSp>
        <p:nvCxnSpPr>
          <p:cNvPr id="67618" name="AutoShape 31"/>
          <p:cNvCxnSpPr>
            <a:cxnSpLocks noChangeAspect="1" noChangeShapeType="1"/>
            <a:stCxn id="67595" idx="7"/>
            <a:endCxn id="67592" idx="3"/>
          </p:cNvCxnSpPr>
          <p:nvPr/>
        </p:nvCxnSpPr>
        <p:spPr bwMode="auto">
          <a:xfrm flipV="1">
            <a:off x="3686175" y="2486025"/>
            <a:ext cx="452438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619" name="AutoShape 32"/>
          <p:cNvCxnSpPr>
            <a:cxnSpLocks noChangeAspect="1" noChangeShapeType="1"/>
            <a:stCxn id="67591" idx="4"/>
            <a:endCxn id="67596" idx="0"/>
          </p:cNvCxnSpPr>
          <p:nvPr/>
        </p:nvCxnSpPr>
        <p:spPr bwMode="auto">
          <a:xfrm>
            <a:off x="2590800" y="2546350"/>
            <a:ext cx="0" cy="17065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620" name="AutoShape 33"/>
          <p:cNvCxnSpPr>
            <a:cxnSpLocks noChangeAspect="1" noChangeShapeType="1"/>
            <a:stCxn id="67590" idx="5"/>
            <a:endCxn id="67596" idx="1"/>
          </p:cNvCxnSpPr>
          <p:nvPr/>
        </p:nvCxnSpPr>
        <p:spPr bwMode="auto">
          <a:xfrm>
            <a:off x="1392238" y="3543300"/>
            <a:ext cx="982662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621" name="AutoShape 34"/>
          <p:cNvCxnSpPr>
            <a:cxnSpLocks noChangeAspect="1" noChangeShapeType="1"/>
            <a:stCxn id="67596" idx="6"/>
            <a:endCxn id="67597" idx="2"/>
          </p:cNvCxnSpPr>
          <p:nvPr/>
        </p:nvCxnSpPr>
        <p:spPr bwMode="auto">
          <a:xfrm>
            <a:off x="2892425" y="4457700"/>
            <a:ext cx="11572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622" name="AutoShape 35"/>
          <p:cNvCxnSpPr>
            <a:cxnSpLocks noChangeAspect="1" noChangeShapeType="1"/>
            <a:stCxn id="67596" idx="7"/>
            <a:endCxn id="67595" idx="3"/>
          </p:cNvCxnSpPr>
          <p:nvPr/>
        </p:nvCxnSpPr>
        <p:spPr bwMode="auto">
          <a:xfrm flipV="1">
            <a:off x="2803525" y="3543300"/>
            <a:ext cx="452438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623" name="Text Box 36"/>
          <p:cNvSpPr txBox="1">
            <a:spLocks noChangeAspect="1" noChangeArrowheads="1"/>
          </p:cNvSpPr>
          <p:nvPr/>
        </p:nvSpPr>
        <p:spPr bwMode="auto">
          <a:xfrm>
            <a:off x="3333750" y="44100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</a:t>
            </a:r>
          </a:p>
        </p:txBody>
      </p:sp>
      <p:sp>
        <p:nvSpPr>
          <p:cNvPr id="67624" name="Text Box 37"/>
          <p:cNvSpPr txBox="1">
            <a:spLocks noChangeAspect="1" noChangeArrowheads="1"/>
          </p:cNvSpPr>
          <p:nvPr/>
        </p:nvSpPr>
        <p:spPr bwMode="auto">
          <a:xfrm>
            <a:off x="2995613" y="37655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sp>
        <p:nvSpPr>
          <p:cNvPr id="67625" name="Text Box 38"/>
          <p:cNvSpPr txBox="1">
            <a:spLocks noChangeAspect="1" noChangeArrowheads="1"/>
          </p:cNvSpPr>
          <p:nvPr/>
        </p:nvSpPr>
        <p:spPr bwMode="auto">
          <a:xfrm>
            <a:off x="2136775" y="30464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11</a:t>
            </a:r>
          </a:p>
        </p:txBody>
      </p:sp>
      <p:sp>
        <p:nvSpPr>
          <p:cNvPr id="67626" name="Text Box 39"/>
          <p:cNvSpPr txBox="1">
            <a:spLocks noChangeAspect="1" noChangeArrowheads="1"/>
          </p:cNvSpPr>
          <p:nvPr/>
        </p:nvSpPr>
        <p:spPr bwMode="auto">
          <a:xfrm>
            <a:off x="1590675" y="3868738"/>
            <a:ext cx="300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8C0D53-7E5B-48A1-9800-B84B1836AF93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686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EC560B-BDB5-42B0-B4C5-BBAE50B6BB47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tr-TR" sz="1400" smtClean="0"/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Kruskal’s Algorithm - Example</a:t>
            </a:r>
          </a:p>
        </p:txBody>
      </p:sp>
      <p:sp>
        <p:nvSpPr>
          <p:cNvPr id="68614" name="Oval 3"/>
          <p:cNvSpPr>
            <a:spLocks noChangeAspect="1" noChangeArrowheads="1"/>
          </p:cNvSpPr>
          <p:nvPr/>
        </p:nvSpPr>
        <p:spPr bwMode="auto">
          <a:xfrm>
            <a:off x="871538" y="3192463"/>
            <a:ext cx="608012" cy="412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a</a:t>
            </a:r>
          </a:p>
        </p:txBody>
      </p:sp>
      <p:sp>
        <p:nvSpPr>
          <p:cNvPr id="68615" name="Oval 4"/>
          <p:cNvSpPr>
            <a:spLocks noChangeAspect="1" noChangeArrowheads="1"/>
          </p:cNvSpPr>
          <p:nvPr/>
        </p:nvSpPr>
        <p:spPr bwMode="auto">
          <a:xfrm>
            <a:off x="2286000" y="2133600"/>
            <a:ext cx="606425" cy="412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b</a:t>
            </a:r>
          </a:p>
        </p:txBody>
      </p:sp>
      <p:sp>
        <p:nvSpPr>
          <p:cNvPr id="68616" name="Oval 5"/>
          <p:cNvSpPr>
            <a:spLocks noChangeAspect="1" noChangeArrowheads="1"/>
          </p:cNvSpPr>
          <p:nvPr/>
        </p:nvSpPr>
        <p:spPr bwMode="auto">
          <a:xfrm>
            <a:off x="4049713" y="2133600"/>
            <a:ext cx="609600" cy="412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c</a:t>
            </a:r>
          </a:p>
        </p:txBody>
      </p:sp>
      <p:sp>
        <p:nvSpPr>
          <p:cNvPr id="68617" name="Oval 6"/>
          <p:cNvSpPr>
            <a:spLocks noChangeAspect="1" noChangeArrowheads="1"/>
          </p:cNvSpPr>
          <p:nvPr/>
        </p:nvSpPr>
        <p:spPr bwMode="auto">
          <a:xfrm>
            <a:off x="5818188" y="2133600"/>
            <a:ext cx="606425" cy="412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d</a:t>
            </a:r>
          </a:p>
        </p:txBody>
      </p:sp>
      <p:sp>
        <p:nvSpPr>
          <p:cNvPr id="68618" name="Oval 7"/>
          <p:cNvSpPr>
            <a:spLocks noChangeAspect="1" noChangeArrowheads="1"/>
          </p:cNvSpPr>
          <p:nvPr/>
        </p:nvSpPr>
        <p:spPr bwMode="auto">
          <a:xfrm>
            <a:off x="7583488" y="3192463"/>
            <a:ext cx="608012" cy="412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e</a:t>
            </a:r>
          </a:p>
        </p:txBody>
      </p:sp>
      <p:sp>
        <p:nvSpPr>
          <p:cNvPr id="68619" name="Oval 8"/>
          <p:cNvSpPr>
            <a:spLocks noChangeAspect="1" noChangeArrowheads="1"/>
          </p:cNvSpPr>
          <p:nvPr/>
        </p:nvSpPr>
        <p:spPr bwMode="auto">
          <a:xfrm>
            <a:off x="3167063" y="3192463"/>
            <a:ext cx="606425" cy="412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i</a:t>
            </a:r>
          </a:p>
        </p:txBody>
      </p:sp>
      <p:sp>
        <p:nvSpPr>
          <p:cNvPr id="68620" name="Oval 9"/>
          <p:cNvSpPr>
            <a:spLocks noChangeAspect="1" noChangeArrowheads="1"/>
          </p:cNvSpPr>
          <p:nvPr/>
        </p:nvSpPr>
        <p:spPr bwMode="auto">
          <a:xfrm>
            <a:off x="2286000" y="4252913"/>
            <a:ext cx="606425" cy="411162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h</a:t>
            </a:r>
          </a:p>
        </p:txBody>
      </p:sp>
      <p:sp>
        <p:nvSpPr>
          <p:cNvPr id="68621" name="Oval 10"/>
          <p:cNvSpPr>
            <a:spLocks noChangeAspect="1" noChangeArrowheads="1"/>
          </p:cNvSpPr>
          <p:nvPr/>
        </p:nvSpPr>
        <p:spPr bwMode="auto">
          <a:xfrm>
            <a:off x="4049713" y="4252913"/>
            <a:ext cx="609600" cy="411162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g</a:t>
            </a:r>
          </a:p>
        </p:txBody>
      </p:sp>
      <p:sp>
        <p:nvSpPr>
          <p:cNvPr id="68622" name="Oval 11"/>
          <p:cNvSpPr>
            <a:spLocks noChangeAspect="1" noChangeArrowheads="1"/>
          </p:cNvSpPr>
          <p:nvPr/>
        </p:nvSpPr>
        <p:spPr bwMode="auto">
          <a:xfrm>
            <a:off x="5818188" y="4252913"/>
            <a:ext cx="606425" cy="4111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f</a:t>
            </a:r>
          </a:p>
        </p:txBody>
      </p:sp>
      <p:cxnSp>
        <p:nvCxnSpPr>
          <p:cNvPr id="68623" name="AutoShape 12"/>
          <p:cNvCxnSpPr>
            <a:cxnSpLocks noChangeAspect="1" noChangeShapeType="1"/>
            <a:stCxn id="68614" idx="7"/>
            <a:endCxn id="68615" idx="3"/>
          </p:cNvCxnSpPr>
          <p:nvPr/>
        </p:nvCxnSpPr>
        <p:spPr bwMode="auto">
          <a:xfrm flipV="1">
            <a:off x="1392238" y="2486025"/>
            <a:ext cx="982662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624" name="AutoShape 13"/>
          <p:cNvCxnSpPr>
            <a:cxnSpLocks noChangeAspect="1" noChangeShapeType="1"/>
            <a:stCxn id="68615" idx="6"/>
            <a:endCxn id="68616" idx="2"/>
          </p:cNvCxnSpPr>
          <p:nvPr/>
        </p:nvCxnSpPr>
        <p:spPr bwMode="auto">
          <a:xfrm>
            <a:off x="2892425" y="2339975"/>
            <a:ext cx="11572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625" name="Text Box 14"/>
          <p:cNvSpPr txBox="1">
            <a:spLocks noChangeAspect="1" noChangeArrowheads="1"/>
          </p:cNvSpPr>
          <p:nvPr/>
        </p:nvSpPr>
        <p:spPr bwMode="auto">
          <a:xfrm>
            <a:off x="1535113" y="2479675"/>
            <a:ext cx="296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sp>
        <p:nvSpPr>
          <p:cNvPr id="68626" name="Text Box 15"/>
          <p:cNvSpPr txBox="1">
            <a:spLocks noChangeAspect="1" noChangeArrowheads="1"/>
          </p:cNvSpPr>
          <p:nvPr/>
        </p:nvSpPr>
        <p:spPr bwMode="auto">
          <a:xfrm>
            <a:off x="3316288" y="1887538"/>
            <a:ext cx="30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  <p:sp>
        <p:nvSpPr>
          <p:cNvPr id="68627" name="Text Box 16"/>
          <p:cNvSpPr txBox="1">
            <a:spLocks noChangeAspect="1" noChangeArrowheads="1"/>
          </p:cNvSpPr>
          <p:nvPr/>
        </p:nvSpPr>
        <p:spPr bwMode="auto">
          <a:xfrm>
            <a:off x="5089525" y="1900238"/>
            <a:ext cx="2984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cxnSp>
        <p:nvCxnSpPr>
          <p:cNvPr id="68628" name="AutoShape 17"/>
          <p:cNvCxnSpPr>
            <a:cxnSpLocks noChangeAspect="1" noChangeShapeType="1"/>
            <a:stCxn id="68616" idx="6"/>
            <a:endCxn id="68617" idx="2"/>
          </p:cNvCxnSpPr>
          <p:nvPr/>
        </p:nvCxnSpPr>
        <p:spPr bwMode="auto">
          <a:xfrm>
            <a:off x="4659313" y="2339975"/>
            <a:ext cx="11588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629" name="AutoShape 18"/>
          <p:cNvCxnSpPr>
            <a:cxnSpLocks noChangeAspect="1" noChangeShapeType="1"/>
            <a:stCxn id="68617" idx="5"/>
            <a:endCxn id="68618" idx="1"/>
          </p:cNvCxnSpPr>
          <p:nvPr/>
        </p:nvCxnSpPr>
        <p:spPr bwMode="auto">
          <a:xfrm>
            <a:off x="6335713" y="2486025"/>
            <a:ext cx="133508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630" name="AutoShape 19"/>
          <p:cNvCxnSpPr>
            <a:cxnSpLocks noChangeAspect="1" noChangeShapeType="1"/>
            <a:stCxn id="68617" idx="4"/>
            <a:endCxn id="68622" idx="0"/>
          </p:cNvCxnSpPr>
          <p:nvPr/>
        </p:nvCxnSpPr>
        <p:spPr bwMode="auto">
          <a:xfrm>
            <a:off x="6122988" y="2546350"/>
            <a:ext cx="0" cy="17065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631" name="AutoShape 20"/>
          <p:cNvCxnSpPr>
            <a:cxnSpLocks noChangeAspect="1" noChangeShapeType="1"/>
            <a:stCxn id="68622" idx="7"/>
            <a:endCxn id="68618" idx="3"/>
          </p:cNvCxnSpPr>
          <p:nvPr/>
        </p:nvCxnSpPr>
        <p:spPr bwMode="auto">
          <a:xfrm flipV="1">
            <a:off x="6335713" y="3543300"/>
            <a:ext cx="1335087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632" name="AutoShape 21"/>
          <p:cNvCxnSpPr>
            <a:cxnSpLocks noChangeAspect="1" noChangeShapeType="1"/>
            <a:stCxn id="68616" idx="5"/>
            <a:endCxn id="68622" idx="1"/>
          </p:cNvCxnSpPr>
          <p:nvPr/>
        </p:nvCxnSpPr>
        <p:spPr bwMode="auto">
          <a:xfrm>
            <a:off x="4570413" y="2486025"/>
            <a:ext cx="1336675" cy="18256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633" name="Text Box 22"/>
          <p:cNvSpPr txBox="1">
            <a:spLocks noChangeAspect="1" noChangeArrowheads="1"/>
          </p:cNvSpPr>
          <p:nvPr/>
        </p:nvSpPr>
        <p:spPr bwMode="auto">
          <a:xfrm>
            <a:off x="6062663" y="32321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14</a:t>
            </a:r>
          </a:p>
        </p:txBody>
      </p:sp>
      <p:sp>
        <p:nvSpPr>
          <p:cNvPr id="68634" name="Text Box 23"/>
          <p:cNvSpPr txBox="1">
            <a:spLocks noChangeAspect="1" noChangeArrowheads="1"/>
          </p:cNvSpPr>
          <p:nvPr/>
        </p:nvSpPr>
        <p:spPr bwMode="auto">
          <a:xfrm>
            <a:off x="6932613" y="38306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10</a:t>
            </a:r>
          </a:p>
        </p:txBody>
      </p:sp>
      <p:sp>
        <p:nvSpPr>
          <p:cNvPr id="68635" name="Text Box 24"/>
          <p:cNvSpPr txBox="1">
            <a:spLocks noChangeAspect="1" noChangeArrowheads="1"/>
          </p:cNvSpPr>
          <p:nvPr/>
        </p:nvSpPr>
        <p:spPr bwMode="auto">
          <a:xfrm>
            <a:off x="7000875" y="2465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9</a:t>
            </a:r>
          </a:p>
        </p:txBody>
      </p:sp>
      <p:sp>
        <p:nvSpPr>
          <p:cNvPr id="68636" name="Text Box 25"/>
          <p:cNvSpPr txBox="1">
            <a:spLocks noChangeAspect="1" noChangeArrowheads="1"/>
          </p:cNvSpPr>
          <p:nvPr/>
        </p:nvSpPr>
        <p:spPr bwMode="auto">
          <a:xfrm>
            <a:off x="4778375" y="3081338"/>
            <a:ext cx="3000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cxnSp>
        <p:nvCxnSpPr>
          <p:cNvPr id="68637" name="AutoShape 26"/>
          <p:cNvCxnSpPr>
            <a:cxnSpLocks noChangeAspect="1" noChangeShapeType="1"/>
            <a:stCxn id="68621" idx="6"/>
            <a:endCxn id="68622" idx="2"/>
          </p:cNvCxnSpPr>
          <p:nvPr/>
        </p:nvCxnSpPr>
        <p:spPr bwMode="auto">
          <a:xfrm>
            <a:off x="4659313" y="4457700"/>
            <a:ext cx="11588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638" name="AutoShape 27"/>
          <p:cNvCxnSpPr>
            <a:cxnSpLocks noChangeAspect="1" noChangeShapeType="1"/>
            <a:stCxn id="68619" idx="5"/>
            <a:endCxn id="68621" idx="1"/>
          </p:cNvCxnSpPr>
          <p:nvPr/>
        </p:nvCxnSpPr>
        <p:spPr bwMode="auto">
          <a:xfrm>
            <a:off x="3686175" y="3543300"/>
            <a:ext cx="452438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639" name="Text Box 28"/>
          <p:cNvSpPr txBox="1">
            <a:spLocks noChangeAspect="1" noChangeArrowheads="1"/>
          </p:cNvSpPr>
          <p:nvPr/>
        </p:nvSpPr>
        <p:spPr bwMode="auto">
          <a:xfrm>
            <a:off x="3582988" y="3773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6</a:t>
            </a:r>
          </a:p>
        </p:txBody>
      </p:sp>
      <p:sp>
        <p:nvSpPr>
          <p:cNvPr id="68640" name="Text Box 29"/>
          <p:cNvSpPr txBox="1">
            <a:spLocks noChangeAspect="1" noChangeArrowheads="1"/>
          </p:cNvSpPr>
          <p:nvPr/>
        </p:nvSpPr>
        <p:spPr bwMode="auto">
          <a:xfrm>
            <a:off x="5051425" y="4398963"/>
            <a:ext cx="2968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sp>
        <p:nvSpPr>
          <p:cNvPr id="68641" name="Text Box 30"/>
          <p:cNvSpPr txBox="1">
            <a:spLocks noChangeAspect="1" noChangeArrowheads="1"/>
          </p:cNvSpPr>
          <p:nvPr/>
        </p:nvSpPr>
        <p:spPr bwMode="auto">
          <a:xfrm>
            <a:off x="3832225" y="26463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cxnSp>
        <p:nvCxnSpPr>
          <p:cNvPr id="68642" name="AutoShape 31"/>
          <p:cNvCxnSpPr>
            <a:cxnSpLocks noChangeAspect="1" noChangeShapeType="1"/>
            <a:stCxn id="68619" idx="7"/>
            <a:endCxn id="68616" idx="3"/>
          </p:cNvCxnSpPr>
          <p:nvPr/>
        </p:nvCxnSpPr>
        <p:spPr bwMode="auto">
          <a:xfrm flipV="1">
            <a:off x="3686175" y="2486025"/>
            <a:ext cx="452438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643" name="AutoShape 32"/>
          <p:cNvCxnSpPr>
            <a:cxnSpLocks noChangeAspect="1" noChangeShapeType="1"/>
            <a:stCxn id="68615" idx="4"/>
            <a:endCxn id="68620" idx="0"/>
          </p:cNvCxnSpPr>
          <p:nvPr/>
        </p:nvCxnSpPr>
        <p:spPr bwMode="auto">
          <a:xfrm>
            <a:off x="2590800" y="2546350"/>
            <a:ext cx="0" cy="17065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644" name="AutoShape 33"/>
          <p:cNvCxnSpPr>
            <a:cxnSpLocks noChangeAspect="1" noChangeShapeType="1"/>
            <a:stCxn id="68614" idx="5"/>
            <a:endCxn id="68620" idx="1"/>
          </p:cNvCxnSpPr>
          <p:nvPr/>
        </p:nvCxnSpPr>
        <p:spPr bwMode="auto">
          <a:xfrm>
            <a:off x="1392238" y="3543300"/>
            <a:ext cx="982662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645" name="AutoShape 34"/>
          <p:cNvCxnSpPr>
            <a:cxnSpLocks noChangeAspect="1" noChangeShapeType="1"/>
            <a:stCxn id="68620" idx="6"/>
            <a:endCxn id="68621" idx="2"/>
          </p:cNvCxnSpPr>
          <p:nvPr/>
        </p:nvCxnSpPr>
        <p:spPr bwMode="auto">
          <a:xfrm>
            <a:off x="2892425" y="4457700"/>
            <a:ext cx="115728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646" name="AutoShape 35"/>
          <p:cNvCxnSpPr>
            <a:cxnSpLocks noChangeAspect="1" noChangeShapeType="1"/>
            <a:stCxn id="68620" idx="7"/>
            <a:endCxn id="68619" idx="3"/>
          </p:cNvCxnSpPr>
          <p:nvPr/>
        </p:nvCxnSpPr>
        <p:spPr bwMode="auto">
          <a:xfrm flipV="1">
            <a:off x="2803525" y="3543300"/>
            <a:ext cx="452438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647" name="Text Box 36"/>
          <p:cNvSpPr txBox="1">
            <a:spLocks noChangeAspect="1" noChangeArrowheads="1"/>
          </p:cNvSpPr>
          <p:nvPr/>
        </p:nvSpPr>
        <p:spPr bwMode="auto">
          <a:xfrm>
            <a:off x="3333750" y="44100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</a:t>
            </a:r>
          </a:p>
        </p:txBody>
      </p:sp>
      <p:sp>
        <p:nvSpPr>
          <p:cNvPr id="68648" name="Text Box 37"/>
          <p:cNvSpPr txBox="1">
            <a:spLocks noChangeAspect="1" noChangeArrowheads="1"/>
          </p:cNvSpPr>
          <p:nvPr/>
        </p:nvSpPr>
        <p:spPr bwMode="auto">
          <a:xfrm>
            <a:off x="2995613" y="37655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sp>
        <p:nvSpPr>
          <p:cNvPr id="68649" name="Text Box 38"/>
          <p:cNvSpPr txBox="1">
            <a:spLocks noChangeAspect="1" noChangeArrowheads="1"/>
          </p:cNvSpPr>
          <p:nvPr/>
        </p:nvSpPr>
        <p:spPr bwMode="auto">
          <a:xfrm>
            <a:off x="2136775" y="30464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11</a:t>
            </a:r>
          </a:p>
        </p:txBody>
      </p:sp>
      <p:sp>
        <p:nvSpPr>
          <p:cNvPr id="68650" name="Text Box 39"/>
          <p:cNvSpPr txBox="1">
            <a:spLocks noChangeAspect="1" noChangeArrowheads="1"/>
          </p:cNvSpPr>
          <p:nvPr/>
        </p:nvSpPr>
        <p:spPr bwMode="auto">
          <a:xfrm>
            <a:off x="1590675" y="3868738"/>
            <a:ext cx="300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80FBB5-4927-41D9-9325-955F5C878397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696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96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BB145B-654A-4772-9C35-800C565692CD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tr-TR" sz="1400" smtClean="0"/>
          </a:p>
        </p:txBody>
      </p:sp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4000" smtClean="0"/>
              <a:t>Kruskal’s Algorithm – Example</a:t>
            </a:r>
            <a:br>
              <a:rPr lang="en-US" altLang="tr-TR" sz="4000" smtClean="0"/>
            </a:br>
            <a:r>
              <a:rPr lang="en-US" altLang="tr-TR" sz="4000" smtClean="0"/>
              <a:t>Two Alternatives</a:t>
            </a:r>
          </a:p>
        </p:txBody>
      </p:sp>
      <p:sp>
        <p:nvSpPr>
          <p:cNvPr id="69638" name="Oval 3"/>
          <p:cNvSpPr>
            <a:spLocks noChangeAspect="1" noChangeArrowheads="1"/>
          </p:cNvSpPr>
          <p:nvPr/>
        </p:nvSpPr>
        <p:spPr bwMode="auto">
          <a:xfrm>
            <a:off x="3543300" y="4819650"/>
            <a:ext cx="425450" cy="288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a</a:t>
            </a:r>
          </a:p>
        </p:txBody>
      </p:sp>
      <p:sp>
        <p:nvSpPr>
          <p:cNvPr id="69639" name="Oval 4"/>
          <p:cNvSpPr>
            <a:spLocks noChangeAspect="1" noChangeArrowheads="1"/>
          </p:cNvSpPr>
          <p:nvPr/>
        </p:nvSpPr>
        <p:spPr bwMode="auto">
          <a:xfrm>
            <a:off x="4533900" y="4078288"/>
            <a:ext cx="423863" cy="288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b</a:t>
            </a:r>
          </a:p>
        </p:txBody>
      </p:sp>
      <p:sp>
        <p:nvSpPr>
          <p:cNvPr id="69640" name="Oval 5"/>
          <p:cNvSpPr>
            <a:spLocks noChangeAspect="1" noChangeArrowheads="1"/>
          </p:cNvSpPr>
          <p:nvPr/>
        </p:nvSpPr>
        <p:spPr bwMode="auto">
          <a:xfrm>
            <a:off x="5768975" y="4078288"/>
            <a:ext cx="425450" cy="288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c</a:t>
            </a:r>
          </a:p>
        </p:txBody>
      </p:sp>
      <p:sp>
        <p:nvSpPr>
          <p:cNvPr id="69641" name="Oval 6"/>
          <p:cNvSpPr>
            <a:spLocks noChangeAspect="1" noChangeArrowheads="1"/>
          </p:cNvSpPr>
          <p:nvPr/>
        </p:nvSpPr>
        <p:spPr bwMode="auto">
          <a:xfrm>
            <a:off x="7005638" y="4078288"/>
            <a:ext cx="425450" cy="288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d</a:t>
            </a:r>
          </a:p>
        </p:txBody>
      </p:sp>
      <p:sp>
        <p:nvSpPr>
          <p:cNvPr id="69642" name="Oval 7"/>
          <p:cNvSpPr>
            <a:spLocks noChangeAspect="1" noChangeArrowheads="1"/>
          </p:cNvSpPr>
          <p:nvPr/>
        </p:nvSpPr>
        <p:spPr bwMode="auto">
          <a:xfrm>
            <a:off x="8242300" y="4819650"/>
            <a:ext cx="425450" cy="288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e</a:t>
            </a:r>
          </a:p>
        </p:txBody>
      </p:sp>
      <p:sp>
        <p:nvSpPr>
          <p:cNvPr id="69643" name="Oval 8"/>
          <p:cNvSpPr>
            <a:spLocks noChangeAspect="1" noChangeArrowheads="1"/>
          </p:cNvSpPr>
          <p:nvPr/>
        </p:nvSpPr>
        <p:spPr bwMode="auto">
          <a:xfrm>
            <a:off x="5149850" y="4819650"/>
            <a:ext cx="425450" cy="288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i</a:t>
            </a:r>
          </a:p>
        </p:txBody>
      </p:sp>
      <p:sp>
        <p:nvSpPr>
          <p:cNvPr id="69644" name="Oval 9"/>
          <p:cNvSpPr>
            <a:spLocks noChangeAspect="1" noChangeArrowheads="1"/>
          </p:cNvSpPr>
          <p:nvPr/>
        </p:nvSpPr>
        <p:spPr bwMode="auto">
          <a:xfrm>
            <a:off x="4533900" y="5562600"/>
            <a:ext cx="423863" cy="28733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h</a:t>
            </a:r>
          </a:p>
        </p:txBody>
      </p:sp>
      <p:sp>
        <p:nvSpPr>
          <p:cNvPr id="69645" name="Oval 10"/>
          <p:cNvSpPr>
            <a:spLocks noChangeAspect="1" noChangeArrowheads="1"/>
          </p:cNvSpPr>
          <p:nvPr/>
        </p:nvSpPr>
        <p:spPr bwMode="auto">
          <a:xfrm>
            <a:off x="5768975" y="5562600"/>
            <a:ext cx="425450" cy="28733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g</a:t>
            </a:r>
          </a:p>
        </p:txBody>
      </p:sp>
      <p:sp>
        <p:nvSpPr>
          <p:cNvPr id="69646" name="Oval 11"/>
          <p:cNvSpPr>
            <a:spLocks noChangeAspect="1" noChangeArrowheads="1"/>
          </p:cNvSpPr>
          <p:nvPr/>
        </p:nvSpPr>
        <p:spPr bwMode="auto">
          <a:xfrm>
            <a:off x="7005638" y="5562600"/>
            <a:ext cx="425450" cy="287338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f</a:t>
            </a:r>
          </a:p>
        </p:txBody>
      </p:sp>
      <p:cxnSp>
        <p:nvCxnSpPr>
          <p:cNvPr id="69647" name="AutoShape 12"/>
          <p:cNvCxnSpPr>
            <a:cxnSpLocks noChangeAspect="1" noChangeShapeType="1"/>
            <a:stCxn id="69638" idx="7"/>
            <a:endCxn id="69639" idx="3"/>
          </p:cNvCxnSpPr>
          <p:nvPr/>
        </p:nvCxnSpPr>
        <p:spPr bwMode="auto">
          <a:xfrm flipV="1">
            <a:off x="3908425" y="4325938"/>
            <a:ext cx="687388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648" name="AutoShape 13"/>
          <p:cNvCxnSpPr>
            <a:cxnSpLocks noChangeAspect="1" noChangeShapeType="1"/>
            <a:stCxn id="69639" idx="6"/>
            <a:endCxn id="69640" idx="2"/>
          </p:cNvCxnSpPr>
          <p:nvPr/>
        </p:nvCxnSpPr>
        <p:spPr bwMode="auto">
          <a:xfrm>
            <a:off x="4957763" y="4222750"/>
            <a:ext cx="811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649" name="Text Box 14"/>
          <p:cNvSpPr txBox="1">
            <a:spLocks noChangeAspect="1" noChangeArrowheads="1"/>
          </p:cNvSpPr>
          <p:nvPr/>
        </p:nvSpPr>
        <p:spPr bwMode="auto">
          <a:xfrm>
            <a:off x="4008438" y="43211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sp>
        <p:nvSpPr>
          <p:cNvPr id="69650" name="Text Box 15"/>
          <p:cNvSpPr txBox="1">
            <a:spLocks noChangeAspect="1" noChangeArrowheads="1"/>
          </p:cNvSpPr>
          <p:nvPr/>
        </p:nvSpPr>
        <p:spPr bwMode="auto">
          <a:xfrm>
            <a:off x="5254625" y="3906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  <p:sp>
        <p:nvSpPr>
          <p:cNvPr id="69651" name="Text Box 16"/>
          <p:cNvSpPr txBox="1">
            <a:spLocks noChangeAspect="1" noChangeArrowheads="1"/>
          </p:cNvSpPr>
          <p:nvPr/>
        </p:nvSpPr>
        <p:spPr bwMode="auto">
          <a:xfrm>
            <a:off x="6496050" y="39163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cxnSp>
        <p:nvCxnSpPr>
          <p:cNvPr id="69652" name="AutoShape 17"/>
          <p:cNvCxnSpPr>
            <a:cxnSpLocks noChangeAspect="1" noChangeShapeType="1"/>
            <a:stCxn id="69640" idx="6"/>
            <a:endCxn id="69641" idx="2"/>
          </p:cNvCxnSpPr>
          <p:nvPr/>
        </p:nvCxnSpPr>
        <p:spPr bwMode="auto">
          <a:xfrm>
            <a:off x="6194425" y="4222750"/>
            <a:ext cx="811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653" name="AutoShape 18"/>
          <p:cNvCxnSpPr>
            <a:cxnSpLocks noChangeAspect="1" noChangeShapeType="1"/>
            <a:stCxn id="69641" idx="5"/>
            <a:endCxn id="69642" idx="1"/>
          </p:cNvCxnSpPr>
          <p:nvPr/>
        </p:nvCxnSpPr>
        <p:spPr bwMode="auto">
          <a:xfrm>
            <a:off x="7369175" y="4325938"/>
            <a:ext cx="93345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654" name="AutoShape 19"/>
          <p:cNvCxnSpPr>
            <a:cxnSpLocks noChangeAspect="1" noChangeShapeType="1"/>
            <a:stCxn id="69641" idx="4"/>
            <a:endCxn id="69646" idx="0"/>
          </p:cNvCxnSpPr>
          <p:nvPr/>
        </p:nvCxnSpPr>
        <p:spPr bwMode="auto">
          <a:xfrm>
            <a:off x="7219950" y="4367213"/>
            <a:ext cx="0" cy="11953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655" name="AutoShape 20"/>
          <p:cNvCxnSpPr>
            <a:cxnSpLocks noChangeAspect="1" noChangeShapeType="1"/>
            <a:stCxn id="69646" idx="7"/>
            <a:endCxn id="69642" idx="3"/>
          </p:cNvCxnSpPr>
          <p:nvPr/>
        </p:nvCxnSpPr>
        <p:spPr bwMode="auto">
          <a:xfrm flipV="1">
            <a:off x="7369175" y="5065713"/>
            <a:ext cx="93345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656" name="AutoShape 21"/>
          <p:cNvCxnSpPr>
            <a:cxnSpLocks noChangeAspect="1" noChangeShapeType="1"/>
            <a:stCxn id="69640" idx="5"/>
            <a:endCxn id="69646" idx="1"/>
          </p:cNvCxnSpPr>
          <p:nvPr/>
        </p:nvCxnSpPr>
        <p:spPr bwMode="auto">
          <a:xfrm>
            <a:off x="6132513" y="4325938"/>
            <a:ext cx="936625" cy="127793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657" name="Text Box 22"/>
          <p:cNvSpPr txBox="1">
            <a:spLocks noChangeAspect="1" noChangeArrowheads="1"/>
          </p:cNvSpPr>
          <p:nvPr/>
        </p:nvSpPr>
        <p:spPr bwMode="auto">
          <a:xfrm>
            <a:off x="7177088" y="48482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14</a:t>
            </a:r>
          </a:p>
        </p:txBody>
      </p:sp>
      <p:sp>
        <p:nvSpPr>
          <p:cNvPr id="69658" name="Text Box 23"/>
          <p:cNvSpPr txBox="1">
            <a:spLocks noChangeAspect="1" noChangeArrowheads="1"/>
          </p:cNvSpPr>
          <p:nvPr/>
        </p:nvSpPr>
        <p:spPr bwMode="auto">
          <a:xfrm>
            <a:off x="7786688" y="52673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10</a:t>
            </a:r>
          </a:p>
        </p:txBody>
      </p:sp>
      <p:sp>
        <p:nvSpPr>
          <p:cNvPr id="69659" name="Text Box 24"/>
          <p:cNvSpPr txBox="1">
            <a:spLocks noChangeAspect="1" noChangeArrowheads="1"/>
          </p:cNvSpPr>
          <p:nvPr/>
        </p:nvSpPr>
        <p:spPr bwMode="auto">
          <a:xfrm>
            <a:off x="7834313" y="43116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9</a:t>
            </a:r>
          </a:p>
        </p:txBody>
      </p:sp>
      <p:sp>
        <p:nvSpPr>
          <p:cNvPr id="69660" name="Text Box 25"/>
          <p:cNvSpPr txBox="1">
            <a:spLocks noChangeAspect="1" noChangeArrowheads="1"/>
          </p:cNvSpPr>
          <p:nvPr/>
        </p:nvSpPr>
        <p:spPr bwMode="auto">
          <a:xfrm>
            <a:off x="6278563" y="47418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cxnSp>
        <p:nvCxnSpPr>
          <p:cNvPr id="69661" name="AutoShape 26"/>
          <p:cNvCxnSpPr>
            <a:cxnSpLocks noChangeAspect="1" noChangeShapeType="1"/>
            <a:stCxn id="69645" idx="6"/>
            <a:endCxn id="69646" idx="2"/>
          </p:cNvCxnSpPr>
          <p:nvPr/>
        </p:nvCxnSpPr>
        <p:spPr bwMode="auto">
          <a:xfrm>
            <a:off x="6194425" y="5705475"/>
            <a:ext cx="811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662" name="AutoShape 27"/>
          <p:cNvCxnSpPr>
            <a:cxnSpLocks noChangeAspect="1" noChangeShapeType="1"/>
            <a:stCxn id="69643" idx="5"/>
            <a:endCxn id="69645" idx="1"/>
          </p:cNvCxnSpPr>
          <p:nvPr/>
        </p:nvCxnSpPr>
        <p:spPr bwMode="auto">
          <a:xfrm>
            <a:off x="5513388" y="5065713"/>
            <a:ext cx="31750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663" name="Text Box 28"/>
          <p:cNvSpPr txBox="1">
            <a:spLocks noChangeAspect="1" noChangeArrowheads="1"/>
          </p:cNvSpPr>
          <p:nvPr/>
        </p:nvSpPr>
        <p:spPr bwMode="auto">
          <a:xfrm>
            <a:off x="5441950" y="52260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6</a:t>
            </a:r>
          </a:p>
        </p:txBody>
      </p:sp>
      <p:sp>
        <p:nvSpPr>
          <p:cNvPr id="69664" name="Text Box 29"/>
          <p:cNvSpPr txBox="1">
            <a:spLocks noChangeAspect="1" noChangeArrowheads="1"/>
          </p:cNvSpPr>
          <p:nvPr/>
        </p:nvSpPr>
        <p:spPr bwMode="auto">
          <a:xfrm>
            <a:off x="6469063" y="5664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sp>
        <p:nvSpPr>
          <p:cNvPr id="69665" name="Text Box 30"/>
          <p:cNvSpPr txBox="1">
            <a:spLocks noChangeAspect="1" noChangeArrowheads="1"/>
          </p:cNvSpPr>
          <p:nvPr/>
        </p:nvSpPr>
        <p:spPr bwMode="auto">
          <a:xfrm>
            <a:off x="5616575" y="44386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cxnSp>
        <p:nvCxnSpPr>
          <p:cNvPr id="69666" name="AutoShape 31"/>
          <p:cNvCxnSpPr>
            <a:cxnSpLocks noChangeAspect="1" noChangeShapeType="1"/>
            <a:stCxn id="69643" idx="7"/>
            <a:endCxn id="69640" idx="3"/>
          </p:cNvCxnSpPr>
          <p:nvPr/>
        </p:nvCxnSpPr>
        <p:spPr bwMode="auto">
          <a:xfrm flipV="1">
            <a:off x="5513388" y="4325938"/>
            <a:ext cx="31750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667" name="AutoShape 32"/>
          <p:cNvCxnSpPr>
            <a:cxnSpLocks noChangeAspect="1" noChangeShapeType="1"/>
            <a:stCxn id="69639" idx="4"/>
            <a:endCxn id="69644" idx="0"/>
          </p:cNvCxnSpPr>
          <p:nvPr/>
        </p:nvCxnSpPr>
        <p:spPr bwMode="auto">
          <a:xfrm>
            <a:off x="4746625" y="4367213"/>
            <a:ext cx="0" cy="11953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668" name="AutoShape 33"/>
          <p:cNvCxnSpPr>
            <a:cxnSpLocks noChangeAspect="1" noChangeShapeType="1"/>
            <a:stCxn id="69638" idx="5"/>
            <a:endCxn id="69644" idx="1"/>
          </p:cNvCxnSpPr>
          <p:nvPr/>
        </p:nvCxnSpPr>
        <p:spPr bwMode="auto">
          <a:xfrm>
            <a:off x="3908425" y="5065713"/>
            <a:ext cx="687388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669" name="AutoShape 34"/>
          <p:cNvCxnSpPr>
            <a:cxnSpLocks noChangeAspect="1" noChangeShapeType="1"/>
            <a:stCxn id="69644" idx="6"/>
            <a:endCxn id="69645" idx="2"/>
          </p:cNvCxnSpPr>
          <p:nvPr/>
        </p:nvCxnSpPr>
        <p:spPr bwMode="auto">
          <a:xfrm>
            <a:off x="4957763" y="5705475"/>
            <a:ext cx="8112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670" name="AutoShape 35"/>
          <p:cNvCxnSpPr>
            <a:cxnSpLocks noChangeAspect="1" noChangeShapeType="1"/>
            <a:stCxn id="69644" idx="7"/>
            <a:endCxn id="69643" idx="3"/>
          </p:cNvCxnSpPr>
          <p:nvPr/>
        </p:nvCxnSpPr>
        <p:spPr bwMode="auto">
          <a:xfrm flipV="1">
            <a:off x="4895850" y="5065713"/>
            <a:ext cx="315913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671" name="Text Box 36"/>
          <p:cNvSpPr txBox="1">
            <a:spLocks noChangeAspect="1" noChangeArrowheads="1"/>
          </p:cNvSpPr>
          <p:nvPr/>
        </p:nvSpPr>
        <p:spPr bwMode="auto">
          <a:xfrm>
            <a:off x="5267325" y="56721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</a:t>
            </a:r>
          </a:p>
        </p:txBody>
      </p:sp>
      <p:sp>
        <p:nvSpPr>
          <p:cNvPr id="69672" name="Text Box 37"/>
          <p:cNvSpPr txBox="1">
            <a:spLocks noChangeAspect="1" noChangeArrowheads="1"/>
          </p:cNvSpPr>
          <p:nvPr/>
        </p:nvSpPr>
        <p:spPr bwMode="auto">
          <a:xfrm>
            <a:off x="5030788" y="5221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sp>
        <p:nvSpPr>
          <p:cNvPr id="69673" name="Text Box 38"/>
          <p:cNvSpPr txBox="1">
            <a:spLocks noChangeAspect="1" noChangeArrowheads="1"/>
          </p:cNvSpPr>
          <p:nvPr/>
        </p:nvSpPr>
        <p:spPr bwMode="auto">
          <a:xfrm>
            <a:off x="4429125" y="47180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11</a:t>
            </a:r>
          </a:p>
        </p:txBody>
      </p:sp>
      <p:sp>
        <p:nvSpPr>
          <p:cNvPr id="69674" name="Text Box 39"/>
          <p:cNvSpPr txBox="1">
            <a:spLocks noChangeAspect="1" noChangeArrowheads="1"/>
          </p:cNvSpPr>
          <p:nvPr/>
        </p:nvSpPr>
        <p:spPr bwMode="auto">
          <a:xfrm>
            <a:off x="4046538" y="5294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  <p:sp>
        <p:nvSpPr>
          <p:cNvPr id="69675" name="Oval 42"/>
          <p:cNvSpPr>
            <a:spLocks noChangeAspect="1" noChangeArrowheads="1"/>
          </p:cNvSpPr>
          <p:nvPr/>
        </p:nvSpPr>
        <p:spPr bwMode="auto">
          <a:xfrm>
            <a:off x="454025" y="2811463"/>
            <a:ext cx="425450" cy="288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a</a:t>
            </a:r>
          </a:p>
        </p:txBody>
      </p:sp>
      <p:sp>
        <p:nvSpPr>
          <p:cNvPr id="69676" name="Oval 43"/>
          <p:cNvSpPr>
            <a:spLocks noChangeAspect="1" noChangeArrowheads="1"/>
          </p:cNvSpPr>
          <p:nvPr/>
        </p:nvSpPr>
        <p:spPr bwMode="auto">
          <a:xfrm>
            <a:off x="1444625" y="2070100"/>
            <a:ext cx="423863" cy="288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b</a:t>
            </a:r>
          </a:p>
        </p:txBody>
      </p:sp>
      <p:sp>
        <p:nvSpPr>
          <p:cNvPr id="69677" name="Oval 44"/>
          <p:cNvSpPr>
            <a:spLocks noChangeAspect="1" noChangeArrowheads="1"/>
          </p:cNvSpPr>
          <p:nvPr/>
        </p:nvSpPr>
        <p:spPr bwMode="auto">
          <a:xfrm>
            <a:off x="2679700" y="2070100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c</a:t>
            </a:r>
          </a:p>
        </p:txBody>
      </p:sp>
      <p:sp>
        <p:nvSpPr>
          <p:cNvPr id="69678" name="Oval 45"/>
          <p:cNvSpPr>
            <a:spLocks noChangeAspect="1" noChangeArrowheads="1"/>
          </p:cNvSpPr>
          <p:nvPr/>
        </p:nvSpPr>
        <p:spPr bwMode="auto">
          <a:xfrm>
            <a:off x="3916363" y="2070100"/>
            <a:ext cx="425450" cy="288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d</a:t>
            </a:r>
          </a:p>
        </p:txBody>
      </p:sp>
      <p:sp>
        <p:nvSpPr>
          <p:cNvPr id="69679" name="Oval 46"/>
          <p:cNvSpPr>
            <a:spLocks noChangeAspect="1" noChangeArrowheads="1"/>
          </p:cNvSpPr>
          <p:nvPr/>
        </p:nvSpPr>
        <p:spPr bwMode="auto">
          <a:xfrm>
            <a:off x="5153025" y="2811463"/>
            <a:ext cx="425450" cy="288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e</a:t>
            </a:r>
          </a:p>
        </p:txBody>
      </p:sp>
      <p:sp>
        <p:nvSpPr>
          <p:cNvPr id="69680" name="Oval 47"/>
          <p:cNvSpPr>
            <a:spLocks noChangeAspect="1" noChangeArrowheads="1"/>
          </p:cNvSpPr>
          <p:nvPr/>
        </p:nvSpPr>
        <p:spPr bwMode="auto">
          <a:xfrm>
            <a:off x="2060575" y="2811463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i</a:t>
            </a:r>
          </a:p>
        </p:txBody>
      </p:sp>
      <p:sp>
        <p:nvSpPr>
          <p:cNvPr id="69681" name="Oval 48"/>
          <p:cNvSpPr>
            <a:spLocks noChangeAspect="1" noChangeArrowheads="1"/>
          </p:cNvSpPr>
          <p:nvPr/>
        </p:nvSpPr>
        <p:spPr bwMode="auto">
          <a:xfrm>
            <a:off x="1444625" y="3554413"/>
            <a:ext cx="423863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h</a:t>
            </a:r>
          </a:p>
        </p:txBody>
      </p:sp>
      <p:sp>
        <p:nvSpPr>
          <p:cNvPr id="69682" name="Oval 49"/>
          <p:cNvSpPr>
            <a:spLocks noChangeAspect="1" noChangeArrowheads="1"/>
          </p:cNvSpPr>
          <p:nvPr/>
        </p:nvSpPr>
        <p:spPr bwMode="auto">
          <a:xfrm>
            <a:off x="2679700" y="3554413"/>
            <a:ext cx="425450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g</a:t>
            </a:r>
          </a:p>
        </p:txBody>
      </p:sp>
      <p:sp>
        <p:nvSpPr>
          <p:cNvPr id="69683" name="Oval 50"/>
          <p:cNvSpPr>
            <a:spLocks noChangeAspect="1" noChangeArrowheads="1"/>
          </p:cNvSpPr>
          <p:nvPr/>
        </p:nvSpPr>
        <p:spPr bwMode="auto">
          <a:xfrm>
            <a:off x="3916363" y="3554413"/>
            <a:ext cx="425450" cy="2873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f</a:t>
            </a:r>
          </a:p>
        </p:txBody>
      </p:sp>
      <p:cxnSp>
        <p:nvCxnSpPr>
          <p:cNvPr id="69684" name="AutoShape 51"/>
          <p:cNvCxnSpPr>
            <a:cxnSpLocks noChangeAspect="1" noChangeShapeType="1"/>
            <a:stCxn id="69675" idx="7"/>
            <a:endCxn id="69676" idx="3"/>
          </p:cNvCxnSpPr>
          <p:nvPr/>
        </p:nvCxnSpPr>
        <p:spPr bwMode="auto">
          <a:xfrm flipV="1">
            <a:off x="819150" y="2317750"/>
            <a:ext cx="687388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685" name="AutoShape 52"/>
          <p:cNvCxnSpPr>
            <a:cxnSpLocks noChangeAspect="1" noChangeShapeType="1"/>
            <a:stCxn id="69676" idx="6"/>
            <a:endCxn id="69677" idx="2"/>
          </p:cNvCxnSpPr>
          <p:nvPr/>
        </p:nvCxnSpPr>
        <p:spPr bwMode="auto">
          <a:xfrm>
            <a:off x="1868488" y="2214563"/>
            <a:ext cx="811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686" name="Text Box 53"/>
          <p:cNvSpPr txBox="1">
            <a:spLocks noChangeAspect="1" noChangeArrowheads="1"/>
          </p:cNvSpPr>
          <p:nvPr/>
        </p:nvSpPr>
        <p:spPr bwMode="auto">
          <a:xfrm>
            <a:off x="919163" y="23129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sp>
        <p:nvSpPr>
          <p:cNvPr id="69687" name="Text Box 54"/>
          <p:cNvSpPr txBox="1">
            <a:spLocks noChangeAspect="1" noChangeArrowheads="1"/>
          </p:cNvSpPr>
          <p:nvPr/>
        </p:nvSpPr>
        <p:spPr bwMode="auto">
          <a:xfrm>
            <a:off x="2165350" y="18986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  <p:sp>
        <p:nvSpPr>
          <p:cNvPr id="69688" name="Text Box 55"/>
          <p:cNvSpPr txBox="1">
            <a:spLocks noChangeAspect="1" noChangeArrowheads="1"/>
          </p:cNvSpPr>
          <p:nvPr/>
        </p:nvSpPr>
        <p:spPr bwMode="auto">
          <a:xfrm>
            <a:off x="3406775" y="19081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cxnSp>
        <p:nvCxnSpPr>
          <p:cNvPr id="69689" name="AutoShape 56"/>
          <p:cNvCxnSpPr>
            <a:cxnSpLocks noChangeAspect="1" noChangeShapeType="1"/>
            <a:stCxn id="69677" idx="6"/>
            <a:endCxn id="69678" idx="2"/>
          </p:cNvCxnSpPr>
          <p:nvPr/>
        </p:nvCxnSpPr>
        <p:spPr bwMode="auto">
          <a:xfrm>
            <a:off x="3105150" y="2214563"/>
            <a:ext cx="811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690" name="AutoShape 57"/>
          <p:cNvCxnSpPr>
            <a:cxnSpLocks noChangeAspect="1" noChangeShapeType="1"/>
            <a:stCxn id="69678" idx="5"/>
            <a:endCxn id="69679" idx="1"/>
          </p:cNvCxnSpPr>
          <p:nvPr/>
        </p:nvCxnSpPr>
        <p:spPr bwMode="auto">
          <a:xfrm>
            <a:off x="4279900" y="2317750"/>
            <a:ext cx="93345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691" name="AutoShape 58"/>
          <p:cNvCxnSpPr>
            <a:cxnSpLocks noChangeAspect="1" noChangeShapeType="1"/>
            <a:stCxn id="69678" idx="4"/>
            <a:endCxn id="69683" idx="0"/>
          </p:cNvCxnSpPr>
          <p:nvPr/>
        </p:nvCxnSpPr>
        <p:spPr bwMode="auto">
          <a:xfrm>
            <a:off x="4130675" y="2359025"/>
            <a:ext cx="0" cy="11953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692" name="AutoShape 59"/>
          <p:cNvCxnSpPr>
            <a:cxnSpLocks noChangeAspect="1" noChangeShapeType="1"/>
            <a:stCxn id="69683" idx="7"/>
            <a:endCxn id="69679" idx="3"/>
          </p:cNvCxnSpPr>
          <p:nvPr/>
        </p:nvCxnSpPr>
        <p:spPr bwMode="auto">
          <a:xfrm flipV="1">
            <a:off x="4279900" y="3057525"/>
            <a:ext cx="93345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693" name="AutoShape 60"/>
          <p:cNvCxnSpPr>
            <a:cxnSpLocks noChangeAspect="1" noChangeShapeType="1"/>
            <a:stCxn id="69677" idx="5"/>
            <a:endCxn id="69683" idx="1"/>
          </p:cNvCxnSpPr>
          <p:nvPr/>
        </p:nvCxnSpPr>
        <p:spPr bwMode="auto">
          <a:xfrm>
            <a:off x="3043238" y="2317750"/>
            <a:ext cx="936625" cy="12779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694" name="Text Box 61"/>
          <p:cNvSpPr txBox="1">
            <a:spLocks noChangeAspect="1" noChangeArrowheads="1"/>
          </p:cNvSpPr>
          <p:nvPr/>
        </p:nvSpPr>
        <p:spPr bwMode="auto">
          <a:xfrm>
            <a:off x="4087813" y="28400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14</a:t>
            </a:r>
          </a:p>
        </p:txBody>
      </p:sp>
      <p:sp>
        <p:nvSpPr>
          <p:cNvPr id="69695" name="Text Box 62"/>
          <p:cNvSpPr txBox="1">
            <a:spLocks noChangeAspect="1" noChangeArrowheads="1"/>
          </p:cNvSpPr>
          <p:nvPr/>
        </p:nvSpPr>
        <p:spPr bwMode="auto">
          <a:xfrm>
            <a:off x="4697413" y="32591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10</a:t>
            </a:r>
          </a:p>
        </p:txBody>
      </p:sp>
      <p:sp>
        <p:nvSpPr>
          <p:cNvPr id="69696" name="Text Box 63"/>
          <p:cNvSpPr txBox="1">
            <a:spLocks noChangeAspect="1" noChangeArrowheads="1"/>
          </p:cNvSpPr>
          <p:nvPr/>
        </p:nvSpPr>
        <p:spPr bwMode="auto">
          <a:xfrm>
            <a:off x="4745038" y="23034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9</a:t>
            </a:r>
          </a:p>
        </p:txBody>
      </p:sp>
      <p:sp>
        <p:nvSpPr>
          <p:cNvPr id="69697" name="Text Box 64"/>
          <p:cNvSpPr txBox="1">
            <a:spLocks noChangeAspect="1" noChangeArrowheads="1"/>
          </p:cNvSpPr>
          <p:nvPr/>
        </p:nvSpPr>
        <p:spPr bwMode="auto">
          <a:xfrm>
            <a:off x="3189288" y="27336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cxnSp>
        <p:nvCxnSpPr>
          <p:cNvPr id="69698" name="AutoShape 65"/>
          <p:cNvCxnSpPr>
            <a:cxnSpLocks noChangeAspect="1" noChangeShapeType="1"/>
            <a:stCxn id="69682" idx="6"/>
            <a:endCxn id="69683" idx="2"/>
          </p:cNvCxnSpPr>
          <p:nvPr/>
        </p:nvCxnSpPr>
        <p:spPr bwMode="auto">
          <a:xfrm>
            <a:off x="3105150" y="3697288"/>
            <a:ext cx="811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699" name="AutoShape 66"/>
          <p:cNvCxnSpPr>
            <a:cxnSpLocks noChangeAspect="1" noChangeShapeType="1"/>
            <a:stCxn id="69680" idx="5"/>
            <a:endCxn id="69682" idx="1"/>
          </p:cNvCxnSpPr>
          <p:nvPr/>
        </p:nvCxnSpPr>
        <p:spPr bwMode="auto">
          <a:xfrm>
            <a:off x="2424113" y="3057525"/>
            <a:ext cx="31750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700" name="Text Box 67"/>
          <p:cNvSpPr txBox="1">
            <a:spLocks noChangeAspect="1" noChangeArrowheads="1"/>
          </p:cNvSpPr>
          <p:nvPr/>
        </p:nvSpPr>
        <p:spPr bwMode="auto">
          <a:xfrm>
            <a:off x="2352675" y="32178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6</a:t>
            </a:r>
          </a:p>
        </p:txBody>
      </p:sp>
      <p:sp>
        <p:nvSpPr>
          <p:cNvPr id="69701" name="Text Box 68"/>
          <p:cNvSpPr txBox="1">
            <a:spLocks noChangeAspect="1" noChangeArrowheads="1"/>
          </p:cNvSpPr>
          <p:nvPr/>
        </p:nvSpPr>
        <p:spPr bwMode="auto">
          <a:xfrm>
            <a:off x="3379788" y="36560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sp>
        <p:nvSpPr>
          <p:cNvPr id="69702" name="Text Box 69"/>
          <p:cNvSpPr txBox="1">
            <a:spLocks noChangeAspect="1" noChangeArrowheads="1"/>
          </p:cNvSpPr>
          <p:nvPr/>
        </p:nvSpPr>
        <p:spPr bwMode="auto">
          <a:xfrm>
            <a:off x="2527300" y="24304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cxnSp>
        <p:nvCxnSpPr>
          <p:cNvPr id="69703" name="AutoShape 70"/>
          <p:cNvCxnSpPr>
            <a:cxnSpLocks noChangeAspect="1" noChangeShapeType="1"/>
            <a:stCxn id="69680" idx="7"/>
            <a:endCxn id="69677" idx="3"/>
          </p:cNvCxnSpPr>
          <p:nvPr/>
        </p:nvCxnSpPr>
        <p:spPr bwMode="auto">
          <a:xfrm flipV="1">
            <a:off x="2424113" y="2317750"/>
            <a:ext cx="317500" cy="538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704" name="AutoShape 71"/>
          <p:cNvCxnSpPr>
            <a:cxnSpLocks noChangeAspect="1" noChangeShapeType="1"/>
            <a:stCxn id="69676" idx="4"/>
            <a:endCxn id="69681" idx="0"/>
          </p:cNvCxnSpPr>
          <p:nvPr/>
        </p:nvCxnSpPr>
        <p:spPr bwMode="auto">
          <a:xfrm>
            <a:off x="1657350" y="2359025"/>
            <a:ext cx="0" cy="11953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705" name="AutoShape 72"/>
          <p:cNvCxnSpPr>
            <a:cxnSpLocks noChangeAspect="1" noChangeShapeType="1"/>
            <a:stCxn id="69675" idx="5"/>
            <a:endCxn id="69681" idx="1"/>
          </p:cNvCxnSpPr>
          <p:nvPr/>
        </p:nvCxnSpPr>
        <p:spPr bwMode="auto">
          <a:xfrm>
            <a:off x="819150" y="3057525"/>
            <a:ext cx="687388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706" name="AutoShape 73"/>
          <p:cNvCxnSpPr>
            <a:cxnSpLocks noChangeAspect="1" noChangeShapeType="1"/>
            <a:stCxn id="69681" idx="6"/>
            <a:endCxn id="69682" idx="2"/>
          </p:cNvCxnSpPr>
          <p:nvPr/>
        </p:nvCxnSpPr>
        <p:spPr bwMode="auto">
          <a:xfrm>
            <a:off x="1868488" y="3697288"/>
            <a:ext cx="8112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707" name="AutoShape 74"/>
          <p:cNvCxnSpPr>
            <a:cxnSpLocks noChangeAspect="1" noChangeShapeType="1"/>
            <a:stCxn id="69681" idx="7"/>
            <a:endCxn id="69680" idx="3"/>
          </p:cNvCxnSpPr>
          <p:nvPr/>
        </p:nvCxnSpPr>
        <p:spPr bwMode="auto">
          <a:xfrm flipV="1">
            <a:off x="1806575" y="3057525"/>
            <a:ext cx="315913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708" name="Text Box 75"/>
          <p:cNvSpPr txBox="1">
            <a:spLocks noChangeAspect="1" noChangeArrowheads="1"/>
          </p:cNvSpPr>
          <p:nvPr/>
        </p:nvSpPr>
        <p:spPr bwMode="auto">
          <a:xfrm>
            <a:off x="2178050" y="36639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</a:t>
            </a:r>
          </a:p>
        </p:txBody>
      </p:sp>
      <p:sp>
        <p:nvSpPr>
          <p:cNvPr id="69709" name="Text Box 76"/>
          <p:cNvSpPr txBox="1">
            <a:spLocks noChangeAspect="1" noChangeArrowheads="1"/>
          </p:cNvSpPr>
          <p:nvPr/>
        </p:nvSpPr>
        <p:spPr bwMode="auto">
          <a:xfrm>
            <a:off x="1941513" y="3213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sp>
        <p:nvSpPr>
          <p:cNvPr id="69710" name="Text Box 77"/>
          <p:cNvSpPr txBox="1">
            <a:spLocks noChangeAspect="1" noChangeArrowheads="1"/>
          </p:cNvSpPr>
          <p:nvPr/>
        </p:nvSpPr>
        <p:spPr bwMode="auto">
          <a:xfrm>
            <a:off x="1339850" y="27098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11</a:t>
            </a:r>
          </a:p>
        </p:txBody>
      </p:sp>
      <p:sp>
        <p:nvSpPr>
          <p:cNvPr id="69711" name="Text Box 78"/>
          <p:cNvSpPr txBox="1">
            <a:spLocks noChangeAspect="1" noChangeArrowheads="1"/>
          </p:cNvSpPr>
          <p:nvPr/>
        </p:nvSpPr>
        <p:spPr bwMode="auto">
          <a:xfrm>
            <a:off x="957263" y="32861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46F99B-8865-4560-A562-8AA2D9D04FEF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706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6004DE-EBE4-4A88-BF3A-2DB4DBD32C8F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tr-TR" sz="1400" smtClean="0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Kruskal’s Algorithm - Example</a:t>
            </a:r>
          </a:p>
        </p:txBody>
      </p:sp>
      <p:sp>
        <p:nvSpPr>
          <p:cNvPr id="70662" name="Oval 3"/>
          <p:cNvSpPr>
            <a:spLocks noChangeAspect="1" noChangeArrowheads="1"/>
          </p:cNvSpPr>
          <p:nvPr/>
        </p:nvSpPr>
        <p:spPr bwMode="auto">
          <a:xfrm>
            <a:off x="871538" y="3192463"/>
            <a:ext cx="608012" cy="412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a</a:t>
            </a:r>
          </a:p>
        </p:txBody>
      </p:sp>
      <p:sp>
        <p:nvSpPr>
          <p:cNvPr id="70663" name="Oval 4"/>
          <p:cNvSpPr>
            <a:spLocks noChangeAspect="1" noChangeArrowheads="1"/>
          </p:cNvSpPr>
          <p:nvPr/>
        </p:nvSpPr>
        <p:spPr bwMode="auto">
          <a:xfrm>
            <a:off x="2286000" y="2133600"/>
            <a:ext cx="606425" cy="412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b</a:t>
            </a:r>
          </a:p>
        </p:txBody>
      </p:sp>
      <p:sp>
        <p:nvSpPr>
          <p:cNvPr id="70664" name="Oval 5"/>
          <p:cNvSpPr>
            <a:spLocks noChangeAspect="1" noChangeArrowheads="1"/>
          </p:cNvSpPr>
          <p:nvPr/>
        </p:nvSpPr>
        <p:spPr bwMode="auto">
          <a:xfrm>
            <a:off x="4049713" y="2133600"/>
            <a:ext cx="609600" cy="4127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c</a:t>
            </a:r>
          </a:p>
        </p:txBody>
      </p:sp>
      <p:sp>
        <p:nvSpPr>
          <p:cNvPr id="70665" name="Oval 6"/>
          <p:cNvSpPr>
            <a:spLocks noChangeAspect="1" noChangeArrowheads="1"/>
          </p:cNvSpPr>
          <p:nvPr/>
        </p:nvSpPr>
        <p:spPr bwMode="auto">
          <a:xfrm>
            <a:off x="5818188" y="2133600"/>
            <a:ext cx="606425" cy="412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d</a:t>
            </a:r>
          </a:p>
        </p:txBody>
      </p:sp>
      <p:sp>
        <p:nvSpPr>
          <p:cNvPr id="70666" name="Oval 7"/>
          <p:cNvSpPr>
            <a:spLocks noChangeAspect="1" noChangeArrowheads="1"/>
          </p:cNvSpPr>
          <p:nvPr/>
        </p:nvSpPr>
        <p:spPr bwMode="auto">
          <a:xfrm>
            <a:off x="7583488" y="3192463"/>
            <a:ext cx="608012" cy="412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e</a:t>
            </a:r>
          </a:p>
        </p:txBody>
      </p:sp>
      <p:sp>
        <p:nvSpPr>
          <p:cNvPr id="70667" name="Oval 8"/>
          <p:cNvSpPr>
            <a:spLocks noChangeAspect="1" noChangeArrowheads="1"/>
          </p:cNvSpPr>
          <p:nvPr/>
        </p:nvSpPr>
        <p:spPr bwMode="auto">
          <a:xfrm>
            <a:off x="3167063" y="3192463"/>
            <a:ext cx="606425" cy="4127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i</a:t>
            </a:r>
          </a:p>
        </p:txBody>
      </p:sp>
      <p:sp>
        <p:nvSpPr>
          <p:cNvPr id="70668" name="Oval 9"/>
          <p:cNvSpPr>
            <a:spLocks noChangeAspect="1" noChangeArrowheads="1"/>
          </p:cNvSpPr>
          <p:nvPr/>
        </p:nvSpPr>
        <p:spPr bwMode="auto">
          <a:xfrm>
            <a:off x="2286000" y="4252913"/>
            <a:ext cx="606425" cy="411162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h</a:t>
            </a:r>
          </a:p>
        </p:txBody>
      </p:sp>
      <p:sp>
        <p:nvSpPr>
          <p:cNvPr id="70669" name="Oval 10"/>
          <p:cNvSpPr>
            <a:spLocks noChangeAspect="1" noChangeArrowheads="1"/>
          </p:cNvSpPr>
          <p:nvPr/>
        </p:nvSpPr>
        <p:spPr bwMode="auto">
          <a:xfrm>
            <a:off x="4049713" y="4252913"/>
            <a:ext cx="609600" cy="411162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g</a:t>
            </a:r>
          </a:p>
        </p:txBody>
      </p:sp>
      <p:sp>
        <p:nvSpPr>
          <p:cNvPr id="70670" name="Oval 11"/>
          <p:cNvSpPr>
            <a:spLocks noChangeAspect="1" noChangeArrowheads="1"/>
          </p:cNvSpPr>
          <p:nvPr/>
        </p:nvSpPr>
        <p:spPr bwMode="auto">
          <a:xfrm>
            <a:off x="5818188" y="4252913"/>
            <a:ext cx="606425" cy="411162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f</a:t>
            </a:r>
          </a:p>
        </p:txBody>
      </p:sp>
      <p:cxnSp>
        <p:nvCxnSpPr>
          <p:cNvPr id="70671" name="AutoShape 12"/>
          <p:cNvCxnSpPr>
            <a:cxnSpLocks noChangeAspect="1" noChangeShapeType="1"/>
            <a:stCxn id="70662" idx="7"/>
            <a:endCxn id="70663" idx="3"/>
          </p:cNvCxnSpPr>
          <p:nvPr/>
        </p:nvCxnSpPr>
        <p:spPr bwMode="auto">
          <a:xfrm flipV="1">
            <a:off x="1392238" y="2486025"/>
            <a:ext cx="982662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72" name="AutoShape 13"/>
          <p:cNvCxnSpPr>
            <a:cxnSpLocks noChangeAspect="1" noChangeShapeType="1"/>
            <a:stCxn id="70663" idx="6"/>
            <a:endCxn id="70664" idx="2"/>
          </p:cNvCxnSpPr>
          <p:nvPr/>
        </p:nvCxnSpPr>
        <p:spPr bwMode="auto">
          <a:xfrm>
            <a:off x="2892425" y="2339975"/>
            <a:ext cx="11572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673" name="Text Box 14"/>
          <p:cNvSpPr txBox="1">
            <a:spLocks noChangeAspect="1" noChangeArrowheads="1"/>
          </p:cNvSpPr>
          <p:nvPr/>
        </p:nvSpPr>
        <p:spPr bwMode="auto">
          <a:xfrm>
            <a:off x="1535113" y="2479675"/>
            <a:ext cx="296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sp>
        <p:nvSpPr>
          <p:cNvPr id="70674" name="Text Box 15"/>
          <p:cNvSpPr txBox="1">
            <a:spLocks noChangeAspect="1" noChangeArrowheads="1"/>
          </p:cNvSpPr>
          <p:nvPr/>
        </p:nvSpPr>
        <p:spPr bwMode="auto">
          <a:xfrm>
            <a:off x="3316288" y="1887538"/>
            <a:ext cx="30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  <p:sp>
        <p:nvSpPr>
          <p:cNvPr id="70675" name="Text Box 16"/>
          <p:cNvSpPr txBox="1">
            <a:spLocks noChangeAspect="1" noChangeArrowheads="1"/>
          </p:cNvSpPr>
          <p:nvPr/>
        </p:nvSpPr>
        <p:spPr bwMode="auto">
          <a:xfrm>
            <a:off x="5089525" y="1900238"/>
            <a:ext cx="2984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cxnSp>
        <p:nvCxnSpPr>
          <p:cNvPr id="70676" name="AutoShape 17"/>
          <p:cNvCxnSpPr>
            <a:cxnSpLocks noChangeAspect="1" noChangeShapeType="1"/>
            <a:stCxn id="70664" idx="6"/>
            <a:endCxn id="70665" idx="2"/>
          </p:cNvCxnSpPr>
          <p:nvPr/>
        </p:nvCxnSpPr>
        <p:spPr bwMode="auto">
          <a:xfrm>
            <a:off x="4659313" y="2339975"/>
            <a:ext cx="11588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77" name="AutoShape 18"/>
          <p:cNvCxnSpPr>
            <a:cxnSpLocks noChangeAspect="1" noChangeShapeType="1"/>
            <a:stCxn id="70665" idx="5"/>
            <a:endCxn id="70666" idx="1"/>
          </p:cNvCxnSpPr>
          <p:nvPr/>
        </p:nvCxnSpPr>
        <p:spPr bwMode="auto">
          <a:xfrm>
            <a:off x="6335713" y="2486025"/>
            <a:ext cx="133508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78" name="AutoShape 19"/>
          <p:cNvCxnSpPr>
            <a:cxnSpLocks noChangeAspect="1" noChangeShapeType="1"/>
            <a:stCxn id="70665" idx="4"/>
            <a:endCxn id="70670" idx="0"/>
          </p:cNvCxnSpPr>
          <p:nvPr/>
        </p:nvCxnSpPr>
        <p:spPr bwMode="auto">
          <a:xfrm>
            <a:off x="6122988" y="2546350"/>
            <a:ext cx="0" cy="17065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79" name="AutoShape 20"/>
          <p:cNvCxnSpPr>
            <a:cxnSpLocks noChangeAspect="1" noChangeShapeType="1"/>
            <a:stCxn id="70670" idx="7"/>
            <a:endCxn id="70666" idx="3"/>
          </p:cNvCxnSpPr>
          <p:nvPr/>
        </p:nvCxnSpPr>
        <p:spPr bwMode="auto">
          <a:xfrm flipV="1">
            <a:off x="6335713" y="3543300"/>
            <a:ext cx="1335087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80" name="AutoShape 21"/>
          <p:cNvCxnSpPr>
            <a:cxnSpLocks noChangeAspect="1" noChangeShapeType="1"/>
            <a:stCxn id="70664" idx="5"/>
            <a:endCxn id="70670" idx="1"/>
          </p:cNvCxnSpPr>
          <p:nvPr/>
        </p:nvCxnSpPr>
        <p:spPr bwMode="auto">
          <a:xfrm>
            <a:off x="4570413" y="2486025"/>
            <a:ext cx="1336675" cy="18256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681" name="Text Box 22"/>
          <p:cNvSpPr txBox="1">
            <a:spLocks noChangeAspect="1" noChangeArrowheads="1"/>
          </p:cNvSpPr>
          <p:nvPr/>
        </p:nvSpPr>
        <p:spPr bwMode="auto">
          <a:xfrm>
            <a:off x="6062663" y="32321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14</a:t>
            </a:r>
          </a:p>
        </p:txBody>
      </p:sp>
      <p:sp>
        <p:nvSpPr>
          <p:cNvPr id="70682" name="Text Box 23"/>
          <p:cNvSpPr txBox="1">
            <a:spLocks noChangeAspect="1" noChangeArrowheads="1"/>
          </p:cNvSpPr>
          <p:nvPr/>
        </p:nvSpPr>
        <p:spPr bwMode="auto">
          <a:xfrm>
            <a:off x="6932613" y="38306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10</a:t>
            </a:r>
          </a:p>
        </p:txBody>
      </p:sp>
      <p:sp>
        <p:nvSpPr>
          <p:cNvPr id="70683" name="Text Box 24"/>
          <p:cNvSpPr txBox="1">
            <a:spLocks noChangeAspect="1" noChangeArrowheads="1"/>
          </p:cNvSpPr>
          <p:nvPr/>
        </p:nvSpPr>
        <p:spPr bwMode="auto">
          <a:xfrm>
            <a:off x="7000875" y="2465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9</a:t>
            </a:r>
          </a:p>
        </p:txBody>
      </p:sp>
      <p:sp>
        <p:nvSpPr>
          <p:cNvPr id="70684" name="Text Box 25"/>
          <p:cNvSpPr txBox="1">
            <a:spLocks noChangeAspect="1" noChangeArrowheads="1"/>
          </p:cNvSpPr>
          <p:nvPr/>
        </p:nvSpPr>
        <p:spPr bwMode="auto">
          <a:xfrm>
            <a:off x="4778375" y="3081338"/>
            <a:ext cx="3000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cxnSp>
        <p:nvCxnSpPr>
          <p:cNvPr id="70685" name="AutoShape 26"/>
          <p:cNvCxnSpPr>
            <a:cxnSpLocks noChangeAspect="1" noChangeShapeType="1"/>
            <a:stCxn id="70669" idx="6"/>
            <a:endCxn id="70670" idx="2"/>
          </p:cNvCxnSpPr>
          <p:nvPr/>
        </p:nvCxnSpPr>
        <p:spPr bwMode="auto">
          <a:xfrm>
            <a:off x="4659313" y="4457700"/>
            <a:ext cx="11588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86" name="AutoShape 27"/>
          <p:cNvCxnSpPr>
            <a:cxnSpLocks noChangeAspect="1" noChangeShapeType="1"/>
            <a:stCxn id="70667" idx="5"/>
            <a:endCxn id="70669" idx="1"/>
          </p:cNvCxnSpPr>
          <p:nvPr/>
        </p:nvCxnSpPr>
        <p:spPr bwMode="auto">
          <a:xfrm>
            <a:off x="3686175" y="3543300"/>
            <a:ext cx="452438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687" name="Text Box 28"/>
          <p:cNvSpPr txBox="1">
            <a:spLocks noChangeAspect="1" noChangeArrowheads="1"/>
          </p:cNvSpPr>
          <p:nvPr/>
        </p:nvSpPr>
        <p:spPr bwMode="auto">
          <a:xfrm>
            <a:off x="3582988" y="3773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6</a:t>
            </a:r>
          </a:p>
        </p:txBody>
      </p:sp>
      <p:sp>
        <p:nvSpPr>
          <p:cNvPr id="70688" name="Text Box 29"/>
          <p:cNvSpPr txBox="1">
            <a:spLocks noChangeAspect="1" noChangeArrowheads="1"/>
          </p:cNvSpPr>
          <p:nvPr/>
        </p:nvSpPr>
        <p:spPr bwMode="auto">
          <a:xfrm>
            <a:off x="5051425" y="4398963"/>
            <a:ext cx="2968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sp>
        <p:nvSpPr>
          <p:cNvPr id="70689" name="Text Box 30"/>
          <p:cNvSpPr txBox="1">
            <a:spLocks noChangeAspect="1" noChangeArrowheads="1"/>
          </p:cNvSpPr>
          <p:nvPr/>
        </p:nvSpPr>
        <p:spPr bwMode="auto">
          <a:xfrm>
            <a:off x="3832225" y="26463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cxnSp>
        <p:nvCxnSpPr>
          <p:cNvPr id="70690" name="AutoShape 31"/>
          <p:cNvCxnSpPr>
            <a:cxnSpLocks noChangeAspect="1" noChangeShapeType="1"/>
            <a:stCxn id="70667" idx="7"/>
            <a:endCxn id="70664" idx="3"/>
          </p:cNvCxnSpPr>
          <p:nvPr/>
        </p:nvCxnSpPr>
        <p:spPr bwMode="auto">
          <a:xfrm flipV="1">
            <a:off x="3686175" y="2486025"/>
            <a:ext cx="452438" cy="7699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91" name="AutoShape 32"/>
          <p:cNvCxnSpPr>
            <a:cxnSpLocks noChangeAspect="1" noChangeShapeType="1"/>
            <a:stCxn id="70663" idx="4"/>
            <a:endCxn id="70668" idx="0"/>
          </p:cNvCxnSpPr>
          <p:nvPr/>
        </p:nvCxnSpPr>
        <p:spPr bwMode="auto">
          <a:xfrm>
            <a:off x="2590800" y="2546350"/>
            <a:ext cx="0" cy="17065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92" name="AutoShape 33"/>
          <p:cNvCxnSpPr>
            <a:cxnSpLocks noChangeAspect="1" noChangeShapeType="1"/>
            <a:stCxn id="70662" idx="5"/>
            <a:endCxn id="70668" idx="1"/>
          </p:cNvCxnSpPr>
          <p:nvPr/>
        </p:nvCxnSpPr>
        <p:spPr bwMode="auto">
          <a:xfrm>
            <a:off x="1392238" y="3543300"/>
            <a:ext cx="982662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93" name="AutoShape 34"/>
          <p:cNvCxnSpPr>
            <a:cxnSpLocks noChangeAspect="1" noChangeShapeType="1"/>
            <a:stCxn id="70668" idx="6"/>
            <a:endCxn id="70669" idx="2"/>
          </p:cNvCxnSpPr>
          <p:nvPr/>
        </p:nvCxnSpPr>
        <p:spPr bwMode="auto">
          <a:xfrm>
            <a:off x="2892425" y="4457700"/>
            <a:ext cx="115728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94" name="AutoShape 35"/>
          <p:cNvCxnSpPr>
            <a:cxnSpLocks noChangeAspect="1" noChangeShapeType="1"/>
            <a:stCxn id="70668" idx="7"/>
            <a:endCxn id="70667" idx="3"/>
          </p:cNvCxnSpPr>
          <p:nvPr/>
        </p:nvCxnSpPr>
        <p:spPr bwMode="auto">
          <a:xfrm flipV="1">
            <a:off x="2803525" y="3543300"/>
            <a:ext cx="452438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695" name="Text Box 36"/>
          <p:cNvSpPr txBox="1">
            <a:spLocks noChangeAspect="1" noChangeArrowheads="1"/>
          </p:cNvSpPr>
          <p:nvPr/>
        </p:nvSpPr>
        <p:spPr bwMode="auto">
          <a:xfrm>
            <a:off x="3333750" y="44100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</a:t>
            </a:r>
          </a:p>
        </p:txBody>
      </p:sp>
      <p:sp>
        <p:nvSpPr>
          <p:cNvPr id="70696" name="Text Box 37"/>
          <p:cNvSpPr txBox="1">
            <a:spLocks noChangeAspect="1" noChangeArrowheads="1"/>
          </p:cNvSpPr>
          <p:nvPr/>
        </p:nvSpPr>
        <p:spPr bwMode="auto">
          <a:xfrm>
            <a:off x="2995613" y="37655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sp>
        <p:nvSpPr>
          <p:cNvPr id="70697" name="Text Box 38"/>
          <p:cNvSpPr txBox="1">
            <a:spLocks noChangeAspect="1" noChangeArrowheads="1"/>
          </p:cNvSpPr>
          <p:nvPr/>
        </p:nvSpPr>
        <p:spPr bwMode="auto">
          <a:xfrm>
            <a:off x="2136775" y="30464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11</a:t>
            </a:r>
          </a:p>
        </p:txBody>
      </p:sp>
      <p:sp>
        <p:nvSpPr>
          <p:cNvPr id="70698" name="Text Box 39"/>
          <p:cNvSpPr txBox="1">
            <a:spLocks noChangeAspect="1" noChangeArrowheads="1"/>
          </p:cNvSpPr>
          <p:nvPr/>
        </p:nvSpPr>
        <p:spPr bwMode="auto">
          <a:xfrm>
            <a:off x="1590675" y="3868738"/>
            <a:ext cx="300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892DAC-A95F-407D-8BC2-918F4169F245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716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FA72F5-7D0E-4F67-AEA6-124DE29E1D78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tr-TR" sz="1400" smtClean="0"/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4000" smtClean="0"/>
              <a:t>Kruskal’s Algorithm – Example</a:t>
            </a:r>
            <a:br>
              <a:rPr lang="en-US" altLang="tr-TR" sz="4000" smtClean="0"/>
            </a:br>
            <a:r>
              <a:rPr lang="en-US" altLang="tr-TR" sz="4000" smtClean="0"/>
              <a:t>Two Alternatives</a:t>
            </a:r>
          </a:p>
        </p:txBody>
      </p:sp>
      <p:sp>
        <p:nvSpPr>
          <p:cNvPr id="71686" name="Oval 3"/>
          <p:cNvSpPr>
            <a:spLocks noChangeAspect="1" noChangeArrowheads="1"/>
          </p:cNvSpPr>
          <p:nvPr/>
        </p:nvSpPr>
        <p:spPr bwMode="auto">
          <a:xfrm>
            <a:off x="3543300" y="4819650"/>
            <a:ext cx="425450" cy="288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a</a:t>
            </a:r>
          </a:p>
        </p:txBody>
      </p:sp>
      <p:sp>
        <p:nvSpPr>
          <p:cNvPr id="71687" name="Oval 4"/>
          <p:cNvSpPr>
            <a:spLocks noChangeAspect="1" noChangeArrowheads="1"/>
          </p:cNvSpPr>
          <p:nvPr/>
        </p:nvSpPr>
        <p:spPr bwMode="auto">
          <a:xfrm>
            <a:off x="4533900" y="4078288"/>
            <a:ext cx="423863" cy="288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b</a:t>
            </a:r>
          </a:p>
        </p:txBody>
      </p:sp>
      <p:sp>
        <p:nvSpPr>
          <p:cNvPr id="71688" name="Oval 5"/>
          <p:cNvSpPr>
            <a:spLocks noChangeAspect="1" noChangeArrowheads="1"/>
          </p:cNvSpPr>
          <p:nvPr/>
        </p:nvSpPr>
        <p:spPr bwMode="auto">
          <a:xfrm>
            <a:off x="5768975" y="4078288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c</a:t>
            </a:r>
          </a:p>
        </p:txBody>
      </p:sp>
      <p:sp>
        <p:nvSpPr>
          <p:cNvPr id="71689" name="Oval 6"/>
          <p:cNvSpPr>
            <a:spLocks noChangeAspect="1" noChangeArrowheads="1"/>
          </p:cNvSpPr>
          <p:nvPr/>
        </p:nvSpPr>
        <p:spPr bwMode="auto">
          <a:xfrm>
            <a:off x="7005638" y="4078288"/>
            <a:ext cx="425450" cy="288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d</a:t>
            </a:r>
          </a:p>
        </p:txBody>
      </p:sp>
      <p:sp>
        <p:nvSpPr>
          <p:cNvPr id="71690" name="Oval 7"/>
          <p:cNvSpPr>
            <a:spLocks noChangeAspect="1" noChangeArrowheads="1"/>
          </p:cNvSpPr>
          <p:nvPr/>
        </p:nvSpPr>
        <p:spPr bwMode="auto">
          <a:xfrm>
            <a:off x="8242300" y="4819650"/>
            <a:ext cx="425450" cy="288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e</a:t>
            </a:r>
          </a:p>
        </p:txBody>
      </p:sp>
      <p:sp>
        <p:nvSpPr>
          <p:cNvPr id="71691" name="Oval 8"/>
          <p:cNvSpPr>
            <a:spLocks noChangeAspect="1" noChangeArrowheads="1"/>
          </p:cNvSpPr>
          <p:nvPr/>
        </p:nvSpPr>
        <p:spPr bwMode="auto">
          <a:xfrm>
            <a:off x="5149850" y="4819650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i</a:t>
            </a:r>
          </a:p>
        </p:txBody>
      </p:sp>
      <p:sp>
        <p:nvSpPr>
          <p:cNvPr id="71692" name="Oval 9"/>
          <p:cNvSpPr>
            <a:spLocks noChangeAspect="1" noChangeArrowheads="1"/>
          </p:cNvSpPr>
          <p:nvPr/>
        </p:nvSpPr>
        <p:spPr bwMode="auto">
          <a:xfrm>
            <a:off x="4533900" y="5562600"/>
            <a:ext cx="423863" cy="28733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h</a:t>
            </a:r>
          </a:p>
        </p:txBody>
      </p:sp>
      <p:sp>
        <p:nvSpPr>
          <p:cNvPr id="71693" name="Oval 10"/>
          <p:cNvSpPr>
            <a:spLocks noChangeAspect="1" noChangeArrowheads="1"/>
          </p:cNvSpPr>
          <p:nvPr/>
        </p:nvSpPr>
        <p:spPr bwMode="auto">
          <a:xfrm>
            <a:off x="5768975" y="5562600"/>
            <a:ext cx="425450" cy="28733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g</a:t>
            </a:r>
          </a:p>
        </p:txBody>
      </p:sp>
      <p:sp>
        <p:nvSpPr>
          <p:cNvPr id="71694" name="Oval 11"/>
          <p:cNvSpPr>
            <a:spLocks noChangeAspect="1" noChangeArrowheads="1"/>
          </p:cNvSpPr>
          <p:nvPr/>
        </p:nvSpPr>
        <p:spPr bwMode="auto">
          <a:xfrm>
            <a:off x="7005638" y="5562600"/>
            <a:ext cx="425450" cy="287338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f</a:t>
            </a:r>
          </a:p>
        </p:txBody>
      </p:sp>
      <p:cxnSp>
        <p:nvCxnSpPr>
          <p:cNvPr id="71695" name="AutoShape 12"/>
          <p:cNvCxnSpPr>
            <a:cxnSpLocks noChangeAspect="1" noChangeShapeType="1"/>
            <a:stCxn id="71686" idx="7"/>
            <a:endCxn id="71687" idx="3"/>
          </p:cNvCxnSpPr>
          <p:nvPr/>
        </p:nvCxnSpPr>
        <p:spPr bwMode="auto">
          <a:xfrm flipV="1">
            <a:off x="3908425" y="4325938"/>
            <a:ext cx="687388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696" name="AutoShape 13"/>
          <p:cNvCxnSpPr>
            <a:cxnSpLocks noChangeAspect="1" noChangeShapeType="1"/>
            <a:stCxn id="71687" idx="6"/>
            <a:endCxn id="71688" idx="2"/>
          </p:cNvCxnSpPr>
          <p:nvPr/>
        </p:nvCxnSpPr>
        <p:spPr bwMode="auto">
          <a:xfrm>
            <a:off x="4957763" y="4222750"/>
            <a:ext cx="811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697" name="Text Box 14"/>
          <p:cNvSpPr txBox="1">
            <a:spLocks noChangeAspect="1" noChangeArrowheads="1"/>
          </p:cNvSpPr>
          <p:nvPr/>
        </p:nvSpPr>
        <p:spPr bwMode="auto">
          <a:xfrm>
            <a:off x="4008438" y="43211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sp>
        <p:nvSpPr>
          <p:cNvPr id="71698" name="Text Box 15"/>
          <p:cNvSpPr txBox="1">
            <a:spLocks noChangeAspect="1" noChangeArrowheads="1"/>
          </p:cNvSpPr>
          <p:nvPr/>
        </p:nvSpPr>
        <p:spPr bwMode="auto">
          <a:xfrm>
            <a:off x="5254625" y="3906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  <p:sp>
        <p:nvSpPr>
          <p:cNvPr id="71699" name="Text Box 16"/>
          <p:cNvSpPr txBox="1">
            <a:spLocks noChangeAspect="1" noChangeArrowheads="1"/>
          </p:cNvSpPr>
          <p:nvPr/>
        </p:nvSpPr>
        <p:spPr bwMode="auto">
          <a:xfrm>
            <a:off x="6496050" y="39163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cxnSp>
        <p:nvCxnSpPr>
          <p:cNvPr id="71700" name="AutoShape 17"/>
          <p:cNvCxnSpPr>
            <a:cxnSpLocks noChangeAspect="1" noChangeShapeType="1"/>
            <a:stCxn id="71688" idx="6"/>
            <a:endCxn id="71689" idx="2"/>
          </p:cNvCxnSpPr>
          <p:nvPr/>
        </p:nvCxnSpPr>
        <p:spPr bwMode="auto">
          <a:xfrm>
            <a:off x="6194425" y="4222750"/>
            <a:ext cx="811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01" name="AutoShape 19"/>
          <p:cNvCxnSpPr>
            <a:cxnSpLocks noChangeAspect="1" noChangeShapeType="1"/>
            <a:stCxn id="71689" idx="4"/>
            <a:endCxn id="71694" idx="0"/>
          </p:cNvCxnSpPr>
          <p:nvPr/>
        </p:nvCxnSpPr>
        <p:spPr bwMode="auto">
          <a:xfrm>
            <a:off x="7219950" y="4367213"/>
            <a:ext cx="0" cy="11953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02" name="AutoShape 20"/>
          <p:cNvCxnSpPr>
            <a:cxnSpLocks noChangeAspect="1" noChangeShapeType="1"/>
            <a:stCxn id="71694" idx="7"/>
            <a:endCxn id="71690" idx="3"/>
          </p:cNvCxnSpPr>
          <p:nvPr/>
        </p:nvCxnSpPr>
        <p:spPr bwMode="auto">
          <a:xfrm flipV="1">
            <a:off x="7369175" y="5065713"/>
            <a:ext cx="93345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03" name="AutoShape 21"/>
          <p:cNvCxnSpPr>
            <a:cxnSpLocks noChangeAspect="1" noChangeShapeType="1"/>
            <a:stCxn id="71688" idx="5"/>
            <a:endCxn id="71694" idx="1"/>
          </p:cNvCxnSpPr>
          <p:nvPr/>
        </p:nvCxnSpPr>
        <p:spPr bwMode="auto">
          <a:xfrm>
            <a:off x="6132513" y="4325938"/>
            <a:ext cx="936625" cy="12779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04" name="Text Box 22"/>
          <p:cNvSpPr txBox="1">
            <a:spLocks noChangeAspect="1" noChangeArrowheads="1"/>
          </p:cNvSpPr>
          <p:nvPr/>
        </p:nvSpPr>
        <p:spPr bwMode="auto">
          <a:xfrm>
            <a:off x="7177088" y="48482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14</a:t>
            </a:r>
          </a:p>
        </p:txBody>
      </p:sp>
      <p:sp>
        <p:nvSpPr>
          <p:cNvPr id="71705" name="Text Box 23"/>
          <p:cNvSpPr txBox="1">
            <a:spLocks noChangeAspect="1" noChangeArrowheads="1"/>
          </p:cNvSpPr>
          <p:nvPr/>
        </p:nvSpPr>
        <p:spPr bwMode="auto">
          <a:xfrm>
            <a:off x="7786688" y="52673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10</a:t>
            </a:r>
          </a:p>
        </p:txBody>
      </p:sp>
      <p:sp>
        <p:nvSpPr>
          <p:cNvPr id="71706" name="Text Box 24"/>
          <p:cNvSpPr txBox="1">
            <a:spLocks noChangeAspect="1" noChangeArrowheads="1"/>
          </p:cNvSpPr>
          <p:nvPr/>
        </p:nvSpPr>
        <p:spPr bwMode="auto">
          <a:xfrm>
            <a:off x="7834313" y="43116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9</a:t>
            </a:r>
          </a:p>
        </p:txBody>
      </p:sp>
      <p:sp>
        <p:nvSpPr>
          <p:cNvPr id="71707" name="Text Box 25"/>
          <p:cNvSpPr txBox="1">
            <a:spLocks noChangeAspect="1" noChangeArrowheads="1"/>
          </p:cNvSpPr>
          <p:nvPr/>
        </p:nvSpPr>
        <p:spPr bwMode="auto">
          <a:xfrm>
            <a:off x="6278563" y="47418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cxnSp>
        <p:nvCxnSpPr>
          <p:cNvPr id="71708" name="AutoShape 26"/>
          <p:cNvCxnSpPr>
            <a:cxnSpLocks noChangeAspect="1" noChangeShapeType="1"/>
            <a:stCxn id="71693" idx="6"/>
            <a:endCxn id="71694" idx="2"/>
          </p:cNvCxnSpPr>
          <p:nvPr/>
        </p:nvCxnSpPr>
        <p:spPr bwMode="auto">
          <a:xfrm>
            <a:off x="6194425" y="5705475"/>
            <a:ext cx="811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09" name="AutoShape 27"/>
          <p:cNvCxnSpPr>
            <a:cxnSpLocks noChangeAspect="1" noChangeShapeType="1"/>
            <a:stCxn id="71691" idx="5"/>
            <a:endCxn id="71693" idx="1"/>
          </p:cNvCxnSpPr>
          <p:nvPr/>
        </p:nvCxnSpPr>
        <p:spPr bwMode="auto">
          <a:xfrm>
            <a:off x="5513388" y="5065713"/>
            <a:ext cx="31750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10" name="Text Box 28"/>
          <p:cNvSpPr txBox="1">
            <a:spLocks noChangeAspect="1" noChangeArrowheads="1"/>
          </p:cNvSpPr>
          <p:nvPr/>
        </p:nvSpPr>
        <p:spPr bwMode="auto">
          <a:xfrm>
            <a:off x="5441950" y="52260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6</a:t>
            </a:r>
          </a:p>
        </p:txBody>
      </p:sp>
      <p:sp>
        <p:nvSpPr>
          <p:cNvPr id="71711" name="Text Box 29"/>
          <p:cNvSpPr txBox="1">
            <a:spLocks noChangeAspect="1" noChangeArrowheads="1"/>
          </p:cNvSpPr>
          <p:nvPr/>
        </p:nvSpPr>
        <p:spPr bwMode="auto">
          <a:xfrm>
            <a:off x="6469063" y="5664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sp>
        <p:nvSpPr>
          <p:cNvPr id="71712" name="Text Box 30"/>
          <p:cNvSpPr txBox="1">
            <a:spLocks noChangeAspect="1" noChangeArrowheads="1"/>
          </p:cNvSpPr>
          <p:nvPr/>
        </p:nvSpPr>
        <p:spPr bwMode="auto">
          <a:xfrm>
            <a:off x="5616575" y="44386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cxnSp>
        <p:nvCxnSpPr>
          <p:cNvPr id="71713" name="AutoShape 31"/>
          <p:cNvCxnSpPr>
            <a:cxnSpLocks noChangeAspect="1" noChangeShapeType="1"/>
            <a:stCxn id="71691" idx="7"/>
            <a:endCxn id="71688" idx="3"/>
          </p:cNvCxnSpPr>
          <p:nvPr/>
        </p:nvCxnSpPr>
        <p:spPr bwMode="auto">
          <a:xfrm flipV="1">
            <a:off x="5513388" y="4325938"/>
            <a:ext cx="317500" cy="538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14" name="AutoShape 32"/>
          <p:cNvCxnSpPr>
            <a:cxnSpLocks noChangeAspect="1" noChangeShapeType="1"/>
            <a:stCxn id="71687" idx="4"/>
            <a:endCxn id="71692" idx="0"/>
          </p:cNvCxnSpPr>
          <p:nvPr/>
        </p:nvCxnSpPr>
        <p:spPr bwMode="auto">
          <a:xfrm>
            <a:off x="4746625" y="4367213"/>
            <a:ext cx="0" cy="11953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15" name="AutoShape 33"/>
          <p:cNvCxnSpPr>
            <a:cxnSpLocks noChangeAspect="1" noChangeShapeType="1"/>
            <a:stCxn id="71686" idx="5"/>
            <a:endCxn id="71692" idx="1"/>
          </p:cNvCxnSpPr>
          <p:nvPr/>
        </p:nvCxnSpPr>
        <p:spPr bwMode="auto">
          <a:xfrm>
            <a:off x="3908425" y="5065713"/>
            <a:ext cx="687388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16" name="AutoShape 34"/>
          <p:cNvCxnSpPr>
            <a:cxnSpLocks noChangeAspect="1" noChangeShapeType="1"/>
            <a:stCxn id="71692" idx="6"/>
            <a:endCxn id="71693" idx="2"/>
          </p:cNvCxnSpPr>
          <p:nvPr/>
        </p:nvCxnSpPr>
        <p:spPr bwMode="auto">
          <a:xfrm>
            <a:off x="4957763" y="5705475"/>
            <a:ext cx="8112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17" name="AutoShape 35"/>
          <p:cNvCxnSpPr>
            <a:cxnSpLocks noChangeAspect="1" noChangeShapeType="1"/>
            <a:stCxn id="71692" idx="7"/>
            <a:endCxn id="71691" idx="3"/>
          </p:cNvCxnSpPr>
          <p:nvPr/>
        </p:nvCxnSpPr>
        <p:spPr bwMode="auto">
          <a:xfrm flipV="1">
            <a:off x="4895850" y="5065713"/>
            <a:ext cx="315913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18" name="Text Box 36"/>
          <p:cNvSpPr txBox="1">
            <a:spLocks noChangeAspect="1" noChangeArrowheads="1"/>
          </p:cNvSpPr>
          <p:nvPr/>
        </p:nvSpPr>
        <p:spPr bwMode="auto">
          <a:xfrm>
            <a:off x="5267325" y="56721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</a:t>
            </a:r>
          </a:p>
        </p:txBody>
      </p:sp>
      <p:sp>
        <p:nvSpPr>
          <p:cNvPr id="71719" name="Text Box 37"/>
          <p:cNvSpPr txBox="1">
            <a:spLocks noChangeAspect="1" noChangeArrowheads="1"/>
          </p:cNvSpPr>
          <p:nvPr/>
        </p:nvSpPr>
        <p:spPr bwMode="auto">
          <a:xfrm>
            <a:off x="5030788" y="5221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sp>
        <p:nvSpPr>
          <p:cNvPr id="71720" name="Text Box 38"/>
          <p:cNvSpPr txBox="1">
            <a:spLocks noChangeAspect="1" noChangeArrowheads="1"/>
          </p:cNvSpPr>
          <p:nvPr/>
        </p:nvSpPr>
        <p:spPr bwMode="auto">
          <a:xfrm>
            <a:off x="4429125" y="47180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11</a:t>
            </a:r>
          </a:p>
        </p:txBody>
      </p:sp>
      <p:sp>
        <p:nvSpPr>
          <p:cNvPr id="71721" name="Text Box 39"/>
          <p:cNvSpPr txBox="1">
            <a:spLocks noChangeAspect="1" noChangeArrowheads="1"/>
          </p:cNvSpPr>
          <p:nvPr/>
        </p:nvSpPr>
        <p:spPr bwMode="auto">
          <a:xfrm>
            <a:off x="4046538" y="5294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  <p:sp>
        <p:nvSpPr>
          <p:cNvPr id="71722" name="Oval 41"/>
          <p:cNvSpPr>
            <a:spLocks noChangeAspect="1" noChangeArrowheads="1"/>
          </p:cNvSpPr>
          <p:nvPr/>
        </p:nvSpPr>
        <p:spPr bwMode="auto">
          <a:xfrm>
            <a:off x="454025" y="2811463"/>
            <a:ext cx="425450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a</a:t>
            </a:r>
          </a:p>
        </p:txBody>
      </p:sp>
      <p:sp>
        <p:nvSpPr>
          <p:cNvPr id="71723" name="Oval 42"/>
          <p:cNvSpPr>
            <a:spLocks noChangeAspect="1" noChangeArrowheads="1"/>
          </p:cNvSpPr>
          <p:nvPr/>
        </p:nvSpPr>
        <p:spPr bwMode="auto">
          <a:xfrm>
            <a:off x="1444625" y="2070100"/>
            <a:ext cx="423863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b</a:t>
            </a:r>
          </a:p>
        </p:txBody>
      </p:sp>
      <p:sp>
        <p:nvSpPr>
          <p:cNvPr id="71724" name="Oval 43"/>
          <p:cNvSpPr>
            <a:spLocks noChangeAspect="1" noChangeArrowheads="1"/>
          </p:cNvSpPr>
          <p:nvPr/>
        </p:nvSpPr>
        <p:spPr bwMode="auto">
          <a:xfrm>
            <a:off x="2679700" y="2070100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c</a:t>
            </a:r>
          </a:p>
        </p:txBody>
      </p:sp>
      <p:sp>
        <p:nvSpPr>
          <p:cNvPr id="71725" name="Oval 44"/>
          <p:cNvSpPr>
            <a:spLocks noChangeAspect="1" noChangeArrowheads="1"/>
          </p:cNvSpPr>
          <p:nvPr/>
        </p:nvSpPr>
        <p:spPr bwMode="auto">
          <a:xfrm>
            <a:off x="3916363" y="2070100"/>
            <a:ext cx="425450" cy="288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d</a:t>
            </a:r>
          </a:p>
        </p:txBody>
      </p:sp>
      <p:sp>
        <p:nvSpPr>
          <p:cNvPr id="71726" name="Oval 45"/>
          <p:cNvSpPr>
            <a:spLocks noChangeAspect="1" noChangeArrowheads="1"/>
          </p:cNvSpPr>
          <p:nvPr/>
        </p:nvSpPr>
        <p:spPr bwMode="auto">
          <a:xfrm>
            <a:off x="5153025" y="2811463"/>
            <a:ext cx="425450" cy="288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e</a:t>
            </a:r>
          </a:p>
        </p:txBody>
      </p:sp>
      <p:sp>
        <p:nvSpPr>
          <p:cNvPr id="71727" name="Oval 46"/>
          <p:cNvSpPr>
            <a:spLocks noChangeAspect="1" noChangeArrowheads="1"/>
          </p:cNvSpPr>
          <p:nvPr/>
        </p:nvSpPr>
        <p:spPr bwMode="auto">
          <a:xfrm>
            <a:off x="2060575" y="2811463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i</a:t>
            </a:r>
          </a:p>
        </p:txBody>
      </p:sp>
      <p:sp>
        <p:nvSpPr>
          <p:cNvPr id="71728" name="Oval 47"/>
          <p:cNvSpPr>
            <a:spLocks noChangeAspect="1" noChangeArrowheads="1"/>
          </p:cNvSpPr>
          <p:nvPr/>
        </p:nvSpPr>
        <p:spPr bwMode="auto">
          <a:xfrm>
            <a:off x="1444625" y="3554413"/>
            <a:ext cx="423863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h</a:t>
            </a:r>
          </a:p>
        </p:txBody>
      </p:sp>
      <p:sp>
        <p:nvSpPr>
          <p:cNvPr id="71729" name="Oval 48"/>
          <p:cNvSpPr>
            <a:spLocks noChangeAspect="1" noChangeArrowheads="1"/>
          </p:cNvSpPr>
          <p:nvPr/>
        </p:nvSpPr>
        <p:spPr bwMode="auto">
          <a:xfrm>
            <a:off x="2679700" y="3554413"/>
            <a:ext cx="425450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g</a:t>
            </a:r>
          </a:p>
        </p:txBody>
      </p:sp>
      <p:sp>
        <p:nvSpPr>
          <p:cNvPr id="71730" name="Oval 49"/>
          <p:cNvSpPr>
            <a:spLocks noChangeAspect="1" noChangeArrowheads="1"/>
          </p:cNvSpPr>
          <p:nvPr/>
        </p:nvSpPr>
        <p:spPr bwMode="auto">
          <a:xfrm>
            <a:off x="3916363" y="3554413"/>
            <a:ext cx="425450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f</a:t>
            </a:r>
          </a:p>
        </p:txBody>
      </p:sp>
      <p:cxnSp>
        <p:nvCxnSpPr>
          <p:cNvPr id="71731" name="AutoShape 50"/>
          <p:cNvCxnSpPr>
            <a:cxnSpLocks noChangeAspect="1" noChangeShapeType="1"/>
            <a:stCxn id="71722" idx="7"/>
            <a:endCxn id="71723" idx="3"/>
          </p:cNvCxnSpPr>
          <p:nvPr/>
        </p:nvCxnSpPr>
        <p:spPr bwMode="auto">
          <a:xfrm flipV="1">
            <a:off x="819150" y="2317750"/>
            <a:ext cx="687388" cy="538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32" name="AutoShape 51"/>
          <p:cNvCxnSpPr>
            <a:cxnSpLocks noChangeAspect="1" noChangeShapeType="1"/>
            <a:stCxn id="71723" idx="6"/>
            <a:endCxn id="71724" idx="2"/>
          </p:cNvCxnSpPr>
          <p:nvPr/>
        </p:nvCxnSpPr>
        <p:spPr bwMode="auto">
          <a:xfrm>
            <a:off x="1868488" y="2214563"/>
            <a:ext cx="811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33" name="Text Box 52"/>
          <p:cNvSpPr txBox="1">
            <a:spLocks noChangeAspect="1" noChangeArrowheads="1"/>
          </p:cNvSpPr>
          <p:nvPr/>
        </p:nvSpPr>
        <p:spPr bwMode="auto">
          <a:xfrm>
            <a:off x="919163" y="23129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sp>
        <p:nvSpPr>
          <p:cNvPr id="71734" name="Text Box 53"/>
          <p:cNvSpPr txBox="1">
            <a:spLocks noChangeAspect="1" noChangeArrowheads="1"/>
          </p:cNvSpPr>
          <p:nvPr/>
        </p:nvSpPr>
        <p:spPr bwMode="auto">
          <a:xfrm>
            <a:off x="2165350" y="18986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  <p:sp>
        <p:nvSpPr>
          <p:cNvPr id="71735" name="Text Box 54"/>
          <p:cNvSpPr txBox="1">
            <a:spLocks noChangeAspect="1" noChangeArrowheads="1"/>
          </p:cNvSpPr>
          <p:nvPr/>
        </p:nvSpPr>
        <p:spPr bwMode="auto">
          <a:xfrm>
            <a:off x="3406775" y="19081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cxnSp>
        <p:nvCxnSpPr>
          <p:cNvPr id="71736" name="AutoShape 56"/>
          <p:cNvCxnSpPr>
            <a:cxnSpLocks noChangeAspect="1" noChangeShapeType="1"/>
            <a:stCxn id="71725" idx="5"/>
            <a:endCxn id="71726" idx="1"/>
          </p:cNvCxnSpPr>
          <p:nvPr/>
        </p:nvCxnSpPr>
        <p:spPr bwMode="auto">
          <a:xfrm>
            <a:off x="4279900" y="2317750"/>
            <a:ext cx="93345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37" name="AutoShape 57"/>
          <p:cNvCxnSpPr>
            <a:cxnSpLocks noChangeAspect="1" noChangeShapeType="1"/>
            <a:stCxn id="71725" idx="4"/>
            <a:endCxn id="71730" idx="0"/>
          </p:cNvCxnSpPr>
          <p:nvPr/>
        </p:nvCxnSpPr>
        <p:spPr bwMode="auto">
          <a:xfrm>
            <a:off x="4130675" y="2359025"/>
            <a:ext cx="0" cy="11953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38" name="AutoShape 58"/>
          <p:cNvCxnSpPr>
            <a:cxnSpLocks noChangeAspect="1" noChangeShapeType="1"/>
            <a:stCxn id="71730" idx="7"/>
            <a:endCxn id="71726" idx="3"/>
          </p:cNvCxnSpPr>
          <p:nvPr/>
        </p:nvCxnSpPr>
        <p:spPr bwMode="auto">
          <a:xfrm flipV="1">
            <a:off x="4279900" y="3057525"/>
            <a:ext cx="93345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39" name="AutoShape 59"/>
          <p:cNvCxnSpPr>
            <a:cxnSpLocks noChangeAspect="1" noChangeShapeType="1"/>
            <a:stCxn id="71724" idx="5"/>
            <a:endCxn id="71730" idx="1"/>
          </p:cNvCxnSpPr>
          <p:nvPr/>
        </p:nvCxnSpPr>
        <p:spPr bwMode="auto">
          <a:xfrm>
            <a:off x="3043238" y="2317750"/>
            <a:ext cx="936625" cy="12779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40" name="Text Box 60"/>
          <p:cNvSpPr txBox="1">
            <a:spLocks noChangeAspect="1" noChangeArrowheads="1"/>
          </p:cNvSpPr>
          <p:nvPr/>
        </p:nvSpPr>
        <p:spPr bwMode="auto">
          <a:xfrm>
            <a:off x="4087813" y="28400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14</a:t>
            </a:r>
          </a:p>
        </p:txBody>
      </p:sp>
      <p:sp>
        <p:nvSpPr>
          <p:cNvPr id="71741" name="Text Box 61"/>
          <p:cNvSpPr txBox="1">
            <a:spLocks noChangeAspect="1" noChangeArrowheads="1"/>
          </p:cNvSpPr>
          <p:nvPr/>
        </p:nvSpPr>
        <p:spPr bwMode="auto">
          <a:xfrm>
            <a:off x="4697413" y="32591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10</a:t>
            </a:r>
          </a:p>
        </p:txBody>
      </p:sp>
      <p:sp>
        <p:nvSpPr>
          <p:cNvPr id="71742" name="Text Box 62"/>
          <p:cNvSpPr txBox="1">
            <a:spLocks noChangeAspect="1" noChangeArrowheads="1"/>
          </p:cNvSpPr>
          <p:nvPr/>
        </p:nvSpPr>
        <p:spPr bwMode="auto">
          <a:xfrm>
            <a:off x="4745038" y="23034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9</a:t>
            </a:r>
          </a:p>
        </p:txBody>
      </p:sp>
      <p:sp>
        <p:nvSpPr>
          <p:cNvPr id="71743" name="Text Box 63"/>
          <p:cNvSpPr txBox="1">
            <a:spLocks noChangeAspect="1" noChangeArrowheads="1"/>
          </p:cNvSpPr>
          <p:nvPr/>
        </p:nvSpPr>
        <p:spPr bwMode="auto">
          <a:xfrm>
            <a:off x="3189288" y="27336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cxnSp>
        <p:nvCxnSpPr>
          <p:cNvPr id="71744" name="AutoShape 64"/>
          <p:cNvCxnSpPr>
            <a:cxnSpLocks noChangeAspect="1" noChangeShapeType="1"/>
            <a:stCxn id="71729" idx="6"/>
            <a:endCxn id="71730" idx="2"/>
          </p:cNvCxnSpPr>
          <p:nvPr/>
        </p:nvCxnSpPr>
        <p:spPr bwMode="auto">
          <a:xfrm>
            <a:off x="3105150" y="3697288"/>
            <a:ext cx="811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45" name="AutoShape 65"/>
          <p:cNvCxnSpPr>
            <a:cxnSpLocks noChangeAspect="1" noChangeShapeType="1"/>
            <a:stCxn id="71727" idx="5"/>
            <a:endCxn id="71729" idx="1"/>
          </p:cNvCxnSpPr>
          <p:nvPr/>
        </p:nvCxnSpPr>
        <p:spPr bwMode="auto">
          <a:xfrm>
            <a:off x="2424113" y="3057525"/>
            <a:ext cx="31750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46" name="Text Box 66"/>
          <p:cNvSpPr txBox="1">
            <a:spLocks noChangeAspect="1" noChangeArrowheads="1"/>
          </p:cNvSpPr>
          <p:nvPr/>
        </p:nvSpPr>
        <p:spPr bwMode="auto">
          <a:xfrm>
            <a:off x="2352675" y="32178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6</a:t>
            </a:r>
          </a:p>
        </p:txBody>
      </p:sp>
      <p:sp>
        <p:nvSpPr>
          <p:cNvPr id="71747" name="Text Box 67"/>
          <p:cNvSpPr txBox="1">
            <a:spLocks noChangeAspect="1" noChangeArrowheads="1"/>
          </p:cNvSpPr>
          <p:nvPr/>
        </p:nvSpPr>
        <p:spPr bwMode="auto">
          <a:xfrm>
            <a:off x="3379788" y="36560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sp>
        <p:nvSpPr>
          <p:cNvPr id="71748" name="Text Box 68"/>
          <p:cNvSpPr txBox="1">
            <a:spLocks noChangeAspect="1" noChangeArrowheads="1"/>
          </p:cNvSpPr>
          <p:nvPr/>
        </p:nvSpPr>
        <p:spPr bwMode="auto">
          <a:xfrm>
            <a:off x="2527300" y="24304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cxnSp>
        <p:nvCxnSpPr>
          <p:cNvPr id="71749" name="AutoShape 69"/>
          <p:cNvCxnSpPr>
            <a:cxnSpLocks noChangeAspect="1" noChangeShapeType="1"/>
            <a:stCxn id="71727" idx="7"/>
            <a:endCxn id="71724" idx="3"/>
          </p:cNvCxnSpPr>
          <p:nvPr/>
        </p:nvCxnSpPr>
        <p:spPr bwMode="auto">
          <a:xfrm flipV="1">
            <a:off x="2424113" y="2317750"/>
            <a:ext cx="317500" cy="538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50" name="AutoShape 71"/>
          <p:cNvCxnSpPr>
            <a:cxnSpLocks noChangeAspect="1" noChangeShapeType="1"/>
            <a:stCxn id="71722" idx="5"/>
            <a:endCxn id="71728" idx="1"/>
          </p:cNvCxnSpPr>
          <p:nvPr/>
        </p:nvCxnSpPr>
        <p:spPr bwMode="auto">
          <a:xfrm>
            <a:off x="819150" y="3057525"/>
            <a:ext cx="687388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51" name="AutoShape 72"/>
          <p:cNvCxnSpPr>
            <a:cxnSpLocks noChangeAspect="1" noChangeShapeType="1"/>
            <a:stCxn id="71728" idx="6"/>
            <a:endCxn id="71729" idx="2"/>
          </p:cNvCxnSpPr>
          <p:nvPr/>
        </p:nvCxnSpPr>
        <p:spPr bwMode="auto">
          <a:xfrm>
            <a:off x="1868488" y="3697288"/>
            <a:ext cx="8112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52" name="AutoShape 73"/>
          <p:cNvCxnSpPr>
            <a:cxnSpLocks noChangeAspect="1" noChangeShapeType="1"/>
            <a:stCxn id="71728" idx="7"/>
            <a:endCxn id="71727" idx="3"/>
          </p:cNvCxnSpPr>
          <p:nvPr/>
        </p:nvCxnSpPr>
        <p:spPr bwMode="auto">
          <a:xfrm flipV="1">
            <a:off x="1806575" y="3057525"/>
            <a:ext cx="315913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53" name="Text Box 74"/>
          <p:cNvSpPr txBox="1">
            <a:spLocks noChangeAspect="1" noChangeArrowheads="1"/>
          </p:cNvSpPr>
          <p:nvPr/>
        </p:nvSpPr>
        <p:spPr bwMode="auto">
          <a:xfrm>
            <a:off x="2178050" y="36639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</a:t>
            </a:r>
          </a:p>
        </p:txBody>
      </p:sp>
      <p:sp>
        <p:nvSpPr>
          <p:cNvPr id="71754" name="Text Box 75"/>
          <p:cNvSpPr txBox="1">
            <a:spLocks noChangeAspect="1" noChangeArrowheads="1"/>
          </p:cNvSpPr>
          <p:nvPr/>
        </p:nvSpPr>
        <p:spPr bwMode="auto">
          <a:xfrm>
            <a:off x="1941513" y="3213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sp>
        <p:nvSpPr>
          <p:cNvPr id="71755" name="Text Box 76"/>
          <p:cNvSpPr txBox="1">
            <a:spLocks noChangeAspect="1" noChangeArrowheads="1"/>
          </p:cNvSpPr>
          <p:nvPr/>
        </p:nvSpPr>
        <p:spPr bwMode="auto">
          <a:xfrm>
            <a:off x="1339850" y="27098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11</a:t>
            </a:r>
          </a:p>
        </p:txBody>
      </p:sp>
      <p:sp>
        <p:nvSpPr>
          <p:cNvPr id="71756" name="Text Box 77"/>
          <p:cNvSpPr txBox="1">
            <a:spLocks noChangeAspect="1" noChangeArrowheads="1"/>
          </p:cNvSpPr>
          <p:nvPr/>
        </p:nvSpPr>
        <p:spPr bwMode="auto">
          <a:xfrm>
            <a:off x="957263" y="32861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  <p:cxnSp>
        <p:nvCxnSpPr>
          <p:cNvPr id="71757" name="AutoShape 96"/>
          <p:cNvCxnSpPr>
            <a:cxnSpLocks noChangeAspect="1" noChangeShapeType="1"/>
            <a:stCxn id="71689" idx="6"/>
            <a:endCxn id="71690" idx="1"/>
          </p:cNvCxnSpPr>
          <p:nvPr/>
        </p:nvCxnSpPr>
        <p:spPr bwMode="auto">
          <a:xfrm>
            <a:off x="7431088" y="4222750"/>
            <a:ext cx="873125" cy="6397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58" name="AutoShape 97"/>
          <p:cNvCxnSpPr>
            <a:cxnSpLocks noChangeAspect="1" noChangeShapeType="1"/>
            <a:stCxn id="71724" idx="6"/>
            <a:endCxn id="71725" idx="2"/>
          </p:cNvCxnSpPr>
          <p:nvPr/>
        </p:nvCxnSpPr>
        <p:spPr bwMode="auto">
          <a:xfrm>
            <a:off x="3105150" y="2214563"/>
            <a:ext cx="811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59" name="AutoShape 98"/>
          <p:cNvCxnSpPr>
            <a:cxnSpLocks noChangeAspect="1" noChangeShapeType="1"/>
            <a:stCxn id="71723" idx="4"/>
            <a:endCxn id="71728" idx="0"/>
          </p:cNvCxnSpPr>
          <p:nvPr/>
        </p:nvCxnSpPr>
        <p:spPr bwMode="auto">
          <a:xfrm>
            <a:off x="1657350" y="2359025"/>
            <a:ext cx="0" cy="11953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56977B-6D9D-4827-A799-906A943B495B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727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942607-6D74-4606-9625-CBF71C106B1B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tr-TR" sz="1400" smtClean="0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Kruskal’s Algorithm - Example</a:t>
            </a:r>
          </a:p>
        </p:txBody>
      </p:sp>
      <p:sp>
        <p:nvSpPr>
          <p:cNvPr id="72710" name="Oval 3"/>
          <p:cNvSpPr>
            <a:spLocks noChangeAspect="1" noChangeArrowheads="1"/>
          </p:cNvSpPr>
          <p:nvPr/>
        </p:nvSpPr>
        <p:spPr bwMode="auto">
          <a:xfrm>
            <a:off x="871538" y="3192463"/>
            <a:ext cx="608012" cy="4127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a</a:t>
            </a:r>
          </a:p>
        </p:txBody>
      </p:sp>
      <p:sp>
        <p:nvSpPr>
          <p:cNvPr id="72711" name="Oval 4"/>
          <p:cNvSpPr>
            <a:spLocks noChangeAspect="1" noChangeArrowheads="1"/>
          </p:cNvSpPr>
          <p:nvPr/>
        </p:nvSpPr>
        <p:spPr bwMode="auto">
          <a:xfrm>
            <a:off x="2286000" y="2133600"/>
            <a:ext cx="606425" cy="4127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b</a:t>
            </a:r>
          </a:p>
        </p:txBody>
      </p:sp>
      <p:sp>
        <p:nvSpPr>
          <p:cNvPr id="72712" name="Oval 5"/>
          <p:cNvSpPr>
            <a:spLocks noChangeAspect="1" noChangeArrowheads="1"/>
          </p:cNvSpPr>
          <p:nvPr/>
        </p:nvSpPr>
        <p:spPr bwMode="auto">
          <a:xfrm>
            <a:off x="4049713" y="2133600"/>
            <a:ext cx="609600" cy="41275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c</a:t>
            </a:r>
          </a:p>
        </p:txBody>
      </p:sp>
      <p:sp>
        <p:nvSpPr>
          <p:cNvPr id="72713" name="Oval 6"/>
          <p:cNvSpPr>
            <a:spLocks noChangeAspect="1" noChangeArrowheads="1"/>
          </p:cNvSpPr>
          <p:nvPr/>
        </p:nvSpPr>
        <p:spPr bwMode="auto">
          <a:xfrm>
            <a:off x="5818188" y="2133600"/>
            <a:ext cx="606425" cy="412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d</a:t>
            </a:r>
          </a:p>
        </p:txBody>
      </p:sp>
      <p:sp>
        <p:nvSpPr>
          <p:cNvPr id="72714" name="Oval 7"/>
          <p:cNvSpPr>
            <a:spLocks noChangeAspect="1" noChangeArrowheads="1"/>
          </p:cNvSpPr>
          <p:nvPr/>
        </p:nvSpPr>
        <p:spPr bwMode="auto">
          <a:xfrm>
            <a:off x="7583488" y="3192463"/>
            <a:ext cx="608012" cy="412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e</a:t>
            </a:r>
          </a:p>
        </p:txBody>
      </p:sp>
      <p:sp>
        <p:nvSpPr>
          <p:cNvPr id="72715" name="Oval 8"/>
          <p:cNvSpPr>
            <a:spLocks noChangeAspect="1" noChangeArrowheads="1"/>
          </p:cNvSpPr>
          <p:nvPr/>
        </p:nvSpPr>
        <p:spPr bwMode="auto">
          <a:xfrm>
            <a:off x="3167063" y="3192463"/>
            <a:ext cx="606425" cy="41275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i</a:t>
            </a:r>
          </a:p>
        </p:txBody>
      </p:sp>
      <p:sp>
        <p:nvSpPr>
          <p:cNvPr id="72716" name="Oval 9"/>
          <p:cNvSpPr>
            <a:spLocks noChangeAspect="1" noChangeArrowheads="1"/>
          </p:cNvSpPr>
          <p:nvPr/>
        </p:nvSpPr>
        <p:spPr bwMode="auto">
          <a:xfrm>
            <a:off x="2286000" y="4252913"/>
            <a:ext cx="606425" cy="411162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h</a:t>
            </a:r>
          </a:p>
        </p:txBody>
      </p:sp>
      <p:sp>
        <p:nvSpPr>
          <p:cNvPr id="72717" name="Oval 10"/>
          <p:cNvSpPr>
            <a:spLocks noChangeAspect="1" noChangeArrowheads="1"/>
          </p:cNvSpPr>
          <p:nvPr/>
        </p:nvSpPr>
        <p:spPr bwMode="auto">
          <a:xfrm>
            <a:off x="4049713" y="4252913"/>
            <a:ext cx="609600" cy="411162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g</a:t>
            </a:r>
          </a:p>
        </p:txBody>
      </p:sp>
      <p:sp>
        <p:nvSpPr>
          <p:cNvPr id="72718" name="Oval 11"/>
          <p:cNvSpPr>
            <a:spLocks noChangeAspect="1" noChangeArrowheads="1"/>
          </p:cNvSpPr>
          <p:nvPr/>
        </p:nvSpPr>
        <p:spPr bwMode="auto">
          <a:xfrm>
            <a:off x="5818188" y="4252913"/>
            <a:ext cx="606425" cy="411162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f</a:t>
            </a:r>
          </a:p>
        </p:txBody>
      </p:sp>
      <p:cxnSp>
        <p:nvCxnSpPr>
          <p:cNvPr id="72719" name="AutoShape 12"/>
          <p:cNvCxnSpPr>
            <a:cxnSpLocks noChangeAspect="1" noChangeShapeType="1"/>
            <a:stCxn id="72710" idx="7"/>
            <a:endCxn id="72711" idx="3"/>
          </p:cNvCxnSpPr>
          <p:nvPr/>
        </p:nvCxnSpPr>
        <p:spPr bwMode="auto">
          <a:xfrm flipV="1">
            <a:off x="1392238" y="2486025"/>
            <a:ext cx="982662" cy="7699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20" name="AutoShape 13"/>
          <p:cNvCxnSpPr>
            <a:cxnSpLocks noChangeAspect="1" noChangeShapeType="1"/>
            <a:stCxn id="72711" idx="6"/>
            <a:endCxn id="72712" idx="2"/>
          </p:cNvCxnSpPr>
          <p:nvPr/>
        </p:nvCxnSpPr>
        <p:spPr bwMode="auto">
          <a:xfrm>
            <a:off x="2892425" y="2339975"/>
            <a:ext cx="11572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21" name="Text Box 14"/>
          <p:cNvSpPr txBox="1">
            <a:spLocks noChangeAspect="1" noChangeArrowheads="1"/>
          </p:cNvSpPr>
          <p:nvPr/>
        </p:nvSpPr>
        <p:spPr bwMode="auto">
          <a:xfrm>
            <a:off x="1535113" y="2479675"/>
            <a:ext cx="296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sp>
        <p:nvSpPr>
          <p:cNvPr id="72722" name="Text Box 15"/>
          <p:cNvSpPr txBox="1">
            <a:spLocks noChangeAspect="1" noChangeArrowheads="1"/>
          </p:cNvSpPr>
          <p:nvPr/>
        </p:nvSpPr>
        <p:spPr bwMode="auto">
          <a:xfrm>
            <a:off x="3316288" y="1887538"/>
            <a:ext cx="30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  <p:sp>
        <p:nvSpPr>
          <p:cNvPr id="72723" name="Text Box 16"/>
          <p:cNvSpPr txBox="1">
            <a:spLocks noChangeAspect="1" noChangeArrowheads="1"/>
          </p:cNvSpPr>
          <p:nvPr/>
        </p:nvSpPr>
        <p:spPr bwMode="auto">
          <a:xfrm>
            <a:off x="5089525" y="1900238"/>
            <a:ext cx="2984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cxnSp>
        <p:nvCxnSpPr>
          <p:cNvPr id="72724" name="AutoShape 17"/>
          <p:cNvCxnSpPr>
            <a:cxnSpLocks noChangeAspect="1" noChangeShapeType="1"/>
            <a:stCxn id="72712" idx="6"/>
            <a:endCxn id="72713" idx="2"/>
          </p:cNvCxnSpPr>
          <p:nvPr/>
        </p:nvCxnSpPr>
        <p:spPr bwMode="auto">
          <a:xfrm>
            <a:off x="4659313" y="2339975"/>
            <a:ext cx="11588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25" name="AutoShape 18"/>
          <p:cNvCxnSpPr>
            <a:cxnSpLocks noChangeAspect="1" noChangeShapeType="1"/>
            <a:stCxn id="72713" idx="5"/>
            <a:endCxn id="72714" idx="1"/>
          </p:cNvCxnSpPr>
          <p:nvPr/>
        </p:nvCxnSpPr>
        <p:spPr bwMode="auto">
          <a:xfrm>
            <a:off x="6335713" y="2486025"/>
            <a:ext cx="133508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26" name="AutoShape 19"/>
          <p:cNvCxnSpPr>
            <a:cxnSpLocks noChangeAspect="1" noChangeShapeType="1"/>
            <a:stCxn id="72713" idx="4"/>
            <a:endCxn id="72718" idx="0"/>
          </p:cNvCxnSpPr>
          <p:nvPr/>
        </p:nvCxnSpPr>
        <p:spPr bwMode="auto">
          <a:xfrm>
            <a:off x="6122988" y="2546350"/>
            <a:ext cx="0" cy="17065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27" name="AutoShape 20"/>
          <p:cNvCxnSpPr>
            <a:cxnSpLocks noChangeAspect="1" noChangeShapeType="1"/>
            <a:stCxn id="72718" idx="7"/>
            <a:endCxn id="72714" idx="3"/>
          </p:cNvCxnSpPr>
          <p:nvPr/>
        </p:nvCxnSpPr>
        <p:spPr bwMode="auto">
          <a:xfrm flipV="1">
            <a:off x="6335713" y="3543300"/>
            <a:ext cx="1335087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28" name="AutoShape 21"/>
          <p:cNvCxnSpPr>
            <a:cxnSpLocks noChangeAspect="1" noChangeShapeType="1"/>
            <a:stCxn id="72712" idx="5"/>
            <a:endCxn id="72718" idx="1"/>
          </p:cNvCxnSpPr>
          <p:nvPr/>
        </p:nvCxnSpPr>
        <p:spPr bwMode="auto">
          <a:xfrm>
            <a:off x="4570413" y="2486025"/>
            <a:ext cx="1336675" cy="1825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29" name="Text Box 22"/>
          <p:cNvSpPr txBox="1">
            <a:spLocks noChangeAspect="1" noChangeArrowheads="1"/>
          </p:cNvSpPr>
          <p:nvPr/>
        </p:nvSpPr>
        <p:spPr bwMode="auto">
          <a:xfrm>
            <a:off x="6062663" y="32321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14</a:t>
            </a:r>
          </a:p>
        </p:txBody>
      </p:sp>
      <p:sp>
        <p:nvSpPr>
          <p:cNvPr id="72730" name="Text Box 23"/>
          <p:cNvSpPr txBox="1">
            <a:spLocks noChangeAspect="1" noChangeArrowheads="1"/>
          </p:cNvSpPr>
          <p:nvPr/>
        </p:nvSpPr>
        <p:spPr bwMode="auto">
          <a:xfrm>
            <a:off x="6932613" y="38306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10</a:t>
            </a:r>
          </a:p>
        </p:txBody>
      </p:sp>
      <p:sp>
        <p:nvSpPr>
          <p:cNvPr id="72731" name="Text Box 24"/>
          <p:cNvSpPr txBox="1">
            <a:spLocks noChangeAspect="1" noChangeArrowheads="1"/>
          </p:cNvSpPr>
          <p:nvPr/>
        </p:nvSpPr>
        <p:spPr bwMode="auto">
          <a:xfrm>
            <a:off x="7000875" y="2465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9</a:t>
            </a:r>
          </a:p>
        </p:txBody>
      </p:sp>
      <p:sp>
        <p:nvSpPr>
          <p:cNvPr id="72732" name="Text Box 25"/>
          <p:cNvSpPr txBox="1">
            <a:spLocks noChangeAspect="1" noChangeArrowheads="1"/>
          </p:cNvSpPr>
          <p:nvPr/>
        </p:nvSpPr>
        <p:spPr bwMode="auto">
          <a:xfrm>
            <a:off x="4778375" y="3081338"/>
            <a:ext cx="3000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cxnSp>
        <p:nvCxnSpPr>
          <p:cNvPr id="72733" name="AutoShape 26"/>
          <p:cNvCxnSpPr>
            <a:cxnSpLocks noChangeAspect="1" noChangeShapeType="1"/>
            <a:stCxn id="72717" idx="6"/>
            <a:endCxn id="72718" idx="2"/>
          </p:cNvCxnSpPr>
          <p:nvPr/>
        </p:nvCxnSpPr>
        <p:spPr bwMode="auto">
          <a:xfrm>
            <a:off x="4659313" y="4457700"/>
            <a:ext cx="11588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34" name="AutoShape 27"/>
          <p:cNvCxnSpPr>
            <a:cxnSpLocks noChangeAspect="1" noChangeShapeType="1"/>
            <a:stCxn id="72715" idx="5"/>
            <a:endCxn id="72717" idx="1"/>
          </p:cNvCxnSpPr>
          <p:nvPr/>
        </p:nvCxnSpPr>
        <p:spPr bwMode="auto">
          <a:xfrm>
            <a:off x="3686175" y="3543300"/>
            <a:ext cx="452438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35" name="Text Box 28"/>
          <p:cNvSpPr txBox="1">
            <a:spLocks noChangeAspect="1" noChangeArrowheads="1"/>
          </p:cNvSpPr>
          <p:nvPr/>
        </p:nvSpPr>
        <p:spPr bwMode="auto">
          <a:xfrm>
            <a:off x="3582988" y="3773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6</a:t>
            </a:r>
          </a:p>
        </p:txBody>
      </p:sp>
      <p:sp>
        <p:nvSpPr>
          <p:cNvPr id="72736" name="Text Box 29"/>
          <p:cNvSpPr txBox="1">
            <a:spLocks noChangeAspect="1" noChangeArrowheads="1"/>
          </p:cNvSpPr>
          <p:nvPr/>
        </p:nvSpPr>
        <p:spPr bwMode="auto">
          <a:xfrm>
            <a:off x="5051425" y="4398963"/>
            <a:ext cx="2968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sp>
        <p:nvSpPr>
          <p:cNvPr id="72737" name="Text Box 30"/>
          <p:cNvSpPr txBox="1">
            <a:spLocks noChangeAspect="1" noChangeArrowheads="1"/>
          </p:cNvSpPr>
          <p:nvPr/>
        </p:nvSpPr>
        <p:spPr bwMode="auto">
          <a:xfrm>
            <a:off x="3832225" y="26463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cxnSp>
        <p:nvCxnSpPr>
          <p:cNvPr id="72738" name="AutoShape 31"/>
          <p:cNvCxnSpPr>
            <a:cxnSpLocks noChangeAspect="1" noChangeShapeType="1"/>
            <a:stCxn id="72715" idx="7"/>
            <a:endCxn id="72712" idx="3"/>
          </p:cNvCxnSpPr>
          <p:nvPr/>
        </p:nvCxnSpPr>
        <p:spPr bwMode="auto">
          <a:xfrm flipV="1">
            <a:off x="3686175" y="2486025"/>
            <a:ext cx="452438" cy="7699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39" name="AutoShape 32"/>
          <p:cNvCxnSpPr>
            <a:cxnSpLocks noChangeAspect="1" noChangeShapeType="1"/>
            <a:stCxn id="72711" idx="4"/>
            <a:endCxn id="72716" idx="0"/>
          </p:cNvCxnSpPr>
          <p:nvPr/>
        </p:nvCxnSpPr>
        <p:spPr bwMode="auto">
          <a:xfrm>
            <a:off x="2590800" y="2546350"/>
            <a:ext cx="0" cy="17065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40" name="AutoShape 33"/>
          <p:cNvCxnSpPr>
            <a:cxnSpLocks noChangeAspect="1" noChangeShapeType="1"/>
            <a:stCxn id="72710" idx="5"/>
            <a:endCxn id="72716" idx="1"/>
          </p:cNvCxnSpPr>
          <p:nvPr/>
        </p:nvCxnSpPr>
        <p:spPr bwMode="auto">
          <a:xfrm>
            <a:off x="1392238" y="3543300"/>
            <a:ext cx="982662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41" name="AutoShape 34"/>
          <p:cNvCxnSpPr>
            <a:cxnSpLocks noChangeAspect="1" noChangeShapeType="1"/>
            <a:stCxn id="72716" idx="6"/>
            <a:endCxn id="72717" idx="2"/>
          </p:cNvCxnSpPr>
          <p:nvPr/>
        </p:nvCxnSpPr>
        <p:spPr bwMode="auto">
          <a:xfrm>
            <a:off x="2892425" y="4457700"/>
            <a:ext cx="115728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42" name="AutoShape 35"/>
          <p:cNvCxnSpPr>
            <a:cxnSpLocks noChangeAspect="1" noChangeShapeType="1"/>
            <a:stCxn id="72716" idx="7"/>
            <a:endCxn id="72715" idx="3"/>
          </p:cNvCxnSpPr>
          <p:nvPr/>
        </p:nvCxnSpPr>
        <p:spPr bwMode="auto">
          <a:xfrm flipV="1">
            <a:off x="2803525" y="3543300"/>
            <a:ext cx="452438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43" name="Text Box 36"/>
          <p:cNvSpPr txBox="1">
            <a:spLocks noChangeAspect="1" noChangeArrowheads="1"/>
          </p:cNvSpPr>
          <p:nvPr/>
        </p:nvSpPr>
        <p:spPr bwMode="auto">
          <a:xfrm>
            <a:off x="3333750" y="44100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</a:t>
            </a:r>
          </a:p>
        </p:txBody>
      </p:sp>
      <p:sp>
        <p:nvSpPr>
          <p:cNvPr id="72744" name="Text Box 37"/>
          <p:cNvSpPr txBox="1">
            <a:spLocks noChangeAspect="1" noChangeArrowheads="1"/>
          </p:cNvSpPr>
          <p:nvPr/>
        </p:nvSpPr>
        <p:spPr bwMode="auto">
          <a:xfrm>
            <a:off x="2995613" y="37655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sp>
        <p:nvSpPr>
          <p:cNvPr id="72745" name="Text Box 38"/>
          <p:cNvSpPr txBox="1">
            <a:spLocks noChangeAspect="1" noChangeArrowheads="1"/>
          </p:cNvSpPr>
          <p:nvPr/>
        </p:nvSpPr>
        <p:spPr bwMode="auto">
          <a:xfrm>
            <a:off x="2136775" y="30464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11</a:t>
            </a:r>
          </a:p>
        </p:txBody>
      </p:sp>
      <p:sp>
        <p:nvSpPr>
          <p:cNvPr id="72746" name="Text Box 39"/>
          <p:cNvSpPr txBox="1">
            <a:spLocks noChangeAspect="1" noChangeArrowheads="1"/>
          </p:cNvSpPr>
          <p:nvPr/>
        </p:nvSpPr>
        <p:spPr bwMode="auto">
          <a:xfrm>
            <a:off x="1590675" y="3868738"/>
            <a:ext cx="300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6804F5-2B54-4906-B718-E38B17FF9448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737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F92ED6-103B-4DB5-B7C8-955433ECC46D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tr-TR" sz="1400" smtClean="0"/>
          </a:p>
        </p:txBody>
      </p:sp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Kruskal’s Algorithm - Example</a:t>
            </a:r>
          </a:p>
        </p:txBody>
      </p:sp>
      <p:sp>
        <p:nvSpPr>
          <p:cNvPr id="73734" name="Oval 3"/>
          <p:cNvSpPr>
            <a:spLocks noChangeAspect="1" noChangeArrowheads="1"/>
          </p:cNvSpPr>
          <p:nvPr/>
        </p:nvSpPr>
        <p:spPr bwMode="auto">
          <a:xfrm>
            <a:off x="871538" y="3192463"/>
            <a:ext cx="608012" cy="4127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a</a:t>
            </a:r>
          </a:p>
        </p:txBody>
      </p:sp>
      <p:sp>
        <p:nvSpPr>
          <p:cNvPr id="73735" name="Oval 4"/>
          <p:cNvSpPr>
            <a:spLocks noChangeAspect="1" noChangeArrowheads="1"/>
          </p:cNvSpPr>
          <p:nvPr/>
        </p:nvSpPr>
        <p:spPr bwMode="auto">
          <a:xfrm>
            <a:off x="2286000" y="2133600"/>
            <a:ext cx="606425" cy="4127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b</a:t>
            </a:r>
          </a:p>
        </p:txBody>
      </p:sp>
      <p:sp>
        <p:nvSpPr>
          <p:cNvPr id="73736" name="Oval 5"/>
          <p:cNvSpPr>
            <a:spLocks noChangeAspect="1" noChangeArrowheads="1"/>
          </p:cNvSpPr>
          <p:nvPr/>
        </p:nvSpPr>
        <p:spPr bwMode="auto">
          <a:xfrm>
            <a:off x="4049713" y="2133600"/>
            <a:ext cx="609600" cy="41275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c</a:t>
            </a:r>
          </a:p>
        </p:txBody>
      </p:sp>
      <p:sp>
        <p:nvSpPr>
          <p:cNvPr id="73737" name="Oval 6"/>
          <p:cNvSpPr>
            <a:spLocks noChangeAspect="1" noChangeArrowheads="1"/>
          </p:cNvSpPr>
          <p:nvPr/>
        </p:nvSpPr>
        <p:spPr bwMode="auto">
          <a:xfrm>
            <a:off x="5818188" y="2133600"/>
            <a:ext cx="606425" cy="412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d</a:t>
            </a:r>
          </a:p>
        </p:txBody>
      </p:sp>
      <p:sp>
        <p:nvSpPr>
          <p:cNvPr id="73738" name="Oval 7"/>
          <p:cNvSpPr>
            <a:spLocks noChangeAspect="1" noChangeArrowheads="1"/>
          </p:cNvSpPr>
          <p:nvPr/>
        </p:nvSpPr>
        <p:spPr bwMode="auto">
          <a:xfrm>
            <a:off x="7583488" y="3192463"/>
            <a:ext cx="608012" cy="412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e</a:t>
            </a:r>
          </a:p>
        </p:txBody>
      </p:sp>
      <p:sp>
        <p:nvSpPr>
          <p:cNvPr id="73739" name="Oval 8"/>
          <p:cNvSpPr>
            <a:spLocks noChangeAspect="1" noChangeArrowheads="1"/>
          </p:cNvSpPr>
          <p:nvPr/>
        </p:nvSpPr>
        <p:spPr bwMode="auto">
          <a:xfrm>
            <a:off x="3167063" y="3192463"/>
            <a:ext cx="606425" cy="41275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i</a:t>
            </a:r>
          </a:p>
        </p:txBody>
      </p:sp>
      <p:sp>
        <p:nvSpPr>
          <p:cNvPr id="73740" name="Oval 9"/>
          <p:cNvSpPr>
            <a:spLocks noChangeAspect="1" noChangeArrowheads="1"/>
          </p:cNvSpPr>
          <p:nvPr/>
        </p:nvSpPr>
        <p:spPr bwMode="auto">
          <a:xfrm>
            <a:off x="2286000" y="4252913"/>
            <a:ext cx="606425" cy="411162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h</a:t>
            </a:r>
          </a:p>
        </p:txBody>
      </p:sp>
      <p:sp>
        <p:nvSpPr>
          <p:cNvPr id="73741" name="Oval 10"/>
          <p:cNvSpPr>
            <a:spLocks noChangeAspect="1" noChangeArrowheads="1"/>
          </p:cNvSpPr>
          <p:nvPr/>
        </p:nvSpPr>
        <p:spPr bwMode="auto">
          <a:xfrm>
            <a:off x="4049713" y="4252913"/>
            <a:ext cx="609600" cy="411162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g</a:t>
            </a:r>
          </a:p>
        </p:txBody>
      </p:sp>
      <p:sp>
        <p:nvSpPr>
          <p:cNvPr id="73742" name="Oval 11"/>
          <p:cNvSpPr>
            <a:spLocks noChangeAspect="1" noChangeArrowheads="1"/>
          </p:cNvSpPr>
          <p:nvPr/>
        </p:nvSpPr>
        <p:spPr bwMode="auto">
          <a:xfrm>
            <a:off x="5818188" y="4252913"/>
            <a:ext cx="606425" cy="411162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f</a:t>
            </a:r>
          </a:p>
        </p:txBody>
      </p:sp>
      <p:cxnSp>
        <p:nvCxnSpPr>
          <p:cNvPr id="73743" name="AutoShape 12"/>
          <p:cNvCxnSpPr>
            <a:cxnSpLocks noChangeAspect="1" noChangeShapeType="1"/>
            <a:stCxn id="73734" idx="7"/>
            <a:endCxn id="73735" idx="3"/>
          </p:cNvCxnSpPr>
          <p:nvPr/>
        </p:nvCxnSpPr>
        <p:spPr bwMode="auto">
          <a:xfrm flipV="1">
            <a:off x="1392238" y="2486025"/>
            <a:ext cx="982662" cy="7699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44" name="AutoShape 13"/>
          <p:cNvCxnSpPr>
            <a:cxnSpLocks noChangeAspect="1" noChangeShapeType="1"/>
            <a:stCxn id="73735" idx="6"/>
            <a:endCxn id="73736" idx="2"/>
          </p:cNvCxnSpPr>
          <p:nvPr/>
        </p:nvCxnSpPr>
        <p:spPr bwMode="auto">
          <a:xfrm>
            <a:off x="2892425" y="2339975"/>
            <a:ext cx="11572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745" name="Text Box 14"/>
          <p:cNvSpPr txBox="1">
            <a:spLocks noChangeAspect="1" noChangeArrowheads="1"/>
          </p:cNvSpPr>
          <p:nvPr/>
        </p:nvSpPr>
        <p:spPr bwMode="auto">
          <a:xfrm>
            <a:off x="1535113" y="2479675"/>
            <a:ext cx="296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sp>
        <p:nvSpPr>
          <p:cNvPr id="73746" name="Text Box 15"/>
          <p:cNvSpPr txBox="1">
            <a:spLocks noChangeAspect="1" noChangeArrowheads="1"/>
          </p:cNvSpPr>
          <p:nvPr/>
        </p:nvSpPr>
        <p:spPr bwMode="auto">
          <a:xfrm>
            <a:off x="3316288" y="1887538"/>
            <a:ext cx="30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  <p:sp>
        <p:nvSpPr>
          <p:cNvPr id="73747" name="Text Box 16"/>
          <p:cNvSpPr txBox="1">
            <a:spLocks noChangeAspect="1" noChangeArrowheads="1"/>
          </p:cNvSpPr>
          <p:nvPr/>
        </p:nvSpPr>
        <p:spPr bwMode="auto">
          <a:xfrm>
            <a:off x="5089525" y="1900238"/>
            <a:ext cx="2984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cxnSp>
        <p:nvCxnSpPr>
          <p:cNvPr id="73748" name="AutoShape 17"/>
          <p:cNvCxnSpPr>
            <a:cxnSpLocks noChangeAspect="1" noChangeShapeType="1"/>
            <a:stCxn id="73736" idx="6"/>
            <a:endCxn id="73737" idx="2"/>
          </p:cNvCxnSpPr>
          <p:nvPr/>
        </p:nvCxnSpPr>
        <p:spPr bwMode="auto">
          <a:xfrm>
            <a:off x="4659313" y="2339975"/>
            <a:ext cx="11588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49" name="AutoShape 18"/>
          <p:cNvCxnSpPr>
            <a:cxnSpLocks noChangeAspect="1" noChangeShapeType="1"/>
            <a:stCxn id="73737" idx="5"/>
            <a:endCxn id="73738" idx="1"/>
          </p:cNvCxnSpPr>
          <p:nvPr/>
        </p:nvCxnSpPr>
        <p:spPr bwMode="auto">
          <a:xfrm>
            <a:off x="6335713" y="2486025"/>
            <a:ext cx="133508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50" name="AutoShape 19"/>
          <p:cNvCxnSpPr>
            <a:cxnSpLocks noChangeAspect="1" noChangeShapeType="1"/>
            <a:stCxn id="73737" idx="4"/>
            <a:endCxn id="73742" idx="0"/>
          </p:cNvCxnSpPr>
          <p:nvPr/>
        </p:nvCxnSpPr>
        <p:spPr bwMode="auto">
          <a:xfrm>
            <a:off x="6122988" y="2546350"/>
            <a:ext cx="0" cy="170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51" name="AutoShape 20"/>
          <p:cNvCxnSpPr>
            <a:cxnSpLocks noChangeAspect="1" noChangeShapeType="1"/>
            <a:stCxn id="73742" idx="7"/>
            <a:endCxn id="73738" idx="3"/>
          </p:cNvCxnSpPr>
          <p:nvPr/>
        </p:nvCxnSpPr>
        <p:spPr bwMode="auto">
          <a:xfrm flipV="1">
            <a:off x="6335713" y="3543300"/>
            <a:ext cx="1335087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52" name="AutoShape 21"/>
          <p:cNvCxnSpPr>
            <a:cxnSpLocks noChangeAspect="1" noChangeShapeType="1"/>
            <a:stCxn id="73736" idx="5"/>
            <a:endCxn id="73742" idx="1"/>
          </p:cNvCxnSpPr>
          <p:nvPr/>
        </p:nvCxnSpPr>
        <p:spPr bwMode="auto">
          <a:xfrm>
            <a:off x="4570413" y="2486025"/>
            <a:ext cx="1336675" cy="1825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753" name="Text Box 22"/>
          <p:cNvSpPr txBox="1">
            <a:spLocks noChangeAspect="1" noChangeArrowheads="1"/>
          </p:cNvSpPr>
          <p:nvPr/>
        </p:nvSpPr>
        <p:spPr bwMode="auto">
          <a:xfrm>
            <a:off x="6062663" y="32321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14</a:t>
            </a:r>
          </a:p>
        </p:txBody>
      </p:sp>
      <p:sp>
        <p:nvSpPr>
          <p:cNvPr id="73754" name="Text Box 23"/>
          <p:cNvSpPr txBox="1">
            <a:spLocks noChangeAspect="1" noChangeArrowheads="1"/>
          </p:cNvSpPr>
          <p:nvPr/>
        </p:nvSpPr>
        <p:spPr bwMode="auto">
          <a:xfrm>
            <a:off x="6932613" y="38306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10</a:t>
            </a:r>
          </a:p>
        </p:txBody>
      </p:sp>
      <p:sp>
        <p:nvSpPr>
          <p:cNvPr id="73755" name="Text Box 24"/>
          <p:cNvSpPr txBox="1">
            <a:spLocks noChangeAspect="1" noChangeArrowheads="1"/>
          </p:cNvSpPr>
          <p:nvPr/>
        </p:nvSpPr>
        <p:spPr bwMode="auto">
          <a:xfrm>
            <a:off x="7000875" y="2465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9</a:t>
            </a:r>
          </a:p>
        </p:txBody>
      </p:sp>
      <p:sp>
        <p:nvSpPr>
          <p:cNvPr id="73756" name="Text Box 25"/>
          <p:cNvSpPr txBox="1">
            <a:spLocks noChangeAspect="1" noChangeArrowheads="1"/>
          </p:cNvSpPr>
          <p:nvPr/>
        </p:nvSpPr>
        <p:spPr bwMode="auto">
          <a:xfrm>
            <a:off x="4778375" y="3081338"/>
            <a:ext cx="3000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cxnSp>
        <p:nvCxnSpPr>
          <p:cNvPr id="73757" name="AutoShape 26"/>
          <p:cNvCxnSpPr>
            <a:cxnSpLocks noChangeAspect="1" noChangeShapeType="1"/>
            <a:stCxn id="73741" idx="6"/>
            <a:endCxn id="73742" idx="2"/>
          </p:cNvCxnSpPr>
          <p:nvPr/>
        </p:nvCxnSpPr>
        <p:spPr bwMode="auto">
          <a:xfrm>
            <a:off x="4659313" y="4457700"/>
            <a:ext cx="11588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58" name="AutoShape 27"/>
          <p:cNvCxnSpPr>
            <a:cxnSpLocks noChangeAspect="1" noChangeShapeType="1"/>
            <a:stCxn id="73739" idx="5"/>
            <a:endCxn id="73741" idx="1"/>
          </p:cNvCxnSpPr>
          <p:nvPr/>
        </p:nvCxnSpPr>
        <p:spPr bwMode="auto">
          <a:xfrm>
            <a:off x="3686175" y="3543300"/>
            <a:ext cx="452438" cy="768350"/>
          </a:xfrm>
          <a:prstGeom prst="straightConnector1">
            <a:avLst/>
          </a:prstGeom>
          <a:noFill/>
          <a:ln w="50800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759" name="Text Box 28"/>
          <p:cNvSpPr txBox="1">
            <a:spLocks noChangeAspect="1" noChangeArrowheads="1"/>
          </p:cNvSpPr>
          <p:nvPr/>
        </p:nvSpPr>
        <p:spPr bwMode="auto">
          <a:xfrm>
            <a:off x="3582988" y="3773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6</a:t>
            </a:r>
          </a:p>
        </p:txBody>
      </p:sp>
      <p:sp>
        <p:nvSpPr>
          <p:cNvPr id="73760" name="Text Box 29"/>
          <p:cNvSpPr txBox="1">
            <a:spLocks noChangeAspect="1" noChangeArrowheads="1"/>
          </p:cNvSpPr>
          <p:nvPr/>
        </p:nvSpPr>
        <p:spPr bwMode="auto">
          <a:xfrm>
            <a:off x="5051425" y="4398963"/>
            <a:ext cx="2968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sp>
        <p:nvSpPr>
          <p:cNvPr id="73761" name="Text Box 30"/>
          <p:cNvSpPr txBox="1">
            <a:spLocks noChangeAspect="1" noChangeArrowheads="1"/>
          </p:cNvSpPr>
          <p:nvPr/>
        </p:nvSpPr>
        <p:spPr bwMode="auto">
          <a:xfrm>
            <a:off x="3832225" y="26463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cxnSp>
        <p:nvCxnSpPr>
          <p:cNvPr id="73762" name="AutoShape 31"/>
          <p:cNvCxnSpPr>
            <a:cxnSpLocks noChangeAspect="1" noChangeShapeType="1"/>
            <a:stCxn id="73739" idx="7"/>
            <a:endCxn id="73736" idx="3"/>
          </p:cNvCxnSpPr>
          <p:nvPr/>
        </p:nvCxnSpPr>
        <p:spPr bwMode="auto">
          <a:xfrm flipV="1">
            <a:off x="3686175" y="2486025"/>
            <a:ext cx="452438" cy="7699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63" name="AutoShape 32"/>
          <p:cNvCxnSpPr>
            <a:cxnSpLocks noChangeAspect="1" noChangeShapeType="1"/>
            <a:stCxn id="73735" idx="4"/>
            <a:endCxn id="73740" idx="0"/>
          </p:cNvCxnSpPr>
          <p:nvPr/>
        </p:nvCxnSpPr>
        <p:spPr bwMode="auto">
          <a:xfrm>
            <a:off x="2590800" y="2546350"/>
            <a:ext cx="0" cy="170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64" name="AutoShape 33"/>
          <p:cNvCxnSpPr>
            <a:cxnSpLocks noChangeAspect="1" noChangeShapeType="1"/>
            <a:stCxn id="73734" idx="5"/>
            <a:endCxn id="73740" idx="1"/>
          </p:cNvCxnSpPr>
          <p:nvPr/>
        </p:nvCxnSpPr>
        <p:spPr bwMode="auto">
          <a:xfrm>
            <a:off x="1392238" y="3543300"/>
            <a:ext cx="982662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65" name="AutoShape 34"/>
          <p:cNvCxnSpPr>
            <a:cxnSpLocks noChangeAspect="1" noChangeShapeType="1"/>
            <a:stCxn id="73740" idx="6"/>
            <a:endCxn id="73741" idx="2"/>
          </p:cNvCxnSpPr>
          <p:nvPr/>
        </p:nvCxnSpPr>
        <p:spPr bwMode="auto">
          <a:xfrm>
            <a:off x="2892425" y="4457700"/>
            <a:ext cx="115728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66" name="AutoShape 35"/>
          <p:cNvCxnSpPr>
            <a:cxnSpLocks noChangeAspect="1" noChangeShapeType="1"/>
            <a:stCxn id="73740" idx="7"/>
            <a:endCxn id="73739" idx="3"/>
          </p:cNvCxnSpPr>
          <p:nvPr/>
        </p:nvCxnSpPr>
        <p:spPr bwMode="auto">
          <a:xfrm flipV="1">
            <a:off x="2803525" y="3543300"/>
            <a:ext cx="452438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767" name="Text Box 36"/>
          <p:cNvSpPr txBox="1">
            <a:spLocks noChangeAspect="1" noChangeArrowheads="1"/>
          </p:cNvSpPr>
          <p:nvPr/>
        </p:nvSpPr>
        <p:spPr bwMode="auto">
          <a:xfrm>
            <a:off x="3333750" y="44100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</a:t>
            </a:r>
          </a:p>
        </p:txBody>
      </p:sp>
      <p:sp>
        <p:nvSpPr>
          <p:cNvPr id="73768" name="Text Box 37"/>
          <p:cNvSpPr txBox="1">
            <a:spLocks noChangeAspect="1" noChangeArrowheads="1"/>
          </p:cNvSpPr>
          <p:nvPr/>
        </p:nvSpPr>
        <p:spPr bwMode="auto">
          <a:xfrm>
            <a:off x="2995613" y="37655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sp>
        <p:nvSpPr>
          <p:cNvPr id="73769" name="Text Box 38"/>
          <p:cNvSpPr txBox="1">
            <a:spLocks noChangeAspect="1" noChangeArrowheads="1"/>
          </p:cNvSpPr>
          <p:nvPr/>
        </p:nvSpPr>
        <p:spPr bwMode="auto">
          <a:xfrm>
            <a:off x="2136775" y="30464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11</a:t>
            </a:r>
          </a:p>
        </p:txBody>
      </p:sp>
      <p:sp>
        <p:nvSpPr>
          <p:cNvPr id="73770" name="Text Box 39"/>
          <p:cNvSpPr txBox="1">
            <a:spLocks noChangeAspect="1" noChangeArrowheads="1"/>
          </p:cNvSpPr>
          <p:nvPr/>
        </p:nvSpPr>
        <p:spPr bwMode="auto">
          <a:xfrm>
            <a:off x="1590675" y="3868738"/>
            <a:ext cx="300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  <p:sp>
        <p:nvSpPr>
          <p:cNvPr id="73771" name="Line 43"/>
          <p:cNvSpPr>
            <a:spLocks noChangeShapeType="1"/>
          </p:cNvSpPr>
          <p:nvPr/>
        </p:nvSpPr>
        <p:spPr bwMode="auto">
          <a:xfrm rot="10800000" flipV="1">
            <a:off x="4019550" y="3305175"/>
            <a:ext cx="561975" cy="56197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3772" name="Text Box 44"/>
          <p:cNvSpPr txBox="1">
            <a:spLocks noChangeArrowheads="1"/>
          </p:cNvSpPr>
          <p:nvPr/>
        </p:nvSpPr>
        <p:spPr bwMode="auto">
          <a:xfrm>
            <a:off x="2489200" y="4943475"/>
            <a:ext cx="375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Edge not accepted!  It builds a cycle!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687F85-550C-4EA8-A05E-E7B22B5EAF1E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747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47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D196C1-FC75-4BAC-837D-B4C775C4C240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tr-TR" sz="1400" smtClean="0"/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4000" smtClean="0"/>
              <a:t>Kruskal’s Algorithm – Example</a:t>
            </a:r>
            <a:br>
              <a:rPr lang="en-US" altLang="tr-TR" sz="4000" smtClean="0"/>
            </a:br>
            <a:r>
              <a:rPr lang="en-US" altLang="tr-TR" sz="4000" smtClean="0"/>
              <a:t>Two Alternatives</a:t>
            </a:r>
          </a:p>
        </p:txBody>
      </p:sp>
      <p:sp>
        <p:nvSpPr>
          <p:cNvPr id="74758" name="Text Box 14"/>
          <p:cNvSpPr txBox="1">
            <a:spLocks noChangeAspect="1" noChangeArrowheads="1"/>
          </p:cNvSpPr>
          <p:nvPr/>
        </p:nvSpPr>
        <p:spPr bwMode="auto">
          <a:xfrm>
            <a:off x="4294188" y="45116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sp>
        <p:nvSpPr>
          <p:cNvPr id="74759" name="Oval 3"/>
          <p:cNvSpPr>
            <a:spLocks noChangeAspect="1" noChangeArrowheads="1"/>
          </p:cNvSpPr>
          <p:nvPr/>
        </p:nvSpPr>
        <p:spPr bwMode="auto">
          <a:xfrm>
            <a:off x="3810000" y="5010150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a</a:t>
            </a:r>
          </a:p>
        </p:txBody>
      </p:sp>
      <p:sp>
        <p:nvSpPr>
          <p:cNvPr id="74760" name="Oval 4"/>
          <p:cNvSpPr>
            <a:spLocks noChangeAspect="1" noChangeArrowheads="1"/>
          </p:cNvSpPr>
          <p:nvPr/>
        </p:nvSpPr>
        <p:spPr bwMode="auto">
          <a:xfrm>
            <a:off x="4800600" y="4268788"/>
            <a:ext cx="423863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b</a:t>
            </a:r>
          </a:p>
        </p:txBody>
      </p:sp>
      <p:sp>
        <p:nvSpPr>
          <p:cNvPr id="74761" name="Oval 5"/>
          <p:cNvSpPr>
            <a:spLocks noChangeAspect="1" noChangeArrowheads="1"/>
          </p:cNvSpPr>
          <p:nvPr/>
        </p:nvSpPr>
        <p:spPr bwMode="auto">
          <a:xfrm>
            <a:off x="6035675" y="4268788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c</a:t>
            </a:r>
          </a:p>
        </p:txBody>
      </p:sp>
      <p:sp>
        <p:nvSpPr>
          <p:cNvPr id="74762" name="Oval 6"/>
          <p:cNvSpPr>
            <a:spLocks noChangeAspect="1" noChangeArrowheads="1"/>
          </p:cNvSpPr>
          <p:nvPr/>
        </p:nvSpPr>
        <p:spPr bwMode="auto">
          <a:xfrm>
            <a:off x="7272338" y="4268788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d</a:t>
            </a:r>
          </a:p>
        </p:txBody>
      </p:sp>
      <p:sp>
        <p:nvSpPr>
          <p:cNvPr id="74763" name="Oval 7"/>
          <p:cNvSpPr>
            <a:spLocks noChangeAspect="1" noChangeArrowheads="1"/>
          </p:cNvSpPr>
          <p:nvPr/>
        </p:nvSpPr>
        <p:spPr bwMode="auto">
          <a:xfrm>
            <a:off x="8509000" y="5010150"/>
            <a:ext cx="425450" cy="288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e</a:t>
            </a:r>
          </a:p>
        </p:txBody>
      </p:sp>
      <p:sp>
        <p:nvSpPr>
          <p:cNvPr id="74764" name="Oval 8"/>
          <p:cNvSpPr>
            <a:spLocks noChangeAspect="1" noChangeArrowheads="1"/>
          </p:cNvSpPr>
          <p:nvPr/>
        </p:nvSpPr>
        <p:spPr bwMode="auto">
          <a:xfrm>
            <a:off x="5416550" y="5010150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i</a:t>
            </a:r>
          </a:p>
        </p:txBody>
      </p:sp>
      <p:sp>
        <p:nvSpPr>
          <p:cNvPr id="74765" name="Oval 9"/>
          <p:cNvSpPr>
            <a:spLocks noChangeAspect="1" noChangeArrowheads="1"/>
          </p:cNvSpPr>
          <p:nvPr/>
        </p:nvSpPr>
        <p:spPr bwMode="auto">
          <a:xfrm>
            <a:off x="4800600" y="5753100"/>
            <a:ext cx="423863" cy="28733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h</a:t>
            </a:r>
          </a:p>
        </p:txBody>
      </p:sp>
      <p:sp>
        <p:nvSpPr>
          <p:cNvPr id="74766" name="Oval 10"/>
          <p:cNvSpPr>
            <a:spLocks noChangeAspect="1" noChangeArrowheads="1"/>
          </p:cNvSpPr>
          <p:nvPr/>
        </p:nvSpPr>
        <p:spPr bwMode="auto">
          <a:xfrm>
            <a:off x="6035675" y="5753100"/>
            <a:ext cx="425450" cy="28733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g</a:t>
            </a:r>
          </a:p>
        </p:txBody>
      </p:sp>
      <p:sp>
        <p:nvSpPr>
          <p:cNvPr id="74767" name="Oval 11"/>
          <p:cNvSpPr>
            <a:spLocks noChangeAspect="1" noChangeArrowheads="1"/>
          </p:cNvSpPr>
          <p:nvPr/>
        </p:nvSpPr>
        <p:spPr bwMode="auto">
          <a:xfrm>
            <a:off x="7272338" y="5753100"/>
            <a:ext cx="425450" cy="287338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f</a:t>
            </a:r>
          </a:p>
        </p:txBody>
      </p:sp>
      <p:cxnSp>
        <p:nvCxnSpPr>
          <p:cNvPr id="74768" name="AutoShape 12"/>
          <p:cNvCxnSpPr>
            <a:cxnSpLocks noChangeAspect="1" noChangeShapeType="1"/>
            <a:stCxn id="74759" idx="7"/>
            <a:endCxn id="74760" idx="3"/>
          </p:cNvCxnSpPr>
          <p:nvPr/>
        </p:nvCxnSpPr>
        <p:spPr bwMode="auto">
          <a:xfrm flipV="1">
            <a:off x="4175125" y="4516438"/>
            <a:ext cx="687388" cy="538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769" name="AutoShape 13"/>
          <p:cNvCxnSpPr>
            <a:cxnSpLocks noChangeAspect="1" noChangeShapeType="1"/>
            <a:stCxn id="74760" idx="6"/>
            <a:endCxn id="74761" idx="2"/>
          </p:cNvCxnSpPr>
          <p:nvPr/>
        </p:nvCxnSpPr>
        <p:spPr bwMode="auto">
          <a:xfrm>
            <a:off x="5224463" y="4413250"/>
            <a:ext cx="811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770" name="Text Box 15"/>
          <p:cNvSpPr txBox="1">
            <a:spLocks noChangeAspect="1" noChangeArrowheads="1"/>
          </p:cNvSpPr>
          <p:nvPr/>
        </p:nvSpPr>
        <p:spPr bwMode="auto">
          <a:xfrm>
            <a:off x="5521325" y="40973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  <p:sp>
        <p:nvSpPr>
          <p:cNvPr id="74771" name="Text Box 16"/>
          <p:cNvSpPr txBox="1">
            <a:spLocks noChangeAspect="1" noChangeArrowheads="1"/>
          </p:cNvSpPr>
          <p:nvPr/>
        </p:nvSpPr>
        <p:spPr bwMode="auto">
          <a:xfrm>
            <a:off x="6762750" y="41068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cxnSp>
        <p:nvCxnSpPr>
          <p:cNvPr id="74772" name="AutoShape 17"/>
          <p:cNvCxnSpPr>
            <a:cxnSpLocks noChangeAspect="1" noChangeShapeType="1"/>
            <a:stCxn id="74761" idx="6"/>
            <a:endCxn id="74762" idx="2"/>
          </p:cNvCxnSpPr>
          <p:nvPr/>
        </p:nvCxnSpPr>
        <p:spPr bwMode="auto">
          <a:xfrm>
            <a:off x="6461125" y="4413250"/>
            <a:ext cx="811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773" name="AutoShape 18"/>
          <p:cNvCxnSpPr>
            <a:cxnSpLocks noChangeAspect="1" noChangeShapeType="1"/>
            <a:stCxn id="74762" idx="5"/>
            <a:endCxn id="74763" idx="1"/>
          </p:cNvCxnSpPr>
          <p:nvPr/>
        </p:nvCxnSpPr>
        <p:spPr bwMode="auto">
          <a:xfrm>
            <a:off x="7635875" y="4516438"/>
            <a:ext cx="93345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774" name="AutoShape 19"/>
          <p:cNvCxnSpPr>
            <a:cxnSpLocks noChangeAspect="1" noChangeShapeType="1"/>
            <a:stCxn id="74762" idx="4"/>
            <a:endCxn id="74767" idx="0"/>
          </p:cNvCxnSpPr>
          <p:nvPr/>
        </p:nvCxnSpPr>
        <p:spPr bwMode="auto">
          <a:xfrm>
            <a:off x="7486650" y="4557713"/>
            <a:ext cx="0" cy="11953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775" name="AutoShape 20"/>
          <p:cNvCxnSpPr>
            <a:cxnSpLocks noChangeAspect="1" noChangeShapeType="1"/>
            <a:stCxn id="74767" idx="7"/>
            <a:endCxn id="74763" idx="3"/>
          </p:cNvCxnSpPr>
          <p:nvPr/>
        </p:nvCxnSpPr>
        <p:spPr bwMode="auto">
          <a:xfrm flipV="1">
            <a:off x="7635875" y="5256213"/>
            <a:ext cx="93345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776" name="AutoShape 21"/>
          <p:cNvCxnSpPr>
            <a:cxnSpLocks noChangeAspect="1" noChangeShapeType="1"/>
            <a:stCxn id="74761" idx="5"/>
            <a:endCxn id="74767" idx="1"/>
          </p:cNvCxnSpPr>
          <p:nvPr/>
        </p:nvCxnSpPr>
        <p:spPr bwMode="auto">
          <a:xfrm>
            <a:off x="6399213" y="4516438"/>
            <a:ext cx="936625" cy="12779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777" name="Text Box 22"/>
          <p:cNvSpPr txBox="1">
            <a:spLocks noChangeAspect="1" noChangeArrowheads="1"/>
          </p:cNvSpPr>
          <p:nvPr/>
        </p:nvSpPr>
        <p:spPr bwMode="auto">
          <a:xfrm>
            <a:off x="7443788" y="50387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14</a:t>
            </a:r>
          </a:p>
        </p:txBody>
      </p:sp>
      <p:sp>
        <p:nvSpPr>
          <p:cNvPr id="74778" name="Text Box 23"/>
          <p:cNvSpPr txBox="1">
            <a:spLocks noChangeAspect="1" noChangeArrowheads="1"/>
          </p:cNvSpPr>
          <p:nvPr/>
        </p:nvSpPr>
        <p:spPr bwMode="auto">
          <a:xfrm>
            <a:off x="8053388" y="54578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10</a:t>
            </a:r>
          </a:p>
        </p:txBody>
      </p:sp>
      <p:sp>
        <p:nvSpPr>
          <p:cNvPr id="74779" name="Text Box 24"/>
          <p:cNvSpPr txBox="1">
            <a:spLocks noChangeAspect="1" noChangeArrowheads="1"/>
          </p:cNvSpPr>
          <p:nvPr/>
        </p:nvSpPr>
        <p:spPr bwMode="auto">
          <a:xfrm>
            <a:off x="8101013" y="45021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9</a:t>
            </a:r>
          </a:p>
        </p:txBody>
      </p:sp>
      <p:sp>
        <p:nvSpPr>
          <p:cNvPr id="74780" name="Text Box 25"/>
          <p:cNvSpPr txBox="1">
            <a:spLocks noChangeAspect="1" noChangeArrowheads="1"/>
          </p:cNvSpPr>
          <p:nvPr/>
        </p:nvSpPr>
        <p:spPr bwMode="auto">
          <a:xfrm>
            <a:off x="6545263" y="49323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cxnSp>
        <p:nvCxnSpPr>
          <p:cNvPr id="74781" name="AutoShape 26"/>
          <p:cNvCxnSpPr>
            <a:cxnSpLocks noChangeAspect="1" noChangeShapeType="1"/>
            <a:stCxn id="74766" idx="6"/>
            <a:endCxn id="74767" idx="2"/>
          </p:cNvCxnSpPr>
          <p:nvPr/>
        </p:nvCxnSpPr>
        <p:spPr bwMode="auto">
          <a:xfrm>
            <a:off x="6461125" y="5895975"/>
            <a:ext cx="811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782" name="AutoShape 27"/>
          <p:cNvCxnSpPr>
            <a:cxnSpLocks noChangeAspect="1" noChangeShapeType="1"/>
            <a:stCxn id="74764" idx="5"/>
            <a:endCxn id="74766" idx="1"/>
          </p:cNvCxnSpPr>
          <p:nvPr/>
        </p:nvCxnSpPr>
        <p:spPr bwMode="auto">
          <a:xfrm>
            <a:off x="5780088" y="5256213"/>
            <a:ext cx="31750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783" name="Text Box 28"/>
          <p:cNvSpPr txBox="1">
            <a:spLocks noChangeAspect="1" noChangeArrowheads="1"/>
          </p:cNvSpPr>
          <p:nvPr/>
        </p:nvSpPr>
        <p:spPr bwMode="auto">
          <a:xfrm>
            <a:off x="5708650" y="54165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6</a:t>
            </a:r>
          </a:p>
        </p:txBody>
      </p:sp>
      <p:sp>
        <p:nvSpPr>
          <p:cNvPr id="74784" name="Text Box 29"/>
          <p:cNvSpPr txBox="1">
            <a:spLocks noChangeAspect="1" noChangeArrowheads="1"/>
          </p:cNvSpPr>
          <p:nvPr/>
        </p:nvSpPr>
        <p:spPr bwMode="auto">
          <a:xfrm>
            <a:off x="6735763" y="58547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sp>
        <p:nvSpPr>
          <p:cNvPr id="74785" name="Text Box 30"/>
          <p:cNvSpPr txBox="1">
            <a:spLocks noChangeAspect="1" noChangeArrowheads="1"/>
          </p:cNvSpPr>
          <p:nvPr/>
        </p:nvSpPr>
        <p:spPr bwMode="auto">
          <a:xfrm>
            <a:off x="5883275" y="46291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cxnSp>
        <p:nvCxnSpPr>
          <p:cNvPr id="74786" name="AutoShape 31"/>
          <p:cNvCxnSpPr>
            <a:cxnSpLocks noChangeAspect="1" noChangeShapeType="1"/>
            <a:stCxn id="74764" idx="7"/>
            <a:endCxn id="74761" idx="3"/>
          </p:cNvCxnSpPr>
          <p:nvPr/>
        </p:nvCxnSpPr>
        <p:spPr bwMode="auto">
          <a:xfrm flipV="1">
            <a:off x="5780088" y="4516438"/>
            <a:ext cx="317500" cy="538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787" name="AutoShape 32"/>
          <p:cNvCxnSpPr>
            <a:cxnSpLocks noChangeAspect="1" noChangeShapeType="1"/>
            <a:stCxn id="74760" idx="4"/>
            <a:endCxn id="74765" idx="0"/>
          </p:cNvCxnSpPr>
          <p:nvPr/>
        </p:nvCxnSpPr>
        <p:spPr bwMode="auto">
          <a:xfrm>
            <a:off x="5013325" y="4557713"/>
            <a:ext cx="0" cy="11953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788" name="AutoShape 33"/>
          <p:cNvCxnSpPr>
            <a:cxnSpLocks noChangeAspect="1" noChangeShapeType="1"/>
            <a:stCxn id="74759" idx="5"/>
            <a:endCxn id="74765" idx="1"/>
          </p:cNvCxnSpPr>
          <p:nvPr/>
        </p:nvCxnSpPr>
        <p:spPr bwMode="auto">
          <a:xfrm>
            <a:off x="4175125" y="5256213"/>
            <a:ext cx="687388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789" name="AutoShape 34"/>
          <p:cNvCxnSpPr>
            <a:cxnSpLocks noChangeAspect="1" noChangeShapeType="1"/>
            <a:stCxn id="74765" idx="6"/>
            <a:endCxn id="74766" idx="2"/>
          </p:cNvCxnSpPr>
          <p:nvPr/>
        </p:nvCxnSpPr>
        <p:spPr bwMode="auto">
          <a:xfrm>
            <a:off x="5224463" y="5895975"/>
            <a:ext cx="8112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790" name="AutoShape 35"/>
          <p:cNvCxnSpPr>
            <a:cxnSpLocks noChangeAspect="1" noChangeShapeType="1"/>
            <a:stCxn id="74765" idx="7"/>
            <a:endCxn id="74764" idx="3"/>
          </p:cNvCxnSpPr>
          <p:nvPr/>
        </p:nvCxnSpPr>
        <p:spPr bwMode="auto">
          <a:xfrm flipV="1">
            <a:off x="5162550" y="5256213"/>
            <a:ext cx="315913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791" name="Text Box 36"/>
          <p:cNvSpPr txBox="1">
            <a:spLocks noChangeAspect="1" noChangeArrowheads="1"/>
          </p:cNvSpPr>
          <p:nvPr/>
        </p:nvSpPr>
        <p:spPr bwMode="auto">
          <a:xfrm>
            <a:off x="5534025" y="58626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</a:t>
            </a:r>
          </a:p>
        </p:txBody>
      </p:sp>
      <p:sp>
        <p:nvSpPr>
          <p:cNvPr id="74792" name="Text Box 37"/>
          <p:cNvSpPr txBox="1">
            <a:spLocks noChangeAspect="1" noChangeArrowheads="1"/>
          </p:cNvSpPr>
          <p:nvPr/>
        </p:nvSpPr>
        <p:spPr bwMode="auto">
          <a:xfrm>
            <a:off x="5297488" y="54117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sp>
        <p:nvSpPr>
          <p:cNvPr id="74793" name="Text Box 38"/>
          <p:cNvSpPr txBox="1">
            <a:spLocks noChangeAspect="1" noChangeArrowheads="1"/>
          </p:cNvSpPr>
          <p:nvPr/>
        </p:nvSpPr>
        <p:spPr bwMode="auto">
          <a:xfrm>
            <a:off x="4695825" y="49085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11</a:t>
            </a:r>
          </a:p>
        </p:txBody>
      </p:sp>
      <p:sp>
        <p:nvSpPr>
          <p:cNvPr id="74794" name="Text Box 39"/>
          <p:cNvSpPr txBox="1">
            <a:spLocks noChangeAspect="1" noChangeArrowheads="1"/>
          </p:cNvSpPr>
          <p:nvPr/>
        </p:nvSpPr>
        <p:spPr bwMode="auto">
          <a:xfrm>
            <a:off x="4046538" y="5294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  <p:sp>
        <p:nvSpPr>
          <p:cNvPr id="74795" name="Oval 79"/>
          <p:cNvSpPr>
            <a:spLocks noChangeAspect="1" noChangeArrowheads="1"/>
          </p:cNvSpPr>
          <p:nvPr/>
        </p:nvSpPr>
        <p:spPr bwMode="auto">
          <a:xfrm>
            <a:off x="306388" y="2716213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a</a:t>
            </a:r>
          </a:p>
        </p:txBody>
      </p:sp>
      <p:sp>
        <p:nvSpPr>
          <p:cNvPr id="74796" name="Oval 80"/>
          <p:cNvSpPr>
            <a:spLocks noChangeAspect="1" noChangeArrowheads="1"/>
          </p:cNvSpPr>
          <p:nvPr/>
        </p:nvSpPr>
        <p:spPr bwMode="auto">
          <a:xfrm>
            <a:off x="1296988" y="1974850"/>
            <a:ext cx="423862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b</a:t>
            </a:r>
          </a:p>
        </p:txBody>
      </p:sp>
      <p:sp>
        <p:nvSpPr>
          <p:cNvPr id="74797" name="Oval 81"/>
          <p:cNvSpPr>
            <a:spLocks noChangeAspect="1" noChangeArrowheads="1"/>
          </p:cNvSpPr>
          <p:nvPr/>
        </p:nvSpPr>
        <p:spPr bwMode="auto">
          <a:xfrm>
            <a:off x="2532063" y="1974850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c</a:t>
            </a:r>
          </a:p>
        </p:txBody>
      </p:sp>
      <p:sp>
        <p:nvSpPr>
          <p:cNvPr id="74798" name="Oval 82"/>
          <p:cNvSpPr>
            <a:spLocks noChangeAspect="1" noChangeArrowheads="1"/>
          </p:cNvSpPr>
          <p:nvPr/>
        </p:nvSpPr>
        <p:spPr bwMode="auto">
          <a:xfrm>
            <a:off x="3768725" y="1974850"/>
            <a:ext cx="425450" cy="288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d</a:t>
            </a:r>
          </a:p>
        </p:txBody>
      </p:sp>
      <p:sp>
        <p:nvSpPr>
          <p:cNvPr id="74799" name="Oval 83"/>
          <p:cNvSpPr>
            <a:spLocks noChangeAspect="1" noChangeArrowheads="1"/>
          </p:cNvSpPr>
          <p:nvPr/>
        </p:nvSpPr>
        <p:spPr bwMode="auto">
          <a:xfrm>
            <a:off x="5005388" y="2716213"/>
            <a:ext cx="425450" cy="288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e</a:t>
            </a:r>
          </a:p>
        </p:txBody>
      </p:sp>
      <p:sp>
        <p:nvSpPr>
          <p:cNvPr id="74800" name="Oval 84"/>
          <p:cNvSpPr>
            <a:spLocks noChangeAspect="1" noChangeArrowheads="1"/>
          </p:cNvSpPr>
          <p:nvPr/>
        </p:nvSpPr>
        <p:spPr bwMode="auto">
          <a:xfrm>
            <a:off x="1912938" y="2716213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i</a:t>
            </a:r>
          </a:p>
        </p:txBody>
      </p:sp>
      <p:sp>
        <p:nvSpPr>
          <p:cNvPr id="74801" name="Oval 85"/>
          <p:cNvSpPr>
            <a:spLocks noChangeAspect="1" noChangeArrowheads="1"/>
          </p:cNvSpPr>
          <p:nvPr/>
        </p:nvSpPr>
        <p:spPr bwMode="auto">
          <a:xfrm>
            <a:off x="1296988" y="3459163"/>
            <a:ext cx="423862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h</a:t>
            </a:r>
          </a:p>
        </p:txBody>
      </p:sp>
      <p:sp>
        <p:nvSpPr>
          <p:cNvPr id="74802" name="Oval 86"/>
          <p:cNvSpPr>
            <a:spLocks noChangeAspect="1" noChangeArrowheads="1"/>
          </p:cNvSpPr>
          <p:nvPr/>
        </p:nvSpPr>
        <p:spPr bwMode="auto">
          <a:xfrm>
            <a:off x="2532063" y="3459163"/>
            <a:ext cx="425450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g</a:t>
            </a:r>
          </a:p>
        </p:txBody>
      </p:sp>
      <p:sp>
        <p:nvSpPr>
          <p:cNvPr id="74803" name="Oval 87"/>
          <p:cNvSpPr>
            <a:spLocks noChangeAspect="1" noChangeArrowheads="1"/>
          </p:cNvSpPr>
          <p:nvPr/>
        </p:nvSpPr>
        <p:spPr bwMode="auto">
          <a:xfrm>
            <a:off x="3768725" y="3459163"/>
            <a:ext cx="425450" cy="2873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f</a:t>
            </a:r>
          </a:p>
        </p:txBody>
      </p:sp>
      <p:cxnSp>
        <p:nvCxnSpPr>
          <p:cNvPr id="74804" name="AutoShape 88"/>
          <p:cNvCxnSpPr>
            <a:cxnSpLocks noChangeAspect="1" noChangeShapeType="1"/>
            <a:stCxn id="74795" idx="7"/>
            <a:endCxn id="74796" idx="3"/>
          </p:cNvCxnSpPr>
          <p:nvPr/>
        </p:nvCxnSpPr>
        <p:spPr bwMode="auto">
          <a:xfrm flipV="1">
            <a:off x="671513" y="2222500"/>
            <a:ext cx="687387" cy="538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805" name="AutoShape 89"/>
          <p:cNvCxnSpPr>
            <a:cxnSpLocks noChangeAspect="1" noChangeShapeType="1"/>
            <a:stCxn id="74796" idx="6"/>
            <a:endCxn id="74797" idx="2"/>
          </p:cNvCxnSpPr>
          <p:nvPr/>
        </p:nvCxnSpPr>
        <p:spPr bwMode="auto">
          <a:xfrm>
            <a:off x="1720850" y="2119313"/>
            <a:ext cx="811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806" name="Text Box 90"/>
          <p:cNvSpPr txBox="1">
            <a:spLocks noChangeAspect="1" noChangeArrowheads="1"/>
          </p:cNvSpPr>
          <p:nvPr/>
        </p:nvSpPr>
        <p:spPr bwMode="auto">
          <a:xfrm>
            <a:off x="771525" y="22177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sp>
        <p:nvSpPr>
          <p:cNvPr id="74807" name="Text Box 91"/>
          <p:cNvSpPr txBox="1">
            <a:spLocks noChangeAspect="1" noChangeArrowheads="1"/>
          </p:cNvSpPr>
          <p:nvPr/>
        </p:nvSpPr>
        <p:spPr bwMode="auto">
          <a:xfrm>
            <a:off x="2017713" y="1803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  <p:sp>
        <p:nvSpPr>
          <p:cNvPr id="74808" name="Text Box 92"/>
          <p:cNvSpPr txBox="1">
            <a:spLocks noChangeAspect="1" noChangeArrowheads="1"/>
          </p:cNvSpPr>
          <p:nvPr/>
        </p:nvSpPr>
        <p:spPr bwMode="auto">
          <a:xfrm>
            <a:off x="3259138" y="18129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cxnSp>
        <p:nvCxnSpPr>
          <p:cNvPr id="74809" name="AutoShape 93"/>
          <p:cNvCxnSpPr>
            <a:cxnSpLocks noChangeAspect="1" noChangeShapeType="1"/>
            <a:stCxn id="74797" idx="6"/>
            <a:endCxn id="74798" idx="2"/>
          </p:cNvCxnSpPr>
          <p:nvPr/>
        </p:nvCxnSpPr>
        <p:spPr bwMode="auto">
          <a:xfrm>
            <a:off x="2957513" y="2119313"/>
            <a:ext cx="811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810" name="AutoShape 94"/>
          <p:cNvCxnSpPr>
            <a:cxnSpLocks noChangeAspect="1" noChangeShapeType="1"/>
            <a:stCxn id="74798" idx="5"/>
            <a:endCxn id="74799" idx="1"/>
          </p:cNvCxnSpPr>
          <p:nvPr/>
        </p:nvCxnSpPr>
        <p:spPr bwMode="auto">
          <a:xfrm>
            <a:off x="4132263" y="2222500"/>
            <a:ext cx="93345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811" name="AutoShape 95"/>
          <p:cNvCxnSpPr>
            <a:cxnSpLocks noChangeAspect="1" noChangeShapeType="1"/>
            <a:stCxn id="74798" idx="4"/>
            <a:endCxn id="74803" idx="0"/>
          </p:cNvCxnSpPr>
          <p:nvPr/>
        </p:nvCxnSpPr>
        <p:spPr bwMode="auto">
          <a:xfrm>
            <a:off x="3983038" y="2263775"/>
            <a:ext cx="0" cy="11953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812" name="AutoShape 96"/>
          <p:cNvCxnSpPr>
            <a:cxnSpLocks noChangeAspect="1" noChangeShapeType="1"/>
            <a:stCxn id="74803" idx="7"/>
            <a:endCxn id="74799" idx="3"/>
          </p:cNvCxnSpPr>
          <p:nvPr/>
        </p:nvCxnSpPr>
        <p:spPr bwMode="auto">
          <a:xfrm flipV="1">
            <a:off x="4132263" y="2962275"/>
            <a:ext cx="93345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813" name="AutoShape 97"/>
          <p:cNvCxnSpPr>
            <a:cxnSpLocks noChangeAspect="1" noChangeShapeType="1"/>
            <a:stCxn id="74797" idx="5"/>
            <a:endCxn id="74803" idx="1"/>
          </p:cNvCxnSpPr>
          <p:nvPr/>
        </p:nvCxnSpPr>
        <p:spPr bwMode="auto">
          <a:xfrm>
            <a:off x="2895600" y="2222500"/>
            <a:ext cx="936625" cy="12779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814" name="Text Box 98"/>
          <p:cNvSpPr txBox="1">
            <a:spLocks noChangeAspect="1" noChangeArrowheads="1"/>
          </p:cNvSpPr>
          <p:nvPr/>
        </p:nvSpPr>
        <p:spPr bwMode="auto">
          <a:xfrm>
            <a:off x="3940175" y="27447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14</a:t>
            </a:r>
          </a:p>
        </p:txBody>
      </p:sp>
      <p:sp>
        <p:nvSpPr>
          <p:cNvPr id="74815" name="Text Box 99"/>
          <p:cNvSpPr txBox="1">
            <a:spLocks noChangeAspect="1" noChangeArrowheads="1"/>
          </p:cNvSpPr>
          <p:nvPr/>
        </p:nvSpPr>
        <p:spPr bwMode="auto">
          <a:xfrm>
            <a:off x="4549775" y="31638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10</a:t>
            </a:r>
          </a:p>
        </p:txBody>
      </p:sp>
      <p:sp>
        <p:nvSpPr>
          <p:cNvPr id="74816" name="Text Box 100"/>
          <p:cNvSpPr txBox="1">
            <a:spLocks noChangeAspect="1" noChangeArrowheads="1"/>
          </p:cNvSpPr>
          <p:nvPr/>
        </p:nvSpPr>
        <p:spPr bwMode="auto">
          <a:xfrm>
            <a:off x="4597400" y="22082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9</a:t>
            </a:r>
          </a:p>
        </p:txBody>
      </p:sp>
      <p:sp>
        <p:nvSpPr>
          <p:cNvPr id="74817" name="Text Box 101"/>
          <p:cNvSpPr txBox="1">
            <a:spLocks noChangeAspect="1" noChangeArrowheads="1"/>
          </p:cNvSpPr>
          <p:nvPr/>
        </p:nvSpPr>
        <p:spPr bwMode="auto">
          <a:xfrm>
            <a:off x="3041650" y="26384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cxnSp>
        <p:nvCxnSpPr>
          <p:cNvPr id="74818" name="AutoShape 102"/>
          <p:cNvCxnSpPr>
            <a:cxnSpLocks noChangeAspect="1" noChangeShapeType="1"/>
            <a:stCxn id="74802" idx="6"/>
            <a:endCxn id="74803" idx="2"/>
          </p:cNvCxnSpPr>
          <p:nvPr/>
        </p:nvCxnSpPr>
        <p:spPr bwMode="auto">
          <a:xfrm>
            <a:off x="2957513" y="3602038"/>
            <a:ext cx="8112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819" name="AutoShape 103"/>
          <p:cNvCxnSpPr>
            <a:cxnSpLocks noChangeAspect="1" noChangeShapeType="1"/>
            <a:stCxn id="74800" idx="5"/>
            <a:endCxn id="74802" idx="1"/>
          </p:cNvCxnSpPr>
          <p:nvPr/>
        </p:nvCxnSpPr>
        <p:spPr bwMode="auto">
          <a:xfrm>
            <a:off x="2276475" y="2962275"/>
            <a:ext cx="31750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820" name="Text Box 104"/>
          <p:cNvSpPr txBox="1">
            <a:spLocks noChangeAspect="1" noChangeArrowheads="1"/>
          </p:cNvSpPr>
          <p:nvPr/>
        </p:nvSpPr>
        <p:spPr bwMode="auto">
          <a:xfrm>
            <a:off x="2205038" y="31226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6</a:t>
            </a:r>
          </a:p>
        </p:txBody>
      </p:sp>
      <p:sp>
        <p:nvSpPr>
          <p:cNvPr id="74821" name="Text Box 105"/>
          <p:cNvSpPr txBox="1">
            <a:spLocks noChangeAspect="1" noChangeArrowheads="1"/>
          </p:cNvSpPr>
          <p:nvPr/>
        </p:nvSpPr>
        <p:spPr bwMode="auto">
          <a:xfrm>
            <a:off x="3232150" y="35607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sp>
        <p:nvSpPr>
          <p:cNvPr id="74822" name="Text Box 106"/>
          <p:cNvSpPr txBox="1">
            <a:spLocks noChangeAspect="1" noChangeArrowheads="1"/>
          </p:cNvSpPr>
          <p:nvPr/>
        </p:nvSpPr>
        <p:spPr bwMode="auto">
          <a:xfrm>
            <a:off x="2379663" y="23352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cxnSp>
        <p:nvCxnSpPr>
          <p:cNvPr id="74823" name="AutoShape 107"/>
          <p:cNvCxnSpPr>
            <a:cxnSpLocks noChangeAspect="1" noChangeShapeType="1"/>
            <a:stCxn id="74800" idx="7"/>
            <a:endCxn id="74797" idx="3"/>
          </p:cNvCxnSpPr>
          <p:nvPr/>
        </p:nvCxnSpPr>
        <p:spPr bwMode="auto">
          <a:xfrm flipV="1">
            <a:off x="2276475" y="2222500"/>
            <a:ext cx="317500" cy="538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824" name="AutoShape 108"/>
          <p:cNvCxnSpPr>
            <a:cxnSpLocks noChangeAspect="1" noChangeShapeType="1"/>
            <a:stCxn id="74796" idx="4"/>
            <a:endCxn id="74801" idx="0"/>
          </p:cNvCxnSpPr>
          <p:nvPr/>
        </p:nvCxnSpPr>
        <p:spPr bwMode="auto">
          <a:xfrm>
            <a:off x="1509713" y="2263775"/>
            <a:ext cx="0" cy="11953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825" name="AutoShape 109"/>
          <p:cNvCxnSpPr>
            <a:cxnSpLocks noChangeAspect="1" noChangeShapeType="1"/>
            <a:stCxn id="74795" idx="5"/>
            <a:endCxn id="74801" idx="1"/>
          </p:cNvCxnSpPr>
          <p:nvPr/>
        </p:nvCxnSpPr>
        <p:spPr bwMode="auto">
          <a:xfrm>
            <a:off x="671513" y="2962275"/>
            <a:ext cx="687387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826" name="AutoShape 110"/>
          <p:cNvCxnSpPr>
            <a:cxnSpLocks noChangeAspect="1" noChangeShapeType="1"/>
            <a:stCxn id="74801" idx="6"/>
            <a:endCxn id="74802" idx="2"/>
          </p:cNvCxnSpPr>
          <p:nvPr/>
        </p:nvCxnSpPr>
        <p:spPr bwMode="auto">
          <a:xfrm>
            <a:off x="1720850" y="3602038"/>
            <a:ext cx="811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827" name="AutoShape 111"/>
          <p:cNvCxnSpPr>
            <a:cxnSpLocks noChangeAspect="1" noChangeShapeType="1"/>
            <a:stCxn id="74801" idx="7"/>
            <a:endCxn id="74800" idx="3"/>
          </p:cNvCxnSpPr>
          <p:nvPr/>
        </p:nvCxnSpPr>
        <p:spPr bwMode="auto">
          <a:xfrm flipV="1">
            <a:off x="1658938" y="2962275"/>
            <a:ext cx="315912" cy="538163"/>
          </a:xfrm>
          <a:prstGeom prst="straightConnector1">
            <a:avLst/>
          </a:prstGeom>
          <a:noFill/>
          <a:ln w="50800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828" name="Text Box 112"/>
          <p:cNvSpPr txBox="1">
            <a:spLocks noChangeAspect="1" noChangeArrowheads="1"/>
          </p:cNvSpPr>
          <p:nvPr/>
        </p:nvSpPr>
        <p:spPr bwMode="auto">
          <a:xfrm>
            <a:off x="2030413" y="35687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</a:t>
            </a:r>
          </a:p>
        </p:txBody>
      </p:sp>
      <p:sp>
        <p:nvSpPr>
          <p:cNvPr id="74829" name="Text Box 113"/>
          <p:cNvSpPr txBox="1">
            <a:spLocks noChangeAspect="1" noChangeArrowheads="1"/>
          </p:cNvSpPr>
          <p:nvPr/>
        </p:nvSpPr>
        <p:spPr bwMode="auto">
          <a:xfrm>
            <a:off x="1793875" y="31178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sp>
        <p:nvSpPr>
          <p:cNvPr id="74830" name="Text Box 114"/>
          <p:cNvSpPr txBox="1">
            <a:spLocks noChangeAspect="1" noChangeArrowheads="1"/>
          </p:cNvSpPr>
          <p:nvPr/>
        </p:nvSpPr>
        <p:spPr bwMode="auto">
          <a:xfrm>
            <a:off x="1192213" y="26146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11</a:t>
            </a:r>
          </a:p>
        </p:txBody>
      </p:sp>
      <p:sp>
        <p:nvSpPr>
          <p:cNvPr id="74831" name="Text Box 115"/>
          <p:cNvSpPr txBox="1">
            <a:spLocks noChangeAspect="1" noChangeArrowheads="1"/>
          </p:cNvSpPr>
          <p:nvPr/>
        </p:nvSpPr>
        <p:spPr bwMode="auto">
          <a:xfrm>
            <a:off x="809625" y="31908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  <p:sp>
        <p:nvSpPr>
          <p:cNvPr id="74832" name="Line 116"/>
          <p:cNvSpPr>
            <a:spLocks noChangeShapeType="1"/>
          </p:cNvSpPr>
          <p:nvPr/>
        </p:nvSpPr>
        <p:spPr bwMode="auto">
          <a:xfrm rot="5400000" flipV="1">
            <a:off x="1276350" y="2476500"/>
            <a:ext cx="561975" cy="56197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4833" name="Text Box 117"/>
          <p:cNvSpPr txBox="1">
            <a:spLocks noChangeArrowheads="1"/>
          </p:cNvSpPr>
          <p:nvPr/>
        </p:nvSpPr>
        <p:spPr bwMode="auto">
          <a:xfrm>
            <a:off x="927100" y="3886200"/>
            <a:ext cx="375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Edge not accepted!  It builds a cycle!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ECADEE-C26D-4914-9528-5C3C78B44E25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4495AF-8C34-4FE3-966D-DD4A75AC5911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tr-TR" sz="1400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 More Definitions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AU" altLang="tr-TR" smtClean="0">
                <a:cs typeface="Times New Roman" panose="02020603050405020304" pitchFamily="18" charset="0"/>
              </a:rPr>
              <a:t>A </a:t>
            </a:r>
            <a:r>
              <a:rPr lang="en-AU" altLang="tr-TR" i="1" smtClean="0">
                <a:solidFill>
                  <a:srgbClr val="FF0000"/>
                </a:solidFill>
                <a:cs typeface="Times New Roman" panose="02020603050405020304" pitchFamily="18" charset="0"/>
              </a:rPr>
              <a:t>cycle</a:t>
            </a:r>
            <a:r>
              <a:rPr lang="en-AU" altLang="tr-TR" smtClean="0">
                <a:cs typeface="Times New Roman" panose="02020603050405020304" pitchFamily="18" charset="0"/>
              </a:rPr>
              <a:t> is a path such that the vertex at the destination of the last edge is the source of the first edge. </a:t>
            </a:r>
            <a:endParaRPr lang="tr-TR" altLang="tr-TR" smtClean="0"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AU" altLang="tr-TR" smtClean="0">
                <a:cs typeface="Times New Roman" panose="02020603050405020304" pitchFamily="18" charset="0"/>
              </a:rPr>
              <a:t>A digraph is </a:t>
            </a:r>
            <a:r>
              <a:rPr lang="en-AU" altLang="tr-TR" i="1" smtClean="0">
                <a:solidFill>
                  <a:srgbClr val="FF0000"/>
                </a:solidFill>
                <a:cs typeface="Times New Roman" panose="02020603050405020304" pitchFamily="18" charset="0"/>
              </a:rPr>
              <a:t>acyclic</a:t>
            </a:r>
            <a:r>
              <a:rPr lang="en-AU" altLang="tr-TR" smtClean="0">
                <a:cs typeface="Times New Roman" panose="02020603050405020304" pitchFamily="18" charset="0"/>
              </a:rPr>
              <a:t> </a:t>
            </a:r>
            <a:r>
              <a:rPr lang="tr-TR" altLang="tr-TR" smtClean="0">
                <a:cs typeface="Times New Roman" panose="02020603050405020304" pitchFamily="18" charset="0"/>
              </a:rPr>
              <a:t>iff</a:t>
            </a:r>
            <a:r>
              <a:rPr lang="en-AU" altLang="tr-TR" smtClean="0">
                <a:cs typeface="Times New Roman" panose="02020603050405020304" pitchFamily="18" charset="0"/>
              </a:rPr>
              <a:t> it has no cycles in it. </a:t>
            </a:r>
          </a:p>
          <a:p>
            <a:pPr algn="just" eaLnBrk="1" hangingPunct="1"/>
            <a:r>
              <a:rPr lang="en-AU" altLang="tr-TR" i="1" smtClean="0">
                <a:solidFill>
                  <a:srgbClr val="FF0000"/>
                </a:solidFill>
                <a:cs typeface="Times New Roman" panose="02020603050405020304" pitchFamily="18" charset="0"/>
              </a:rPr>
              <a:t>In-degree</a:t>
            </a:r>
            <a:r>
              <a:rPr lang="en-AU" altLang="tr-TR" smtClean="0">
                <a:cs typeface="Times New Roman" panose="02020603050405020304" pitchFamily="18" charset="0"/>
              </a:rPr>
              <a:t> of a vertex is the </a:t>
            </a:r>
            <a:r>
              <a:rPr lang="en-AU" altLang="tr-TR" i="1" smtClean="0">
                <a:cs typeface="Times New Roman" panose="02020603050405020304" pitchFamily="18" charset="0"/>
              </a:rPr>
              <a:t>number of edges arriving</a:t>
            </a:r>
            <a:r>
              <a:rPr lang="en-AU" altLang="tr-TR" smtClean="0">
                <a:cs typeface="Times New Roman" panose="02020603050405020304" pitchFamily="18" charset="0"/>
              </a:rPr>
              <a:t> at that vertex</a:t>
            </a:r>
            <a:r>
              <a:rPr lang="tr-TR" altLang="tr-TR" smtClean="0">
                <a:cs typeface="Times New Roman" panose="02020603050405020304" pitchFamily="18" charset="0"/>
              </a:rPr>
              <a:t>.</a:t>
            </a:r>
            <a:endParaRPr lang="en-AU" altLang="tr-TR" smtClean="0"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AU" altLang="tr-TR" i="1" smtClean="0">
                <a:solidFill>
                  <a:srgbClr val="FF0000"/>
                </a:solidFill>
                <a:cs typeface="Times New Roman" panose="02020603050405020304" pitchFamily="18" charset="0"/>
              </a:rPr>
              <a:t>Out-degree</a:t>
            </a:r>
            <a:r>
              <a:rPr lang="en-AU" altLang="tr-TR" smtClean="0">
                <a:cs typeface="Times New Roman" panose="02020603050405020304" pitchFamily="18" charset="0"/>
              </a:rPr>
              <a:t> of a vertex is the </a:t>
            </a:r>
            <a:r>
              <a:rPr lang="en-AU" altLang="tr-TR" i="1" smtClean="0">
                <a:cs typeface="Times New Roman" panose="02020603050405020304" pitchFamily="18" charset="0"/>
              </a:rPr>
              <a:t>number of edges leaving</a:t>
            </a:r>
            <a:r>
              <a:rPr lang="en-AU" altLang="tr-TR" smtClean="0">
                <a:cs typeface="Times New Roman" panose="02020603050405020304" pitchFamily="18" charset="0"/>
              </a:rPr>
              <a:t> that vertex</a:t>
            </a:r>
            <a:r>
              <a:rPr lang="tr-TR" altLang="tr-TR" smtClean="0"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AE0A44-1DA4-4809-A233-BEEF4F7B94A4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757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57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F277F1-1DC3-453D-B29F-3A994B3896EA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tr-TR" sz="1400" smtClean="0"/>
          </a:p>
        </p:txBody>
      </p:sp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4000" smtClean="0"/>
              <a:t>Kruskal’s Algorithm – Example</a:t>
            </a:r>
            <a:br>
              <a:rPr lang="en-US" altLang="tr-TR" sz="4000" smtClean="0"/>
            </a:br>
            <a:r>
              <a:rPr lang="en-US" altLang="tr-TR" sz="4000" smtClean="0"/>
              <a:t>Two Alternatives</a:t>
            </a:r>
          </a:p>
        </p:txBody>
      </p:sp>
      <p:sp>
        <p:nvSpPr>
          <p:cNvPr id="75782" name="Text Box 3"/>
          <p:cNvSpPr txBox="1">
            <a:spLocks noChangeAspect="1" noChangeArrowheads="1"/>
          </p:cNvSpPr>
          <p:nvPr/>
        </p:nvSpPr>
        <p:spPr bwMode="auto">
          <a:xfrm>
            <a:off x="4294188" y="45116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sp>
        <p:nvSpPr>
          <p:cNvPr id="75783" name="Oval 4"/>
          <p:cNvSpPr>
            <a:spLocks noChangeAspect="1" noChangeArrowheads="1"/>
          </p:cNvSpPr>
          <p:nvPr/>
        </p:nvSpPr>
        <p:spPr bwMode="auto">
          <a:xfrm>
            <a:off x="3810000" y="5010150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a</a:t>
            </a:r>
          </a:p>
        </p:txBody>
      </p:sp>
      <p:sp>
        <p:nvSpPr>
          <p:cNvPr id="75784" name="Oval 5"/>
          <p:cNvSpPr>
            <a:spLocks noChangeAspect="1" noChangeArrowheads="1"/>
          </p:cNvSpPr>
          <p:nvPr/>
        </p:nvSpPr>
        <p:spPr bwMode="auto">
          <a:xfrm>
            <a:off x="4800600" y="4268788"/>
            <a:ext cx="423863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b</a:t>
            </a:r>
          </a:p>
        </p:txBody>
      </p:sp>
      <p:sp>
        <p:nvSpPr>
          <p:cNvPr id="75785" name="Oval 6"/>
          <p:cNvSpPr>
            <a:spLocks noChangeAspect="1" noChangeArrowheads="1"/>
          </p:cNvSpPr>
          <p:nvPr/>
        </p:nvSpPr>
        <p:spPr bwMode="auto">
          <a:xfrm>
            <a:off x="6035675" y="4268788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c</a:t>
            </a:r>
          </a:p>
        </p:txBody>
      </p:sp>
      <p:sp>
        <p:nvSpPr>
          <p:cNvPr id="75786" name="Oval 7"/>
          <p:cNvSpPr>
            <a:spLocks noChangeAspect="1" noChangeArrowheads="1"/>
          </p:cNvSpPr>
          <p:nvPr/>
        </p:nvSpPr>
        <p:spPr bwMode="auto">
          <a:xfrm>
            <a:off x="7272338" y="4268788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d</a:t>
            </a:r>
          </a:p>
        </p:txBody>
      </p:sp>
      <p:sp>
        <p:nvSpPr>
          <p:cNvPr id="75787" name="Oval 8"/>
          <p:cNvSpPr>
            <a:spLocks noChangeAspect="1" noChangeArrowheads="1"/>
          </p:cNvSpPr>
          <p:nvPr/>
        </p:nvSpPr>
        <p:spPr bwMode="auto">
          <a:xfrm>
            <a:off x="8509000" y="5010150"/>
            <a:ext cx="425450" cy="288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e</a:t>
            </a:r>
          </a:p>
        </p:txBody>
      </p:sp>
      <p:sp>
        <p:nvSpPr>
          <p:cNvPr id="75788" name="Oval 9"/>
          <p:cNvSpPr>
            <a:spLocks noChangeAspect="1" noChangeArrowheads="1"/>
          </p:cNvSpPr>
          <p:nvPr/>
        </p:nvSpPr>
        <p:spPr bwMode="auto">
          <a:xfrm>
            <a:off x="5416550" y="5010150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i</a:t>
            </a:r>
          </a:p>
        </p:txBody>
      </p:sp>
      <p:sp>
        <p:nvSpPr>
          <p:cNvPr id="75789" name="Oval 10"/>
          <p:cNvSpPr>
            <a:spLocks noChangeAspect="1" noChangeArrowheads="1"/>
          </p:cNvSpPr>
          <p:nvPr/>
        </p:nvSpPr>
        <p:spPr bwMode="auto">
          <a:xfrm>
            <a:off x="4800600" y="5753100"/>
            <a:ext cx="423863" cy="28733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h</a:t>
            </a:r>
          </a:p>
        </p:txBody>
      </p:sp>
      <p:sp>
        <p:nvSpPr>
          <p:cNvPr id="75790" name="Oval 11"/>
          <p:cNvSpPr>
            <a:spLocks noChangeAspect="1" noChangeArrowheads="1"/>
          </p:cNvSpPr>
          <p:nvPr/>
        </p:nvSpPr>
        <p:spPr bwMode="auto">
          <a:xfrm>
            <a:off x="6035675" y="5753100"/>
            <a:ext cx="425450" cy="28733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g</a:t>
            </a:r>
          </a:p>
        </p:txBody>
      </p:sp>
      <p:sp>
        <p:nvSpPr>
          <p:cNvPr id="75791" name="Oval 12"/>
          <p:cNvSpPr>
            <a:spLocks noChangeAspect="1" noChangeArrowheads="1"/>
          </p:cNvSpPr>
          <p:nvPr/>
        </p:nvSpPr>
        <p:spPr bwMode="auto">
          <a:xfrm>
            <a:off x="7272338" y="5753100"/>
            <a:ext cx="425450" cy="287338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f</a:t>
            </a:r>
          </a:p>
        </p:txBody>
      </p:sp>
      <p:cxnSp>
        <p:nvCxnSpPr>
          <p:cNvPr id="75792" name="AutoShape 13"/>
          <p:cNvCxnSpPr>
            <a:cxnSpLocks noChangeAspect="1" noChangeShapeType="1"/>
            <a:stCxn id="75783" idx="7"/>
            <a:endCxn id="75784" idx="3"/>
          </p:cNvCxnSpPr>
          <p:nvPr/>
        </p:nvCxnSpPr>
        <p:spPr bwMode="auto">
          <a:xfrm flipV="1">
            <a:off x="4175125" y="4516438"/>
            <a:ext cx="687388" cy="538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793" name="AutoShape 14"/>
          <p:cNvCxnSpPr>
            <a:cxnSpLocks noChangeAspect="1" noChangeShapeType="1"/>
            <a:stCxn id="75784" idx="6"/>
            <a:endCxn id="75785" idx="2"/>
          </p:cNvCxnSpPr>
          <p:nvPr/>
        </p:nvCxnSpPr>
        <p:spPr bwMode="auto">
          <a:xfrm>
            <a:off x="5224463" y="4413250"/>
            <a:ext cx="811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794" name="Text Box 15"/>
          <p:cNvSpPr txBox="1">
            <a:spLocks noChangeAspect="1" noChangeArrowheads="1"/>
          </p:cNvSpPr>
          <p:nvPr/>
        </p:nvSpPr>
        <p:spPr bwMode="auto">
          <a:xfrm>
            <a:off x="5521325" y="40973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  <p:sp>
        <p:nvSpPr>
          <p:cNvPr id="75795" name="Text Box 16"/>
          <p:cNvSpPr txBox="1">
            <a:spLocks noChangeAspect="1" noChangeArrowheads="1"/>
          </p:cNvSpPr>
          <p:nvPr/>
        </p:nvSpPr>
        <p:spPr bwMode="auto">
          <a:xfrm>
            <a:off x="6762750" y="41068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cxnSp>
        <p:nvCxnSpPr>
          <p:cNvPr id="75796" name="AutoShape 17"/>
          <p:cNvCxnSpPr>
            <a:cxnSpLocks noChangeAspect="1" noChangeShapeType="1"/>
            <a:stCxn id="75785" idx="6"/>
            <a:endCxn id="75786" idx="2"/>
          </p:cNvCxnSpPr>
          <p:nvPr/>
        </p:nvCxnSpPr>
        <p:spPr bwMode="auto">
          <a:xfrm>
            <a:off x="6461125" y="4413250"/>
            <a:ext cx="811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797" name="AutoShape 18"/>
          <p:cNvCxnSpPr>
            <a:cxnSpLocks noChangeAspect="1" noChangeShapeType="1"/>
            <a:stCxn id="75786" idx="5"/>
            <a:endCxn id="75787" idx="1"/>
          </p:cNvCxnSpPr>
          <p:nvPr/>
        </p:nvCxnSpPr>
        <p:spPr bwMode="auto">
          <a:xfrm>
            <a:off x="7635875" y="4516438"/>
            <a:ext cx="93345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798" name="AutoShape 19"/>
          <p:cNvCxnSpPr>
            <a:cxnSpLocks noChangeAspect="1" noChangeShapeType="1"/>
            <a:stCxn id="75786" idx="4"/>
            <a:endCxn id="75791" idx="0"/>
          </p:cNvCxnSpPr>
          <p:nvPr/>
        </p:nvCxnSpPr>
        <p:spPr bwMode="auto">
          <a:xfrm>
            <a:off x="7486650" y="4557713"/>
            <a:ext cx="0" cy="11953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799" name="AutoShape 20"/>
          <p:cNvCxnSpPr>
            <a:cxnSpLocks noChangeAspect="1" noChangeShapeType="1"/>
            <a:stCxn id="75791" idx="7"/>
            <a:endCxn id="75787" idx="3"/>
          </p:cNvCxnSpPr>
          <p:nvPr/>
        </p:nvCxnSpPr>
        <p:spPr bwMode="auto">
          <a:xfrm flipV="1">
            <a:off x="7635875" y="5256213"/>
            <a:ext cx="93345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00" name="AutoShape 21"/>
          <p:cNvCxnSpPr>
            <a:cxnSpLocks noChangeAspect="1" noChangeShapeType="1"/>
            <a:stCxn id="75785" idx="5"/>
            <a:endCxn id="75791" idx="1"/>
          </p:cNvCxnSpPr>
          <p:nvPr/>
        </p:nvCxnSpPr>
        <p:spPr bwMode="auto">
          <a:xfrm>
            <a:off x="6399213" y="4516438"/>
            <a:ext cx="936625" cy="12779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801" name="Text Box 22"/>
          <p:cNvSpPr txBox="1">
            <a:spLocks noChangeAspect="1" noChangeArrowheads="1"/>
          </p:cNvSpPr>
          <p:nvPr/>
        </p:nvSpPr>
        <p:spPr bwMode="auto">
          <a:xfrm>
            <a:off x="7443788" y="50387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14</a:t>
            </a:r>
          </a:p>
        </p:txBody>
      </p:sp>
      <p:sp>
        <p:nvSpPr>
          <p:cNvPr id="75802" name="Text Box 23"/>
          <p:cNvSpPr txBox="1">
            <a:spLocks noChangeAspect="1" noChangeArrowheads="1"/>
          </p:cNvSpPr>
          <p:nvPr/>
        </p:nvSpPr>
        <p:spPr bwMode="auto">
          <a:xfrm>
            <a:off x="8053388" y="54578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10</a:t>
            </a:r>
          </a:p>
        </p:txBody>
      </p:sp>
      <p:sp>
        <p:nvSpPr>
          <p:cNvPr id="75803" name="Text Box 24"/>
          <p:cNvSpPr txBox="1">
            <a:spLocks noChangeAspect="1" noChangeArrowheads="1"/>
          </p:cNvSpPr>
          <p:nvPr/>
        </p:nvSpPr>
        <p:spPr bwMode="auto">
          <a:xfrm>
            <a:off x="8101013" y="45021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9</a:t>
            </a:r>
          </a:p>
        </p:txBody>
      </p:sp>
      <p:sp>
        <p:nvSpPr>
          <p:cNvPr id="75804" name="Text Box 25"/>
          <p:cNvSpPr txBox="1">
            <a:spLocks noChangeAspect="1" noChangeArrowheads="1"/>
          </p:cNvSpPr>
          <p:nvPr/>
        </p:nvSpPr>
        <p:spPr bwMode="auto">
          <a:xfrm>
            <a:off x="6545263" y="49323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cxnSp>
        <p:nvCxnSpPr>
          <p:cNvPr id="75805" name="AutoShape 26"/>
          <p:cNvCxnSpPr>
            <a:cxnSpLocks noChangeAspect="1" noChangeShapeType="1"/>
            <a:stCxn id="75790" idx="6"/>
            <a:endCxn id="75791" idx="2"/>
          </p:cNvCxnSpPr>
          <p:nvPr/>
        </p:nvCxnSpPr>
        <p:spPr bwMode="auto">
          <a:xfrm>
            <a:off x="6461125" y="5895975"/>
            <a:ext cx="811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06" name="AutoShape 27"/>
          <p:cNvCxnSpPr>
            <a:cxnSpLocks noChangeAspect="1" noChangeShapeType="1"/>
            <a:stCxn id="75788" idx="5"/>
            <a:endCxn id="75790" idx="1"/>
          </p:cNvCxnSpPr>
          <p:nvPr/>
        </p:nvCxnSpPr>
        <p:spPr bwMode="auto">
          <a:xfrm>
            <a:off x="5780088" y="5256213"/>
            <a:ext cx="31750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807" name="Text Box 28"/>
          <p:cNvSpPr txBox="1">
            <a:spLocks noChangeAspect="1" noChangeArrowheads="1"/>
          </p:cNvSpPr>
          <p:nvPr/>
        </p:nvSpPr>
        <p:spPr bwMode="auto">
          <a:xfrm>
            <a:off x="5708650" y="54165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6</a:t>
            </a:r>
          </a:p>
        </p:txBody>
      </p:sp>
      <p:sp>
        <p:nvSpPr>
          <p:cNvPr id="75808" name="Text Box 29"/>
          <p:cNvSpPr txBox="1">
            <a:spLocks noChangeAspect="1" noChangeArrowheads="1"/>
          </p:cNvSpPr>
          <p:nvPr/>
        </p:nvSpPr>
        <p:spPr bwMode="auto">
          <a:xfrm>
            <a:off x="6735763" y="58547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sp>
        <p:nvSpPr>
          <p:cNvPr id="75809" name="Text Box 30"/>
          <p:cNvSpPr txBox="1">
            <a:spLocks noChangeAspect="1" noChangeArrowheads="1"/>
          </p:cNvSpPr>
          <p:nvPr/>
        </p:nvSpPr>
        <p:spPr bwMode="auto">
          <a:xfrm>
            <a:off x="5883275" y="46291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cxnSp>
        <p:nvCxnSpPr>
          <p:cNvPr id="75810" name="AutoShape 31"/>
          <p:cNvCxnSpPr>
            <a:cxnSpLocks noChangeAspect="1" noChangeShapeType="1"/>
            <a:stCxn id="75788" idx="7"/>
            <a:endCxn id="75785" idx="3"/>
          </p:cNvCxnSpPr>
          <p:nvPr/>
        </p:nvCxnSpPr>
        <p:spPr bwMode="auto">
          <a:xfrm flipV="1">
            <a:off x="5780088" y="4516438"/>
            <a:ext cx="317500" cy="538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11" name="AutoShape 32"/>
          <p:cNvCxnSpPr>
            <a:cxnSpLocks noChangeAspect="1" noChangeShapeType="1"/>
            <a:stCxn id="75784" idx="4"/>
            <a:endCxn id="75789" idx="0"/>
          </p:cNvCxnSpPr>
          <p:nvPr/>
        </p:nvCxnSpPr>
        <p:spPr bwMode="auto">
          <a:xfrm>
            <a:off x="5013325" y="4557713"/>
            <a:ext cx="0" cy="11953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12" name="AutoShape 33"/>
          <p:cNvCxnSpPr>
            <a:cxnSpLocks noChangeAspect="1" noChangeShapeType="1"/>
            <a:stCxn id="75783" idx="5"/>
            <a:endCxn id="75789" idx="1"/>
          </p:cNvCxnSpPr>
          <p:nvPr/>
        </p:nvCxnSpPr>
        <p:spPr bwMode="auto">
          <a:xfrm>
            <a:off x="4175125" y="5256213"/>
            <a:ext cx="687388" cy="538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13" name="AutoShape 34"/>
          <p:cNvCxnSpPr>
            <a:cxnSpLocks noChangeAspect="1" noChangeShapeType="1"/>
            <a:stCxn id="75789" idx="6"/>
            <a:endCxn id="75790" idx="2"/>
          </p:cNvCxnSpPr>
          <p:nvPr/>
        </p:nvCxnSpPr>
        <p:spPr bwMode="auto">
          <a:xfrm>
            <a:off x="5224463" y="5895975"/>
            <a:ext cx="8112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14" name="AutoShape 35"/>
          <p:cNvCxnSpPr>
            <a:cxnSpLocks noChangeAspect="1" noChangeShapeType="1"/>
            <a:stCxn id="75789" idx="7"/>
            <a:endCxn id="75788" idx="3"/>
          </p:cNvCxnSpPr>
          <p:nvPr/>
        </p:nvCxnSpPr>
        <p:spPr bwMode="auto">
          <a:xfrm flipV="1">
            <a:off x="5162550" y="5256213"/>
            <a:ext cx="315913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815" name="Text Box 36"/>
          <p:cNvSpPr txBox="1">
            <a:spLocks noChangeAspect="1" noChangeArrowheads="1"/>
          </p:cNvSpPr>
          <p:nvPr/>
        </p:nvSpPr>
        <p:spPr bwMode="auto">
          <a:xfrm>
            <a:off x="5534025" y="58626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</a:t>
            </a:r>
          </a:p>
        </p:txBody>
      </p:sp>
      <p:sp>
        <p:nvSpPr>
          <p:cNvPr id="75816" name="Text Box 37"/>
          <p:cNvSpPr txBox="1">
            <a:spLocks noChangeAspect="1" noChangeArrowheads="1"/>
          </p:cNvSpPr>
          <p:nvPr/>
        </p:nvSpPr>
        <p:spPr bwMode="auto">
          <a:xfrm>
            <a:off x="5297488" y="54117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sp>
        <p:nvSpPr>
          <p:cNvPr id="75817" name="Text Box 38"/>
          <p:cNvSpPr txBox="1">
            <a:spLocks noChangeAspect="1" noChangeArrowheads="1"/>
          </p:cNvSpPr>
          <p:nvPr/>
        </p:nvSpPr>
        <p:spPr bwMode="auto">
          <a:xfrm>
            <a:off x="4695825" y="49085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11</a:t>
            </a:r>
          </a:p>
        </p:txBody>
      </p:sp>
      <p:sp>
        <p:nvSpPr>
          <p:cNvPr id="75818" name="Text Box 39"/>
          <p:cNvSpPr txBox="1">
            <a:spLocks noChangeAspect="1" noChangeArrowheads="1"/>
          </p:cNvSpPr>
          <p:nvPr/>
        </p:nvSpPr>
        <p:spPr bwMode="auto">
          <a:xfrm>
            <a:off x="4046538" y="5294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  <p:sp>
        <p:nvSpPr>
          <p:cNvPr id="75819" name="Oval 40"/>
          <p:cNvSpPr>
            <a:spLocks noChangeAspect="1" noChangeArrowheads="1"/>
          </p:cNvSpPr>
          <p:nvPr/>
        </p:nvSpPr>
        <p:spPr bwMode="auto">
          <a:xfrm>
            <a:off x="306388" y="2716213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a</a:t>
            </a:r>
          </a:p>
        </p:txBody>
      </p:sp>
      <p:sp>
        <p:nvSpPr>
          <p:cNvPr id="75820" name="Oval 41"/>
          <p:cNvSpPr>
            <a:spLocks noChangeAspect="1" noChangeArrowheads="1"/>
          </p:cNvSpPr>
          <p:nvPr/>
        </p:nvSpPr>
        <p:spPr bwMode="auto">
          <a:xfrm>
            <a:off x="1296988" y="1974850"/>
            <a:ext cx="423862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b</a:t>
            </a:r>
          </a:p>
        </p:txBody>
      </p:sp>
      <p:sp>
        <p:nvSpPr>
          <p:cNvPr id="75821" name="Oval 42"/>
          <p:cNvSpPr>
            <a:spLocks noChangeAspect="1" noChangeArrowheads="1"/>
          </p:cNvSpPr>
          <p:nvPr/>
        </p:nvSpPr>
        <p:spPr bwMode="auto">
          <a:xfrm>
            <a:off x="2532063" y="1974850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c</a:t>
            </a:r>
          </a:p>
        </p:txBody>
      </p:sp>
      <p:sp>
        <p:nvSpPr>
          <p:cNvPr id="75822" name="Oval 43"/>
          <p:cNvSpPr>
            <a:spLocks noChangeAspect="1" noChangeArrowheads="1"/>
          </p:cNvSpPr>
          <p:nvPr/>
        </p:nvSpPr>
        <p:spPr bwMode="auto">
          <a:xfrm>
            <a:off x="3768725" y="1974850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d</a:t>
            </a:r>
          </a:p>
        </p:txBody>
      </p:sp>
      <p:sp>
        <p:nvSpPr>
          <p:cNvPr id="75823" name="Oval 44"/>
          <p:cNvSpPr>
            <a:spLocks noChangeAspect="1" noChangeArrowheads="1"/>
          </p:cNvSpPr>
          <p:nvPr/>
        </p:nvSpPr>
        <p:spPr bwMode="auto">
          <a:xfrm>
            <a:off x="5005388" y="2716213"/>
            <a:ext cx="425450" cy="288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e</a:t>
            </a:r>
          </a:p>
        </p:txBody>
      </p:sp>
      <p:sp>
        <p:nvSpPr>
          <p:cNvPr id="75824" name="Oval 45"/>
          <p:cNvSpPr>
            <a:spLocks noChangeAspect="1" noChangeArrowheads="1"/>
          </p:cNvSpPr>
          <p:nvPr/>
        </p:nvSpPr>
        <p:spPr bwMode="auto">
          <a:xfrm>
            <a:off x="1912938" y="2716213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i</a:t>
            </a:r>
          </a:p>
        </p:txBody>
      </p:sp>
      <p:sp>
        <p:nvSpPr>
          <p:cNvPr id="75825" name="Oval 46"/>
          <p:cNvSpPr>
            <a:spLocks noChangeAspect="1" noChangeArrowheads="1"/>
          </p:cNvSpPr>
          <p:nvPr/>
        </p:nvSpPr>
        <p:spPr bwMode="auto">
          <a:xfrm>
            <a:off x="1296988" y="3459163"/>
            <a:ext cx="423862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h</a:t>
            </a:r>
          </a:p>
        </p:txBody>
      </p:sp>
      <p:sp>
        <p:nvSpPr>
          <p:cNvPr id="75826" name="Oval 47"/>
          <p:cNvSpPr>
            <a:spLocks noChangeAspect="1" noChangeArrowheads="1"/>
          </p:cNvSpPr>
          <p:nvPr/>
        </p:nvSpPr>
        <p:spPr bwMode="auto">
          <a:xfrm>
            <a:off x="2532063" y="3459163"/>
            <a:ext cx="425450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g</a:t>
            </a:r>
          </a:p>
        </p:txBody>
      </p:sp>
      <p:sp>
        <p:nvSpPr>
          <p:cNvPr id="75827" name="Oval 48"/>
          <p:cNvSpPr>
            <a:spLocks noChangeAspect="1" noChangeArrowheads="1"/>
          </p:cNvSpPr>
          <p:nvPr/>
        </p:nvSpPr>
        <p:spPr bwMode="auto">
          <a:xfrm>
            <a:off x="3768725" y="3459163"/>
            <a:ext cx="425450" cy="2873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f</a:t>
            </a:r>
          </a:p>
        </p:txBody>
      </p:sp>
      <p:cxnSp>
        <p:nvCxnSpPr>
          <p:cNvPr id="75828" name="AutoShape 49"/>
          <p:cNvCxnSpPr>
            <a:cxnSpLocks noChangeAspect="1" noChangeShapeType="1"/>
            <a:stCxn id="75819" idx="7"/>
            <a:endCxn id="75820" idx="3"/>
          </p:cNvCxnSpPr>
          <p:nvPr/>
        </p:nvCxnSpPr>
        <p:spPr bwMode="auto">
          <a:xfrm flipV="1">
            <a:off x="671513" y="2222500"/>
            <a:ext cx="687387" cy="538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29" name="AutoShape 50"/>
          <p:cNvCxnSpPr>
            <a:cxnSpLocks noChangeAspect="1" noChangeShapeType="1"/>
            <a:stCxn id="75820" idx="6"/>
            <a:endCxn id="75821" idx="2"/>
          </p:cNvCxnSpPr>
          <p:nvPr/>
        </p:nvCxnSpPr>
        <p:spPr bwMode="auto">
          <a:xfrm>
            <a:off x="1720850" y="2119313"/>
            <a:ext cx="811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830" name="Text Box 51"/>
          <p:cNvSpPr txBox="1">
            <a:spLocks noChangeAspect="1" noChangeArrowheads="1"/>
          </p:cNvSpPr>
          <p:nvPr/>
        </p:nvSpPr>
        <p:spPr bwMode="auto">
          <a:xfrm>
            <a:off x="771525" y="22177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sp>
        <p:nvSpPr>
          <p:cNvPr id="75831" name="Text Box 52"/>
          <p:cNvSpPr txBox="1">
            <a:spLocks noChangeAspect="1" noChangeArrowheads="1"/>
          </p:cNvSpPr>
          <p:nvPr/>
        </p:nvSpPr>
        <p:spPr bwMode="auto">
          <a:xfrm>
            <a:off x="2017713" y="1803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  <p:sp>
        <p:nvSpPr>
          <p:cNvPr id="75832" name="Text Box 53"/>
          <p:cNvSpPr txBox="1">
            <a:spLocks noChangeAspect="1" noChangeArrowheads="1"/>
          </p:cNvSpPr>
          <p:nvPr/>
        </p:nvSpPr>
        <p:spPr bwMode="auto">
          <a:xfrm>
            <a:off x="3259138" y="18129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cxnSp>
        <p:nvCxnSpPr>
          <p:cNvPr id="75833" name="AutoShape 54"/>
          <p:cNvCxnSpPr>
            <a:cxnSpLocks noChangeAspect="1" noChangeShapeType="1"/>
            <a:stCxn id="75821" idx="6"/>
            <a:endCxn id="75822" idx="2"/>
          </p:cNvCxnSpPr>
          <p:nvPr/>
        </p:nvCxnSpPr>
        <p:spPr bwMode="auto">
          <a:xfrm>
            <a:off x="2957513" y="2119313"/>
            <a:ext cx="8112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34" name="AutoShape 55"/>
          <p:cNvCxnSpPr>
            <a:cxnSpLocks noChangeAspect="1" noChangeShapeType="1"/>
            <a:stCxn id="75822" idx="5"/>
            <a:endCxn id="75823" idx="1"/>
          </p:cNvCxnSpPr>
          <p:nvPr/>
        </p:nvCxnSpPr>
        <p:spPr bwMode="auto">
          <a:xfrm>
            <a:off x="4132263" y="2222500"/>
            <a:ext cx="93345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35" name="AutoShape 56"/>
          <p:cNvCxnSpPr>
            <a:cxnSpLocks noChangeAspect="1" noChangeShapeType="1"/>
            <a:stCxn id="75822" idx="4"/>
            <a:endCxn id="75827" idx="0"/>
          </p:cNvCxnSpPr>
          <p:nvPr/>
        </p:nvCxnSpPr>
        <p:spPr bwMode="auto">
          <a:xfrm>
            <a:off x="3983038" y="2263775"/>
            <a:ext cx="0" cy="11953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36" name="AutoShape 57"/>
          <p:cNvCxnSpPr>
            <a:cxnSpLocks noChangeAspect="1" noChangeShapeType="1"/>
            <a:stCxn id="75827" idx="7"/>
            <a:endCxn id="75823" idx="3"/>
          </p:cNvCxnSpPr>
          <p:nvPr/>
        </p:nvCxnSpPr>
        <p:spPr bwMode="auto">
          <a:xfrm flipV="1">
            <a:off x="4132263" y="2962275"/>
            <a:ext cx="93345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37" name="AutoShape 58"/>
          <p:cNvCxnSpPr>
            <a:cxnSpLocks noChangeAspect="1" noChangeShapeType="1"/>
            <a:stCxn id="75821" idx="5"/>
            <a:endCxn id="75827" idx="1"/>
          </p:cNvCxnSpPr>
          <p:nvPr/>
        </p:nvCxnSpPr>
        <p:spPr bwMode="auto">
          <a:xfrm>
            <a:off x="2895600" y="2222500"/>
            <a:ext cx="936625" cy="12779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838" name="Text Box 59"/>
          <p:cNvSpPr txBox="1">
            <a:spLocks noChangeAspect="1" noChangeArrowheads="1"/>
          </p:cNvSpPr>
          <p:nvPr/>
        </p:nvSpPr>
        <p:spPr bwMode="auto">
          <a:xfrm>
            <a:off x="3940175" y="27447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14</a:t>
            </a:r>
          </a:p>
        </p:txBody>
      </p:sp>
      <p:sp>
        <p:nvSpPr>
          <p:cNvPr id="75839" name="Text Box 60"/>
          <p:cNvSpPr txBox="1">
            <a:spLocks noChangeAspect="1" noChangeArrowheads="1"/>
          </p:cNvSpPr>
          <p:nvPr/>
        </p:nvSpPr>
        <p:spPr bwMode="auto">
          <a:xfrm>
            <a:off x="4549775" y="31638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10</a:t>
            </a:r>
          </a:p>
        </p:txBody>
      </p:sp>
      <p:sp>
        <p:nvSpPr>
          <p:cNvPr id="75840" name="Text Box 61"/>
          <p:cNvSpPr txBox="1">
            <a:spLocks noChangeAspect="1" noChangeArrowheads="1"/>
          </p:cNvSpPr>
          <p:nvPr/>
        </p:nvSpPr>
        <p:spPr bwMode="auto">
          <a:xfrm>
            <a:off x="4597400" y="22082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9</a:t>
            </a:r>
          </a:p>
        </p:txBody>
      </p:sp>
      <p:sp>
        <p:nvSpPr>
          <p:cNvPr id="75841" name="Text Box 62"/>
          <p:cNvSpPr txBox="1">
            <a:spLocks noChangeAspect="1" noChangeArrowheads="1"/>
          </p:cNvSpPr>
          <p:nvPr/>
        </p:nvSpPr>
        <p:spPr bwMode="auto">
          <a:xfrm>
            <a:off x="3041650" y="26384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cxnSp>
        <p:nvCxnSpPr>
          <p:cNvPr id="75842" name="AutoShape 63"/>
          <p:cNvCxnSpPr>
            <a:cxnSpLocks noChangeAspect="1" noChangeShapeType="1"/>
            <a:stCxn id="75826" idx="6"/>
            <a:endCxn id="75827" idx="2"/>
          </p:cNvCxnSpPr>
          <p:nvPr/>
        </p:nvCxnSpPr>
        <p:spPr bwMode="auto">
          <a:xfrm>
            <a:off x="2957513" y="3602038"/>
            <a:ext cx="8112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43" name="AutoShape 64"/>
          <p:cNvCxnSpPr>
            <a:cxnSpLocks noChangeAspect="1" noChangeShapeType="1"/>
            <a:stCxn id="75824" idx="5"/>
            <a:endCxn id="75826" idx="1"/>
          </p:cNvCxnSpPr>
          <p:nvPr/>
        </p:nvCxnSpPr>
        <p:spPr bwMode="auto">
          <a:xfrm>
            <a:off x="2276475" y="2962275"/>
            <a:ext cx="31750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844" name="Text Box 65"/>
          <p:cNvSpPr txBox="1">
            <a:spLocks noChangeAspect="1" noChangeArrowheads="1"/>
          </p:cNvSpPr>
          <p:nvPr/>
        </p:nvSpPr>
        <p:spPr bwMode="auto">
          <a:xfrm>
            <a:off x="2205038" y="31226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6</a:t>
            </a:r>
          </a:p>
        </p:txBody>
      </p:sp>
      <p:sp>
        <p:nvSpPr>
          <p:cNvPr id="75845" name="Text Box 66"/>
          <p:cNvSpPr txBox="1">
            <a:spLocks noChangeAspect="1" noChangeArrowheads="1"/>
          </p:cNvSpPr>
          <p:nvPr/>
        </p:nvSpPr>
        <p:spPr bwMode="auto">
          <a:xfrm>
            <a:off x="3232150" y="35607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sp>
        <p:nvSpPr>
          <p:cNvPr id="75846" name="Text Box 67"/>
          <p:cNvSpPr txBox="1">
            <a:spLocks noChangeAspect="1" noChangeArrowheads="1"/>
          </p:cNvSpPr>
          <p:nvPr/>
        </p:nvSpPr>
        <p:spPr bwMode="auto">
          <a:xfrm>
            <a:off x="2379663" y="23352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cxnSp>
        <p:nvCxnSpPr>
          <p:cNvPr id="75847" name="AutoShape 68"/>
          <p:cNvCxnSpPr>
            <a:cxnSpLocks noChangeAspect="1" noChangeShapeType="1"/>
            <a:stCxn id="75824" idx="7"/>
            <a:endCxn id="75821" idx="3"/>
          </p:cNvCxnSpPr>
          <p:nvPr/>
        </p:nvCxnSpPr>
        <p:spPr bwMode="auto">
          <a:xfrm flipV="1">
            <a:off x="2276475" y="2222500"/>
            <a:ext cx="317500" cy="538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48" name="AutoShape 69"/>
          <p:cNvCxnSpPr>
            <a:cxnSpLocks noChangeAspect="1" noChangeShapeType="1"/>
            <a:stCxn id="75820" idx="4"/>
            <a:endCxn id="75825" idx="0"/>
          </p:cNvCxnSpPr>
          <p:nvPr/>
        </p:nvCxnSpPr>
        <p:spPr bwMode="auto">
          <a:xfrm>
            <a:off x="1509713" y="2263775"/>
            <a:ext cx="0" cy="11953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49" name="AutoShape 70"/>
          <p:cNvCxnSpPr>
            <a:cxnSpLocks noChangeAspect="1" noChangeShapeType="1"/>
            <a:stCxn id="75819" idx="5"/>
            <a:endCxn id="75825" idx="1"/>
          </p:cNvCxnSpPr>
          <p:nvPr/>
        </p:nvCxnSpPr>
        <p:spPr bwMode="auto">
          <a:xfrm>
            <a:off x="671513" y="2962275"/>
            <a:ext cx="687387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50" name="AutoShape 71"/>
          <p:cNvCxnSpPr>
            <a:cxnSpLocks noChangeAspect="1" noChangeShapeType="1"/>
            <a:stCxn id="75825" idx="6"/>
            <a:endCxn id="75826" idx="2"/>
          </p:cNvCxnSpPr>
          <p:nvPr/>
        </p:nvCxnSpPr>
        <p:spPr bwMode="auto">
          <a:xfrm>
            <a:off x="1720850" y="3602038"/>
            <a:ext cx="811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51" name="AutoShape 72"/>
          <p:cNvCxnSpPr>
            <a:cxnSpLocks noChangeAspect="1" noChangeShapeType="1"/>
            <a:stCxn id="75825" idx="7"/>
            <a:endCxn id="75824" idx="3"/>
          </p:cNvCxnSpPr>
          <p:nvPr/>
        </p:nvCxnSpPr>
        <p:spPr bwMode="auto">
          <a:xfrm flipV="1">
            <a:off x="1658938" y="2962275"/>
            <a:ext cx="315912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852" name="Text Box 73"/>
          <p:cNvSpPr txBox="1">
            <a:spLocks noChangeAspect="1" noChangeArrowheads="1"/>
          </p:cNvSpPr>
          <p:nvPr/>
        </p:nvSpPr>
        <p:spPr bwMode="auto">
          <a:xfrm>
            <a:off x="2030413" y="35687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</a:t>
            </a:r>
          </a:p>
        </p:txBody>
      </p:sp>
      <p:sp>
        <p:nvSpPr>
          <p:cNvPr id="75853" name="Text Box 74"/>
          <p:cNvSpPr txBox="1">
            <a:spLocks noChangeAspect="1" noChangeArrowheads="1"/>
          </p:cNvSpPr>
          <p:nvPr/>
        </p:nvSpPr>
        <p:spPr bwMode="auto">
          <a:xfrm>
            <a:off x="1793875" y="31178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sp>
        <p:nvSpPr>
          <p:cNvPr id="75854" name="Text Box 75"/>
          <p:cNvSpPr txBox="1">
            <a:spLocks noChangeAspect="1" noChangeArrowheads="1"/>
          </p:cNvSpPr>
          <p:nvPr/>
        </p:nvSpPr>
        <p:spPr bwMode="auto">
          <a:xfrm>
            <a:off x="1192213" y="26146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11</a:t>
            </a:r>
          </a:p>
        </p:txBody>
      </p:sp>
      <p:sp>
        <p:nvSpPr>
          <p:cNvPr id="75855" name="Text Box 76"/>
          <p:cNvSpPr txBox="1">
            <a:spLocks noChangeAspect="1" noChangeArrowheads="1"/>
          </p:cNvSpPr>
          <p:nvPr/>
        </p:nvSpPr>
        <p:spPr bwMode="auto">
          <a:xfrm>
            <a:off x="809625" y="31908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6B968D-9A37-4F7A-95AF-6391832F0F80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768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68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C79807-F465-4225-A0BC-FAA156540A1E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tr-TR" sz="1400" smtClean="0"/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4000" smtClean="0"/>
              <a:t>Kruskal’s Algorithm – Example</a:t>
            </a:r>
            <a:br>
              <a:rPr lang="en-US" altLang="tr-TR" sz="4000" smtClean="0"/>
            </a:br>
            <a:r>
              <a:rPr lang="en-US" altLang="tr-TR" sz="4000" smtClean="0"/>
              <a:t>Two Alternatives</a:t>
            </a:r>
          </a:p>
        </p:txBody>
      </p:sp>
      <p:sp>
        <p:nvSpPr>
          <p:cNvPr id="76806" name="Text Box 3"/>
          <p:cNvSpPr txBox="1">
            <a:spLocks noChangeAspect="1" noChangeArrowheads="1"/>
          </p:cNvSpPr>
          <p:nvPr/>
        </p:nvSpPr>
        <p:spPr bwMode="auto">
          <a:xfrm>
            <a:off x="4294188" y="45116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sp>
        <p:nvSpPr>
          <p:cNvPr id="76807" name="Oval 4"/>
          <p:cNvSpPr>
            <a:spLocks noChangeAspect="1" noChangeArrowheads="1"/>
          </p:cNvSpPr>
          <p:nvPr/>
        </p:nvSpPr>
        <p:spPr bwMode="auto">
          <a:xfrm>
            <a:off x="3810000" y="5010150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a</a:t>
            </a:r>
          </a:p>
        </p:txBody>
      </p:sp>
      <p:sp>
        <p:nvSpPr>
          <p:cNvPr id="76808" name="Oval 5"/>
          <p:cNvSpPr>
            <a:spLocks noChangeAspect="1" noChangeArrowheads="1"/>
          </p:cNvSpPr>
          <p:nvPr/>
        </p:nvSpPr>
        <p:spPr bwMode="auto">
          <a:xfrm>
            <a:off x="4800600" y="4268788"/>
            <a:ext cx="423863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b</a:t>
            </a:r>
          </a:p>
        </p:txBody>
      </p:sp>
      <p:sp>
        <p:nvSpPr>
          <p:cNvPr id="76809" name="Oval 6"/>
          <p:cNvSpPr>
            <a:spLocks noChangeAspect="1" noChangeArrowheads="1"/>
          </p:cNvSpPr>
          <p:nvPr/>
        </p:nvSpPr>
        <p:spPr bwMode="auto">
          <a:xfrm>
            <a:off x="6035675" y="4268788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c</a:t>
            </a:r>
          </a:p>
        </p:txBody>
      </p:sp>
      <p:sp>
        <p:nvSpPr>
          <p:cNvPr id="76810" name="Oval 7"/>
          <p:cNvSpPr>
            <a:spLocks noChangeAspect="1" noChangeArrowheads="1"/>
          </p:cNvSpPr>
          <p:nvPr/>
        </p:nvSpPr>
        <p:spPr bwMode="auto">
          <a:xfrm>
            <a:off x="7272338" y="4268788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d</a:t>
            </a:r>
          </a:p>
        </p:txBody>
      </p:sp>
      <p:sp>
        <p:nvSpPr>
          <p:cNvPr id="76811" name="Oval 8"/>
          <p:cNvSpPr>
            <a:spLocks noChangeAspect="1" noChangeArrowheads="1"/>
          </p:cNvSpPr>
          <p:nvPr/>
        </p:nvSpPr>
        <p:spPr bwMode="auto">
          <a:xfrm>
            <a:off x="8509000" y="5010150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e</a:t>
            </a:r>
          </a:p>
        </p:txBody>
      </p:sp>
      <p:sp>
        <p:nvSpPr>
          <p:cNvPr id="76812" name="Oval 9"/>
          <p:cNvSpPr>
            <a:spLocks noChangeAspect="1" noChangeArrowheads="1"/>
          </p:cNvSpPr>
          <p:nvPr/>
        </p:nvSpPr>
        <p:spPr bwMode="auto">
          <a:xfrm>
            <a:off x="5416550" y="5010150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i</a:t>
            </a:r>
          </a:p>
        </p:txBody>
      </p:sp>
      <p:sp>
        <p:nvSpPr>
          <p:cNvPr id="76813" name="Oval 10"/>
          <p:cNvSpPr>
            <a:spLocks noChangeAspect="1" noChangeArrowheads="1"/>
          </p:cNvSpPr>
          <p:nvPr/>
        </p:nvSpPr>
        <p:spPr bwMode="auto">
          <a:xfrm>
            <a:off x="4800600" y="5753100"/>
            <a:ext cx="423863" cy="28733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h</a:t>
            </a:r>
          </a:p>
        </p:txBody>
      </p:sp>
      <p:sp>
        <p:nvSpPr>
          <p:cNvPr id="76814" name="Oval 11"/>
          <p:cNvSpPr>
            <a:spLocks noChangeAspect="1" noChangeArrowheads="1"/>
          </p:cNvSpPr>
          <p:nvPr/>
        </p:nvSpPr>
        <p:spPr bwMode="auto">
          <a:xfrm>
            <a:off x="6035675" y="5753100"/>
            <a:ext cx="425450" cy="28733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g</a:t>
            </a:r>
          </a:p>
        </p:txBody>
      </p:sp>
      <p:sp>
        <p:nvSpPr>
          <p:cNvPr id="76815" name="Oval 12"/>
          <p:cNvSpPr>
            <a:spLocks noChangeAspect="1" noChangeArrowheads="1"/>
          </p:cNvSpPr>
          <p:nvPr/>
        </p:nvSpPr>
        <p:spPr bwMode="auto">
          <a:xfrm>
            <a:off x="7272338" y="5753100"/>
            <a:ext cx="425450" cy="287338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f</a:t>
            </a:r>
          </a:p>
        </p:txBody>
      </p:sp>
      <p:cxnSp>
        <p:nvCxnSpPr>
          <p:cNvPr id="76816" name="AutoShape 13"/>
          <p:cNvCxnSpPr>
            <a:cxnSpLocks noChangeAspect="1" noChangeShapeType="1"/>
            <a:stCxn id="76807" idx="7"/>
            <a:endCxn id="76808" idx="3"/>
          </p:cNvCxnSpPr>
          <p:nvPr/>
        </p:nvCxnSpPr>
        <p:spPr bwMode="auto">
          <a:xfrm flipV="1">
            <a:off x="4175125" y="4516438"/>
            <a:ext cx="687388" cy="538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17" name="AutoShape 14"/>
          <p:cNvCxnSpPr>
            <a:cxnSpLocks noChangeAspect="1" noChangeShapeType="1"/>
            <a:stCxn id="76808" idx="6"/>
            <a:endCxn id="76809" idx="2"/>
          </p:cNvCxnSpPr>
          <p:nvPr/>
        </p:nvCxnSpPr>
        <p:spPr bwMode="auto">
          <a:xfrm>
            <a:off x="5224463" y="4413250"/>
            <a:ext cx="811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18" name="Text Box 15"/>
          <p:cNvSpPr txBox="1">
            <a:spLocks noChangeAspect="1" noChangeArrowheads="1"/>
          </p:cNvSpPr>
          <p:nvPr/>
        </p:nvSpPr>
        <p:spPr bwMode="auto">
          <a:xfrm>
            <a:off x="5521325" y="40973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  <p:sp>
        <p:nvSpPr>
          <p:cNvPr id="76819" name="Text Box 16"/>
          <p:cNvSpPr txBox="1">
            <a:spLocks noChangeAspect="1" noChangeArrowheads="1"/>
          </p:cNvSpPr>
          <p:nvPr/>
        </p:nvSpPr>
        <p:spPr bwMode="auto">
          <a:xfrm>
            <a:off x="6762750" y="41068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cxnSp>
        <p:nvCxnSpPr>
          <p:cNvPr id="76820" name="AutoShape 17"/>
          <p:cNvCxnSpPr>
            <a:cxnSpLocks noChangeAspect="1" noChangeShapeType="1"/>
            <a:stCxn id="76809" idx="6"/>
            <a:endCxn id="76810" idx="2"/>
          </p:cNvCxnSpPr>
          <p:nvPr/>
        </p:nvCxnSpPr>
        <p:spPr bwMode="auto">
          <a:xfrm>
            <a:off x="6461125" y="4413250"/>
            <a:ext cx="811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21" name="AutoShape 18"/>
          <p:cNvCxnSpPr>
            <a:cxnSpLocks noChangeAspect="1" noChangeShapeType="1"/>
            <a:stCxn id="76810" idx="5"/>
            <a:endCxn id="76811" idx="1"/>
          </p:cNvCxnSpPr>
          <p:nvPr/>
        </p:nvCxnSpPr>
        <p:spPr bwMode="auto">
          <a:xfrm>
            <a:off x="7635875" y="4516438"/>
            <a:ext cx="933450" cy="538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22" name="AutoShape 19"/>
          <p:cNvCxnSpPr>
            <a:cxnSpLocks noChangeAspect="1" noChangeShapeType="1"/>
            <a:stCxn id="76810" idx="4"/>
            <a:endCxn id="76815" idx="0"/>
          </p:cNvCxnSpPr>
          <p:nvPr/>
        </p:nvCxnSpPr>
        <p:spPr bwMode="auto">
          <a:xfrm>
            <a:off x="7486650" y="4557713"/>
            <a:ext cx="0" cy="11953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23" name="AutoShape 20"/>
          <p:cNvCxnSpPr>
            <a:cxnSpLocks noChangeAspect="1" noChangeShapeType="1"/>
            <a:stCxn id="76815" idx="7"/>
            <a:endCxn id="76811" idx="3"/>
          </p:cNvCxnSpPr>
          <p:nvPr/>
        </p:nvCxnSpPr>
        <p:spPr bwMode="auto">
          <a:xfrm flipV="1">
            <a:off x="7635875" y="5256213"/>
            <a:ext cx="93345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24" name="AutoShape 21"/>
          <p:cNvCxnSpPr>
            <a:cxnSpLocks noChangeAspect="1" noChangeShapeType="1"/>
            <a:stCxn id="76809" idx="5"/>
            <a:endCxn id="76815" idx="1"/>
          </p:cNvCxnSpPr>
          <p:nvPr/>
        </p:nvCxnSpPr>
        <p:spPr bwMode="auto">
          <a:xfrm>
            <a:off x="6399213" y="4516438"/>
            <a:ext cx="936625" cy="12779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25" name="Text Box 22"/>
          <p:cNvSpPr txBox="1">
            <a:spLocks noChangeAspect="1" noChangeArrowheads="1"/>
          </p:cNvSpPr>
          <p:nvPr/>
        </p:nvSpPr>
        <p:spPr bwMode="auto">
          <a:xfrm>
            <a:off x="7443788" y="50387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14</a:t>
            </a:r>
          </a:p>
        </p:txBody>
      </p:sp>
      <p:sp>
        <p:nvSpPr>
          <p:cNvPr id="76826" name="Text Box 23"/>
          <p:cNvSpPr txBox="1">
            <a:spLocks noChangeAspect="1" noChangeArrowheads="1"/>
          </p:cNvSpPr>
          <p:nvPr/>
        </p:nvSpPr>
        <p:spPr bwMode="auto">
          <a:xfrm>
            <a:off x="8053388" y="54578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10</a:t>
            </a:r>
          </a:p>
        </p:txBody>
      </p:sp>
      <p:sp>
        <p:nvSpPr>
          <p:cNvPr id="76827" name="Text Box 24"/>
          <p:cNvSpPr txBox="1">
            <a:spLocks noChangeAspect="1" noChangeArrowheads="1"/>
          </p:cNvSpPr>
          <p:nvPr/>
        </p:nvSpPr>
        <p:spPr bwMode="auto">
          <a:xfrm>
            <a:off x="8101013" y="45021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9</a:t>
            </a:r>
          </a:p>
        </p:txBody>
      </p:sp>
      <p:sp>
        <p:nvSpPr>
          <p:cNvPr id="76828" name="Text Box 25"/>
          <p:cNvSpPr txBox="1">
            <a:spLocks noChangeAspect="1" noChangeArrowheads="1"/>
          </p:cNvSpPr>
          <p:nvPr/>
        </p:nvSpPr>
        <p:spPr bwMode="auto">
          <a:xfrm>
            <a:off x="6545263" y="49323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cxnSp>
        <p:nvCxnSpPr>
          <p:cNvPr id="76829" name="AutoShape 26"/>
          <p:cNvCxnSpPr>
            <a:cxnSpLocks noChangeAspect="1" noChangeShapeType="1"/>
            <a:stCxn id="76814" idx="6"/>
            <a:endCxn id="76815" idx="2"/>
          </p:cNvCxnSpPr>
          <p:nvPr/>
        </p:nvCxnSpPr>
        <p:spPr bwMode="auto">
          <a:xfrm>
            <a:off x="6461125" y="5895975"/>
            <a:ext cx="811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30" name="AutoShape 27"/>
          <p:cNvCxnSpPr>
            <a:cxnSpLocks noChangeAspect="1" noChangeShapeType="1"/>
            <a:stCxn id="76812" idx="5"/>
            <a:endCxn id="76814" idx="1"/>
          </p:cNvCxnSpPr>
          <p:nvPr/>
        </p:nvCxnSpPr>
        <p:spPr bwMode="auto">
          <a:xfrm>
            <a:off x="5780088" y="5256213"/>
            <a:ext cx="31750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31" name="Text Box 28"/>
          <p:cNvSpPr txBox="1">
            <a:spLocks noChangeAspect="1" noChangeArrowheads="1"/>
          </p:cNvSpPr>
          <p:nvPr/>
        </p:nvSpPr>
        <p:spPr bwMode="auto">
          <a:xfrm>
            <a:off x="5708650" y="54165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6</a:t>
            </a:r>
          </a:p>
        </p:txBody>
      </p:sp>
      <p:sp>
        <p:nvSpPr>
          <p:cNvPr id="76832" name="Text Box 29"/>
          <p:cNvSpPr txBox="1">
            <a:spLocks noChangeAspect="1" noChangeArrowheads="1"/>
          </p:cNvSpPr>
          <p:nvPr/>
        </p:nvSpPr>
        <p:spPr bwMode="auto">
          <a:xfrm>
            <a:off x="6735763" y="58547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sp>
        <p:nvSpPr>
          <p:cNvPr id="76833" name="Text Box 30"/>
          <p:cNvSpPr txBox="1">
            <a:spLocks noChangeAspect="1" noChangeArrowheads="1"/>
          </p:cNvSpPr>
          <p:nvPr/>
        </p:nvSpPr>
        <p:spPr bwMode="auto">
          <a:xfrm>
            <a:off x="5883275" y="46291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cxnSp>
        <p:nvCxnSpPr>
          <p:cNvPr id="76834" name="AutoShape 31"/>
          <p:cNvCxnSpPr>
            <a:cxnSpLocks noChangeAspect="1" noChangeShapeType="1"/>
            <a:stCxn id="76812" idx="7"/>
            <a:endCxn id="76809" idx="3"/>
          </p:cNvCxnSpPr>
          <p:nvPr/>
        </p:nvCxnSpPr>
        <p:spPr bwMode="auto">
          <a:xfrm flipV="1">
            <a:off x="5780088" y="4516438"/>
            <a:ext cx="317500" cy="538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35" name="AutoShape 32"/>
          <p:cNvCxnSpPr>
            <a:cxnSpLocks noChangeAspect="1" noChangeShapeType="1"/>
            <a:stCxn id="76808" idx="4"/>
            <a:endCxn id="76813" idx="0"/>
          </p:cNvCxnSpPr>
          <p:nvPr/>
        </p:nvCxnSpPr>
        <p:spPr bwMode="auto">
          <a:xfrm>
            <a:off x="5013325" y="4557713"/>
            <a:ext cx="0" cy="11953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36" name="AutoShape 33"/>
          <p:cNvCxnSpPr>
            <a:cxnSpLocks noChangeAspect="1" noChangeShapeType="1"/>
            <a:stCxn id="76807" idx="5"/>
            <a:endCxn id="76813" idx="1"/>
          </p:cNvCxnSpPr>
          <p:nvPr/>
        </p:nvCxnSpPr>
        <p:spPr bwMode="auto">
          <a:xfrm>
            <a:off x="4175125" y="5256213"/>
            <a:ext cx="687388" cy="538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37" name="AutoShape 34"/>
          <p:cNvCxnSpPr>
            <a:cxnSpLocks noChangeAspect="1" noChangeShapeType="1"/>
            <a:stCxn id="76813" idx="6"/>
            <a:endCxn id="76814" idx="2"/>
          </p:cNvCxnSpPr>
          <p:nvPr/>
        </p:nvCxnSpPr>
        <p:spPr bwMode="auto">
          <a:xfrm>
            <a:off x="5224463" y="5895975"/>
            <a:ext cx="8112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38" name="AutoShape 35"/>
          <p:cNvCxnSpPr>
            <a:cxnSpLocks noChangeAspect="1" noChangeShapeType="1"/>
            <a:stCxn id="76813" idx="7"/>
            <a:endCxn id="76812" idx="3"/>
          </p:cNvCxnSpPr>
          <p:nvPr/>
        </p:nvCxnSpPr>
        <p:spPr bwMode="auto">
          <a:xfrm flipV="1">
            <a:off x="5162550" y="5256213"/>
            <a:ext cx="315913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39" name="Text Box 36"/>
          <p:cNvSpPr txBox="1">
            <a:spLocks noChangeAspect="1" noChangeArrowheads="1"/>
          </p:cNvSpPr>
          <p:nvPr/>
        </p:nvSpPr>
        <p:spPr bwMode="auto">
          <a:xfrm>
            <a:off x="5534025" y="58626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</a:t>
            </a:r>
          </a:p>
        </p:txBody>
      </p:sp>
      <p:sp>
        <p:nvSpPr>
          <p:cNvPr id="76840" name="Text Box 37"/>
          <p:cNvSpPr txBox="1">
            <a:spLocks noChangeAspect="1" noChangeArrowheads="1"/>
          </p:cNvSpPr>
          <p:nvPr/>
        </p:nvSpPr>
        <p:spPr bwMode="auto">
          <a:xfrm>
            <a:off x="5297488" y="54117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sp>
        <p:nvSpPr>
          <p:cNvPr id="76841" name="Text Box 38"/>
          <p:cNvSpPr txBox="1">
            <a:spLocks noChangeAspect="1" noChangeArrowheads="1"/>
          </p:cNvSpPr>
          <p:nvPr/>
        </p:nvSpPr>
        <p:spPr bwMode="auto">
          <a:xfrm>
            <a:off x="4695825" y="49085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11</a:t>
            </a:r>
          </a:p>
        </p:txBody>
      </p:sp>
      <p:sp>
        <p:nvSpPr>
          <p:cNvPr id="76842" name="Text Box 39"/>
          <p:cNvSpPr txBox="1">
            <a:spLocks noChangeAspect="1" noChangeArrowheads="1"/>
          </p:cNvSpPr>
          <p:nvPr/>
        </p:nvSpPr>
        <p:spPr bwMode="auto">
          <a:xfrm>
            <a:off x="4046538" y="5294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  <p:sp>
        <p:nvSpPr>
          <p:cNvPr id="76843" name="Oval 40"/>
          <p:cNvSpPr>
            <a:spLocks noChangeAspect="1" noChangeArrowheads="1"/>
          </p:cNvSpPr>
          <p:nvPr/>
        </p:nvSpPr>
        <p:spPr bwMode="auto">
          <a:xfrm>
            <a:off x="306388" y="2716213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a</a:t>
            </a:r>
          </a:p>
        </p:txBody>
      </p:sp>
      <p:sp>
        <p:nvSpPr>
          <p:cNvPr id="76844" name="Oval 41"/>
          <p:cNvSpPr>
            <a:spLocks noChangeAspect="1" noChangeArrowheads="1"/>
          </p:cNvSpPr>
          <p:nvPr/>
        </p:nvSpPr>
        <p:spPr bwMode="auto">
          <a:xfrm>
            <a:off x="1296988" y="1974850"/>
            <a:ext cx="423862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b</a:t>
            </a:r>
          </a:p>
        </p:txBody>
      </p:sp>
      <p:sp>
        <p:nvSpPr>
          <p:cNvPr id="76845" name="Oval 42"/>
          <p:cNvSpPr>
            <a:spLocks noChangeAspect="1" noChangeArrowheads="1"/>
          </p:cNvSpPr>
          <p:nvPr/>
        </p:nvSpPr>
        <p:spPr bwMode="auto">
          <a:xfrm>
            <a:off x="2532063" y="1974850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c</a:t>
            </a:r>
          </a:p>
        </p:txBody>
      </p:sp>
      <p:sp>
        <p:nvSpPr>
          <p:cNvPr id="76846" name="Oval 43"/>
          <p:cNvSpPr>
            <a:spLocks noChangeAspect="1" noChangeArrowheads="1"/>
          </p:cNvSpPr>
          <p:nvPr/>
        </p:nvSpPr>
        <p:spPr bwMode="auto">
          <a:xfrm>
            <a:off x="3768725" y="1974850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d</a:t>
            </a:r>
          </a:p>
        </p:txBody>
      </p:sp>
      <p:sp>
        <p:nvSpPr>
          <p:cNvPr id="76847" name="Oval 44"/>
          <p:cNvSpPr>
            <a:spLocks noChangeAspect="1" noChangeArrowheads="1"/>
          </p:cNvSpPr>
          <p:nvPr/>
        </p:nvSpPr>
        <p:spPr bwMode="auto">
          <a:xfrm>
            <a:off x="5005388" y="2716213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e</a:t>
            </a:r>
          </a:p>
        </p:txBody>
      </p:sp>
      <p:sp>
        <p:nvSpPr>
          <p:cNvPr id="76848" name="Oval 45"/>
          <p:cNvSpPr>
            <a:spLocks noChangeAspect="1" noChangeArrowheads="1"/>
          </p:cNvSpPr>
          <p:nvPr/>
        </p:nvSpPr>
        <p:spPr bwMode="auto">
          <a:xfrm>
            <a:off x="1912938" y="2716213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i</a:t>
            </a:r>
          </a:p>
        </p:txBody>
      </p:sp>
      <p:sp>
        <p:nvSpPr>
          <p:cNvPr id="76849" name="Oval 46"/>
          <p:cNvSpPr>
            <a:spLocks noChangeAspect="1" noChangeArrowheads="1"/>
          </p:cNvSpPr>
          <p:nvPr/>
        </p:nvSpPr>
        <p:spPr bwMode="auto">
          <a:xfrm>
            <a:off x="1296988" y="3459163"/>
            <a:ext cx="423862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h</a:t>
            </a:r>
          </a:p>
        </p:txBody>
      </p:sp>
      <p:sp>
        <p:nvSpPr>
          <p:cNvPr id="76850" name="Oval 47"/>
          <p:cNvSpPr>
            <a:spLocks noChangeAspect="1" noChangeArrowheads="1"/>
          </p:cNvSpPr>
          <p:nvPr/>
        </p:nvSpPr>
        <p:spPr bwMode="auto">
          <a:xfrm>
            <a:off x="2532063" y="3459163"/>
            <a:ext cx="425450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g</a:t>
            </a:r>
          </a:p>
        </p:txBody>
      </p:sp>
      <p:sp>
        <p:nvSpPr>
          <p:cNvPr id="76851" name="Oval 48"/>
          <p:cNvSpPr>
            <a:spLocks noChangeAspect="1" noChangeArrowheads="1"/>
          </p:cNvSpPr>
          <p:nvPr/>
        </p:nvSpPr>
        <p:spPr bwMode="auto">
          <a:xfrm>
            <a:off x="3768725" y="3459163"/>
            <a:ext cx="425450" cy="2873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f</a:t>
            </a:r>
          </a:p>
        </p:txBody>
      </p:sp>
      <p:cxnSp>
        <p:nvCxnSpPr>
          <p:cNvPr id="76852" name="AutoShape 49"/>
          <p:cNvCxnSpPr>
            <a:cxnSpLocks noChangeAspect="1" noChangeShapeType="1"/>
            <a:stCxn id="76843" idx="7"/>
            <a:endCxn id="76844" idx="3"/>
          </p:cNvCxnSpPr>
          <p:nvPr/>
        </p:nvCxnSpPr>
        <p:spPr bwMode="auto">
          <a:xfrm flipV="1">
            <a:off x="671513" y="2222500"/>
            <a:ext cx="687387" cy="538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53" name="AutoShape 50"/>
          <p:cNvCxnSpPr>
            <a:cxnSpLocks noChangeAspect="1" noChangeShapeType="1"/>
            <a:stCxn id="76844" idx="6"/>
            <a:endCxn id="76845" idx="2"/>
          </p:cNvCxnSpPr>
          <p:nvPr/>
        </p:nvCxnSpPr>
        <p:spPr bwMode="auto">
          <a:xfrm>
            <a:off x="1720850" y="2119313"/>
            <a:ext cx="811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54" name="Text Box 51"/>
          <p:cNvSpPr txBox="1">
            <a:spLocks noChangeAspect="1" noChangeArrowheads="1"/>
          </p:cNvSpPr>
          <p:nvPr/>
        </p:nvSpPr>
        <p:spPr bwMode="auto">
          <a:xfrm>
            <a:off x="771525" y="22177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sp>
        <p:nvSpPr>
          <p:cNvPr id="76855" name="Text Box 52"/>
          <p:cNvSpPr txBox="1">
            <a:spLocks noChangeAspect="1" noChangeArrowheads="1"/>
          </p:cNvSpPr>
          <p:nvPr/>
        </p:nvSpPr>
        <p:spPr bwMode="auto">
          <a:xfrm>
            <a:off x="2017713" y="1803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  <p:sp>
        <p:nvSpPr>
          <p:cNvPr id="76856" name="Text Box 53"/>
          <p:cNvSpPr txBox="1">
            <a:spLocks noChangeAspect="1" noChangeArrowheads="1"/>
          </p:cNvSpPr>
          <p:nvPr/>
        </p:nvSpPr>
        <p:spPr bwMode="auto">
          <a:xfrm>
            <a:off x="3259138" y="18129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cxnSp>
        <p:nvCxnSpPr>
          <p:cNvPr id="76857" name="AutoShape 54"/>
          <p:cNvCxnSpPr>
            <a:cxnSpLocks noChangeAspect="1" noChangeShapeType="1"/>
            <a:stCxn id="76845" idx="6"/>
            <a:endCxn id="76846" idx="2"/>
          </p:cNvCxnSpPr>
          <p:nvPr/>
        </p:nvCxnSpPr>
        <p:spPr bwMode="auto">
          <a:xfrm>
            <a:off x="2957513" y="2119313"/>
            <a:ext cx="8112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58" name="AutoShape 55"/>
          <p:cNvCxnSpPr>
            <a:cxnSpLocks noChangeAspect="1" noChangeShapeType="1"/>
            <a:stCxn id="76846" idx="5"/>
            <a:endCxn id="76847" idx="1"/>
          </p:cNvCxnSpPr>
          <p:nvPr/>
        </p:nvCxnSpPr>
        <p:spPr bwMode="auto">
          <a:xfrm>
            <a:off x="4132263" y="2222500"/>
            <a:ext cx="933450" cy="538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59" name="AutoShape 56"/>
          <p:cNvCxnSpPr>
            <a:cxnSpLocks noChangeAspect="1" noChangeShapeType="1"/>
            <a:stCxn id="76846" idx="4"/>
            <a:endCxn id="76851" idx="0"/>
          </p:cNvCxnSpPr>
          <p:nvPr/>
        </p:nvCxnSpPr>
        <p:spPr bwMode="auto">
          <a:xfrm>
            <a:off x="3983038" y="2263775"/>
            <a:ext cx="0" cy="11953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60" name="AutoShape 57"/>
          <p:cNvCxnSpPr>
            <a:cxnSpLocks noChangeAspect="1" noChangeShapeType="1"/>
            <a:stCxn id="76851" idx="7"/>
            <a:endCxn id="76847" idx="3"/>
          </p:cNvCxnSpPr>
          <p:nvPr/>
        </p:nvCxnSpPr>
        <p:spPr bwMode="auto">
          <a:xfrm flipV="1">
            <a:off x="4132263" y="2962275"/>
            <a:ext cx="93345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61" name="AutoShape 58"/>
          <p:cNvCxnSpPr>
            <a:cxnSpLocks noChangeAspect="1" noChangeShapeType="1"/>
            <a:stCxn id="76845" idx="5"/>
            <a:endCxn id="76851" idx="1"/>
          </p:cNvCxnSpPr>
          <p:nvPr/>
        </p:nvCxnSpPr>
        <p:spPr bwMode="auto">
          <a:xfrm>
            <a:off x="2895600" y="2222500"/>
            <a:ext cx="936625" cy="12779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62" name="Text Box 59"/>
          <p:cNvSpPr txBox="1">
            <a:spLocks noChangeAspect="1" noChangeArrowheads="1"/>
          </p:cNvSpPr>
          <p:nvPr/>
        </p:nvSpPr>
        <p:spPr bwMode="auto">
          <a:xfrm>
            <a:off x="3940175" y="27447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14</a:t>
            </a:r>
          </a:p>
        </p:txBody>
      </p:sp>
      <p:sp>
        <p:nvSpPr>
          <p:cNvPr id="76863" name="Text Box 60"/>
          <p:cNvSpPr txBox="1">
            <a:spLocks noChangeAspect="1" noChangeArrowheads="1"/>
          </p:cNvSpPr>
          <p:nvPr/>
        </p:nvSpPr>
        <p:spPr bwMode="auto">
          <a:xfrm>
            <a:off x="4549775" y="31638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10</a:t>
            </a:r>
          </a:p>
        </p:txBody>
      </p:sp>
      <p:sp>
        <p:nvSpPr>
          <p:cNvPr id="76864" name="Text Box 61"/>
          <p:cNvSpPr txBox="1">
            <a:spLocks noChangeAspect="1" noChangeArrowheads="1"/>
          </p:cNvSpPr>
          <p:nvPr/>
        </p:nvSpPr>
        <p:spPr bwMode="auto">
          <a:xfrm>
            <a:off x="4597400" y="22082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9</a:t>
            </a:r>
          </a:p>
        </p:txBody>
      </p:sp>
      <p:sp>
        <p:nvSpPr>
          <p:cNvPr id="76865" name="Text Box 62"/>
          <p:cNvSpPr txBox="1">
            <a:spLocks noChangeAspect="1" noChangeArrowheads="1"/>
          </p:cNvSpPr>
          <p:nvPr/>
        </p:nvSpPr>
        <p:spPr bwMode="auto">
          <a:xfrm>
            <a:off x="3041650" y="26384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4</a:t>
            </a:r>
          </a:p>
        </p:txBody>
      </p:sp>
      <p:cxnSp>
        <p:nvCxnSpPr>
          <p:cNvPr id="76866" name="AutoShape 63"/>
          <p:cNvCxnSpPr>
            <a:cxnSpLocks noChangeAspect="1" noChangeShapeType="1"/>
            <a:stCxn id="76850" idx="6"/>
            <a:endCxn id="76851" idx="2"/>
          </p:cNvCxnSpPr>
          <p:nvPr/>
        </p:nvCxnSpPr>
        <p:spPr bwMode="auto">
          <a:xfrm>
            <a:off x="2957513" y="3602038"/>
            <a:ext cx="8112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67" name="AutoShape 64"/>
          <p:cNvCxnSpPr>
            <a:cxnSpLocks noChangeAspect="1" noChangeShapeType="1"/>
            <a:stCxn id="76848" idx="5"/>
            <a:endCxn id="76850" idx="1"/>
          </p:cNvCxnSpPr>
          <p:nvPr/>
        </p:nvCxnSpPr>
        <p:spPr bwMode="auto">
          <a:xfrm>
            <a:off x="2276475" y="2962275"/>
            <a:ext cx="31750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68" name="Text Box 65"/>
          <p:cNvSpPr txBox="1">
            <a:spLocks noChangeAspect="1" noChangeArrowheads="1"/>
          </p:cNvSpPr>
          <p:nvPr/>
        </p:nvSpPr>
        <p:spPr bwMode="auto">
          <a:xfrm>
            <a:off x="2205038" y="31226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6</a:t>
            </a:r>
          </a:p>
        </p:txBody>
      </p:sp>
      <p:sp>
        <p:nvSpPr>
          <p:cNvPr id="76869" name="Text Box 66"/>
          <p:cNvSpPr txBox="1">
            <a:spLocks noChangeAspect="1" noChangeArrowheads="1"/>
          </p:cNvSpPr>
          <p:nvPr/>
        </p:nvSpPr>
        <p:spPr bwMode="auto">
          <a:xfrm>
            <a:off x="3232150" y="35607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sp>
        <p:nvSpPr>
          <p:cNvPr id="76870" name="Text Box 67"/>
          <p:cNvSpPr txBox="1">
            <a:spLocks noChangeAspect="1" noChangeArrowheads="1"/>
          </p:cNvSpPr>
          <p:nvPr/>
        </p:nvSpPr>
        <p:spPr bwMode="auto">
          <a:xfrm>
            <a:off x="2379663" y="23352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2</a:t>
            </a:r>
          </a:p>
        </p:txBody>
      </p:sp>
      <p:cxnSp>
        <p:nvCxnSpPr>
          <p:cNvPr id="76871" name="AutoShape 68"/>
          <p:cNvCxnSpPr>
            <a:cxnSpLocks noChangeAspect="1" noChangeShapeType="1"/>
            <a:stCxn id="76848" idx="7"/>
            <a:endCxn id="76845" idx="3"/>
          </p:cNvCxnSpPr>
          <p:nvPr/>
        </p:nvCxnSpPr>
        <p:spPr bwMode="auto">
          <a:xfrm flipV="1">
            <a:off x="2276475" y="2222500"/>
            <a:ext cx="317500" cy="538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72" name="AutoShape 69"/>
          <p:cNvCxnSpPr>
            <a:cxnSpLocks noChangeAspect="1" noChangeShapeType="1"/>
            <a:stCxn id="76844" idx="4"/>
            <a:endCxn id="76849" idx="0"/>
          </p:cNvCxnSpPr>
          <p:nvPr/>
        </p:nvCxnSpPr>
        <p:spPr bwMode="auto">
          <a:xfrm>
            <a:off x="1509713" y="2263775"/>
            <a:ext cx="0" cy="11953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73" name="AutoShape 70"/>
          <p:cNvCxnSpPr>
            <a:cxnSpLocks noChangeAspect="1" noChangeShapeType="1"/>
            <a:stCxn id="76843" idx="5"/>
            <a:endCxn id="76849" idx="1"/>
          </p:cNvCxnSpPr>
          <p:nvPr/>
        </p:nvCxnSpPr>
        <p:spPr bwMode="auto">
          <a:xfrm>
            <a:off x="671513" y="2962275"/>
            <a:ext cx="687387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74" name="AutoShape 71"/>
          <p:cNvCxnSpPr>
            <a:cxnSpLocks noChangeAspect="1" noChangeShapeType="1"/>
            <a:stCxn id="76849" idx="6"/>
            <a:endCxn id="76850" idx="2"/>
          </p:cNvCxnSpPr>
          <p:nvPr/>
        </p:nvCxnSpPr>
        <p:spPr bwMode="auto">
          <a:xfrm>
            <a:off x="1720850" y="3602038"/>
            <a:ext cx="811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75" name="AutoShape 72"/>
          <p:cNvCxnSpPr>
            <a:cxnSpLocks noChangeAspect="1" noChangeShapeType="1"/>
            <a:stCxn id="76849" idx="7"/>
            <a:endCxn id="76848" idx="3"/>
          </p:cNvCxnSpPr>
          <p:nvPr/>
        </p:nvCxnSpPr>
        <p:spPr bwMode="auto">
          <a:xfrm flipV="1">
            <a:off x="1658938" y="2962275"/>
            <a:ext cx="315912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76" name="Text Box 73"/>
          <p:cNvSpPr txBox="1">
            <a:spLocks noChangeAspect="1" noChangeArrowheads="1"/>
          </p:cNvSpPr>
          <p:nvPr/>
        </p:nvSpPr>
        <p:spPr bwMode="auto">
          <a:xfrm>
            <a:off x="2030413" y="35687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</a:t>
            </a:r>
          </a:p>
        </p:txBody>
      </p:sp>
      <p:sp>
        <p:nvSpPr>
          <p:cNvPr id="76877" name="Text Box 74"/>
          <p:cNvSpPr txBox="1">
            <a:spLocks noChangeAspect="1" noChangeArrowheads="1"/>
          </p:cNvSpPr>
          <p:nvPr/>
        </p:nvSpPr>
        <p:spPr bwMode="auto">
          <a:xfrm>
            <a:off x="1793875" y="31178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7</a:t>
            </a:r>
          </a:p>
        </p:txBody>
      </p:sp>
      <p:sp>
        <p:nvSpPr>
          <p:cNvPr id="76878" name="Text Box 75"/>
          <p:cNvSpPr txBox="1">
            <a:spLocks noChangeAspect="1" noChangeArrowheads="1"/>
          </p:cNvSpPr>
          <p:nvPr/>
        </p:nvSpPr>
        <p:spPr bwMode="auto">
          <a:xfrm>
            <a:off x="1192213" y="26146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11</a:t>
            </a:r>
          </a:p>
        </p:txBody>
      </p:sp>
      <p:sp>
        <p:nvSpPr>
          <p:cNvPr id="76879" name="Text Box 76"/>
          <p:cNvSpPr txBox="1">
            <a:spLocks noChangeAspect="1" noChangeArrowheads="1"/>
          </p:cNvSpPr>
          <p:nvPr/>
        </p:nvSpPr>
        <p:spPr bwMode="auto">
          <a:xfrm>
            <a:off x="809625" y="31908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8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AED7D6-1165-4BAD-B78C-E56953BDA54E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778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78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FC953D-D4CA-408A-9DCA-95E045C64A75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tr-TR" sz="1400" smtClean="0"/>
          </a:p>
        </p:txBody>
      </p:sp>
      <p:sp>
        <p:nvSpPr>
          <p:cNvPr id="778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References</a:t>
            </a:r>
          </a:p>
        </p:txBody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[1] T.H. Cormen, C.E. Leiserson, R.L. Rivest, C. Stein, “Introduction to Algorithms,” 2</a:t>
            </a:r>
            <a:r>
              <a:rPr lang="tr-TR" altLang="tr-TR" baseline="30000" smtClean="0"/>
              <a:t>nd</a:t>
            </a:r>
            <a:r>
              <a:rPr lang="tr-TR" altLang="tr-TR" smtClean="0"/>
              <a:t> Edition, 2003, MIT Press</a:t>
            </a:r>
          </a:p>
          <a:p>
            <a:pPr eaLnBrk="1" hangingPunct="1"/>
            <a:r>
              <a:rPr lang="tr-TR" altLang="tr-TR" smtClean="0"/>
              <a:t>[2] M.A. Weiss, “Data Structures and Algorithm Analysis in C,” 2</a:t>
            </a:r>
            <a:r>
              <a:rPr lang="tr-TR" altLang="tr-TR" baseline="30000" smtClean="0"/>
              <a:t>nd</a:t>
            </a:r>
            <a:r>
              <a:rPr lang="tr-TR" altLang="tr-TR" smtClean="0"/>
              <a:t> Edition, 1997, Addison Wesley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286991-3A2C-436F-B005-9306B13DC0DA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D2DC05-C83B-4DBA-BFE3-E7E3C9528061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tr-TR" sz="1400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Path Definitions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z="2800" smtClean="0"/>
              <a:t>A </a:t>
            </a:r>
            <a:r>
              <a:rPr lang="en-US" altLang="tr-TR" sz="2800" i="1" smtClean="0">
                <a:solidFill>
                  <a:srgbClr val="FF0000"/>
                </a:solidFill>
              </a:rPr>
              <a:t>path</a:t>
            </a:r>
            <a:r>
              <a:rPr lang="en-US" altLang="tr-TR" sz="2800" smtClean="0"/>
              <a:t> in a graph is a sequence of vertices </a:t>
            </a:r>
            <a:r>
              <a:rPr lang="en-US" altLang="tr-TR" sz="2800" i="1" smtClean="0"/>
              <a:t>w</a:t>
            </a:r>
            <a:r>
              <a:rPr lang="en-US" altLang="tr-TR" sz="2800" i="1" baseline="-25000" smtClean="0"/>
              <a:t>1</a:t>
            </a:r>
            <a:r>
              <a:rPr lang="en-US" altLang="tr-TR" sz="2800" i="1" smtClean="0"/>
              <a:t>, w</a:t>
            </a:r>
            <a:r>
              <a:rPr lang="en-US" altLang="tr-TR" sz="2800" i="1" baseline="-25000" smtClean="0"/>
              <a:t>2</a:t>
            </a:r>
            <a:r>
              <a:rPr lang="en-US" altLang="tr-TR" sz="2800" i="1" smtClean="0"/>
              <a:t>, …,w</a:t>
            </a:r>
            <a:r>
              <a:rPr lang="en-US" altLang="tr-TR" sz="2800" i="1" baseline="-25000" smtClean="0"/>
              <a:t>n</a:t>
            </a:r>
            <a:r>
              <a:rPr lang="en-US" altLang="tr-TR" sz="2800" smtClean="0"/>
              <a:t> where each edge </a:t>
            </a:r>
            <a:r>
              <a:rPr lang="en-US" altLang="tr-TR" sz="2800" i="1" smtClean="0"/>
              <a:t>(w</a:t>
            </a:r>
            <a:r>
              <a:rPr lang="en-US" altLang="tr-TR" sz="2800" i="1" baseline="-25000" smtClean="0"/>
              <a:t>i</a:t>
            </a:r>
            <a:r>
              <a:rPr lang="en-US" altLang="tr-TR" sz="2800" i="1" smtClean="0"/>
              <a:t>, w</a:t>
            </a:r>
            <a:r>
              <a:rPr lang="en-US" altLang="tr-TR" sz="2800" i="1" baseline="-25000" smtClean="0"/>
              <a:t>i+1</a:t>
            </a:r>
            <a:r>
              <a:rPr lang="en-US" altLang="tr-TR" sz="2800" i="1" smtClean="0"/>
              <a:t>)</a:t>
            </a:r>
            <a:r>
              <a:rPr lang="en-US" altLang="tr-TR" sz="2800" i="1" smtClean="0">
                <a:sym typeface="Symbol" panose="05050102010706020507" pitchFamily="18" charset="2"/>
              </a:rPr>
              <a:t></a:t>
            </a:r>
            <a:r>
              <a:rPr lang="en-US" altLang="tr-TR" sz="2800" i="1" smtClean="0"/>
              <a:t>E</a:t>
            </a:r>
            <a:r>
              <a:rPr lang="en-US" altLang="tr-TR" sz="2800" smtClean="0"/>
              <a:t> for </a:t>
            </a:r>
            <a:r>
              <a:rPr lang="en-US" altLang="tr-TR" sz="2800" i="1" smtClean="0"/>
              <a:t>1</a:t>
            </a:r>
            <a:r>
              <a:rPr lang="en-US" altLang="tr-TR" sz="2800" i="1" smtClean="0">
                <a:sym typeface="Symbol" panose="05050102010706020507" pitchFamily="18" charset="2"/>
              </a:rPr>
              <a:t></a:t>
            </a:r>
            <a:r>
              <a:rPr lang="en-US" altLang="tr-TR" sz="2800" i="1" smtClean="0"/>
              <a:t>i&lt;n</a:t>
            </a:r>
            <a:r>
              <a:rPr lang="en-US" altLang="tr-TR" sz="2800" smtClean="0"/>
              <a:t>.  </a:t>
            </a:r>
          </a:p>
          <a:p>
            <a:pPr eaLnBrk="1" hangingPunct="1"/>
            <a:r>
              <a:rPr lang="en-US" altLang="tr-TR" sz="2800" smtClean="0"/>
              <a:t>The </a:t>
            </a:r>
            <a:r>
              <a:rPr lang="en-US" altLang="tr-TR" sz="2800" i="1" smtClean="0">
                <a:solidFill>
                  <a:srgbClr val="FF0000"/>
                </a:solidFill>
              </a:rPr>
              <a:t>length of a path</a:t>
            </a:r>
            <a:r>
              <a:rPr lang="en-US" altLang="tr-TR" sz="2800" smtClean="0"/>
              <a:t> is the number of edges on the path, (i.e., </a:t>
            </a:r>
            <a:r>
              <a:rPr lang="en-US" altLang="tr-TR" sz="2800" i="1" smtClean="0"/>
              <a:t>n-1 </a:t>
            </a:r>
            <a:r>
              <a:rPr lang="en-US" altLang="tr-TR" sz="2800" smtClean="0"/>
              <a:t>for the above path).  A path from a vertex to itself, containing no edges has a length 0.  </a:t>
            </a:r>
          </a:p>
          <a:p>
            <a:pPr eaLnBrk="1" hangingPunct="1"/>
            <a:r>
              <a:rPr lang="en-US" altLang="tr-TR" sz="2800" smtClean="0"/>
              <a:t>An edge </a:t>
            </a:r>
            <a:r>
              <a:rPr lang="en-US" altLang="tr-TR" sz="2800" i="1" smtClean="0"/>
              <a:t>(v,v)</a:t>
            </a:r>
            <a:r>
              <a:rPr lang="en-US" altLang="tr-TR" sz="2800" smtClean="0"/>
              <a:t> is called a </a:t>
            </a:r>
            <a:r>
              <a:rPr lang="en-US" altLang="tr-TR" sz="2800" i="1" smtClean="0">
                <a:solidFill>
                  <a:srgbClr val="FF0000"/>
                </a:solidFill>
              </a:rPr>
              <a:t>loop</a:t>
            </a:r>
            <a:r>
              <a:rPr lang="en-US" altLang="tr-TR" sz="2800" smtClean="0"/>
              <a:t>.  </a:t>
            </a:r>
          </a:p>
          <a:p>
            <a:pPr eaLnBrk="1" hangingPunct="1"/>
            <a:r>
              <a:rPr lang="en-US" altLang="tr-TR" sz="2800" smtClean="0"/>
              <a:t>A </a:t>
            </a:r>
            <a:r>
              <a:rPr lang="en-US" altLang="tr-TR" sz="2800" i="1" smtClean="0">
                <a:solidFill>
                  <a:srgbClr val="FF0000"/>
                </a:solidFill>
              </a:rPr>
              <a:t>simple</a:t>
            </a:r>
            <a:r>
              <a:rPr lang="en-US" altLang="tr-TR" sz="2800" smtClean="0"/>
              <a:t> </a:t>
            </a:r>
            <a:r>
              <a:rPr lang="en-US" altLang="tr-TR" sz="2800" smtClean="0">
                <a:solidFill>
                  <a:srgbClr val="FF0000"/>
                </a:solidFill>
              </a:rPr>
              <a:t>path</a:t>
            </a:r>
            <a:r>
              <a:rPr lang="en-US" altLang="tr-TR" sz="2800" smtClean="0"/>
              <a:t> is one in which all vertices, except</a:t>
            </a:r>
            <a:r>
              <a:rPr lang="tr-TR" altLang="tr-TR" sz="2800" smtClean="0"/>
              <a:t> possibly</a:t>
            </a:r>
            <a:r>
              <a:rPr lang="en-US" altLang="tr-TR" sz="2800" smtClean="0"/>
              <a:t> the first and the last, are distinct.</a:t>
            </a:r>
            <a:endParaRPr lang="tr-TR" altLang="tr-TR" sz="280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F779AE-EB75-42A9-917D-920DE09C5468}" type="datetime4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March 10, 2021</a:t>
            </a:fld>
            <a:endParaRPr lang="en-US" altLang="tr-TR" sz="1400" smtClean="0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smtClean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083EAE-6567-462F-B554-6C14BE609A89}" type="slidenum">
              <a:rPr lang="en-US" altLang="tr-TR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tr-TR" sz="1400" smtClean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Connectedness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800" smtClean="0"/>
              <a:t>An undirected graph is </a:t>
            </a:r>
            <a:r>
              <a:rPr lang="en-US" altLang="tr-TR" sz="2800" i="1" smtClean="0">
                <a:solidFill>
                  <a:srgbClr val="FF0000"/>
                </a:solidFill>
              </a:rPr>
              <a:t>connected</a:t>
            </a:r>
            <a:r>
              <a:rPr lang="en-US" altLang="tr-TR" sz="2800" smtClean="0"/>
              <a:t> if there exists a path from every vertex to every other vertex.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800" smtClean="0"/>
              <a:t>A digraph with the same property is called </a:t>
            </a:r>
            <a:r>
              <a:rPr lang="en-US" altLang="tr-TR" sz="2800" i="1" smtClean="0">
                <a:solidFill>
                  <a:srgbClr val="FF0000"/>
                </a:solidFill>
              </a:rPr>
              <a:t>strongly connected</a:t>
            </a:r>
            <a:r>
              <a:rPr lang="en-US" altLang="tr-TR" sz="28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800" smtClean="0"/>
              <a:t>If a digraph is not strongly connected, but the underlying graph</a:t>
            </a:r>
            <a:r>
              <a:rPr lang="tr-TR" altLang="tr-TR" sz="2800" smtClean="0"/>
              <a:t> (i.e., the undirected graph with the same topology)</a:t>
            </a:r>
            <a:r>
              <a:rPr lang="en-US" altLang="tr-TR" sz="2800" smtClean="0"/>
              <a:t> is connected, then the digraph is said to be </a:t>
            </a:r>
            <a:r>
              <a:rPr lang="en-US" altLang="tr-TR" sz="2800" i="1" smtClean="0">
                <a:solidFill>
                  <a:srgbClr val="FF0000"/>
                </a:solidFill>
              </a:rPr>
              <a:t>weakly connected</a:t>
            </a:r>
            <a:r>
              <a:rPr lang="en-US" altLang="tr-TR" sz="28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800" smtClean="0"/>
              <a:t>A graph is </a:t>
            </a:r>
            <a:r>
              <a:rPr lang="en-US" altLang="tr-TR" sz="2800" i="1" smtClean="0">
                <a:solidFill>
                  <a:srgbClr val="FF0000"/>
                </a:solidFill>
              </a:rPr>
              <a:t>complete</a:t>
            </a:r>
            <a:r>
              <a:rPr lang="en-US" altLang="tr-TR" sz="2800" smtClean="0"/>
              <a:t> if there is an edge between every pair of vertices</a:t>
            </a:r>
            <a:r>
              <a:rPr lang="tr-TR" altLang="tr-TR" sz="2800" smtClean="0"/>
              <a:t>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tr-TR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tr-TR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10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1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12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13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14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15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16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17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18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19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2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20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2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22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23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24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25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26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27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28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29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3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30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3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32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33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34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35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36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37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38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39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4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40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4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42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43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44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45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46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47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48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49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5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50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5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52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53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54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55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56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57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58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59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6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60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6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62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63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64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65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66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67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68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69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7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70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7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8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9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38257</TotalTime>
  <Words>4536</Words>
  <Application>Microsoft Office PowerPoint</Application>
  <PresentationFormat>On-screen Show (4:3)</PresentationFormat>
  <Paragraphs>2701</Paragraphs>
  <Slides>72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2" baseType="lpstr">
      <vt:lpstr>Times New Roman</vt:lpstr>
      <vt:lpstr>Arial</vt:lpstr>
      <vt:lpstr>Symbol</vt:lpstr>
      <vt:lpstr>Tahoma</vt:lpstr>
      <vt:lpstr>Cataneo BT</vt:lpstr>
      <vt:lpstr>MS Mincho</vt:lpstr>
      <vt:lpstr>Arial Unicode MS</vt:lpstr>
      <vt:lpstr>Batang</vt:lpstr>
      <vt:lpstr>Default Design</vt:lpstr>
      <vt:lpstr>Microsoft Equation 3.0</vt:lpstr>
      <vt:lpstr>Data Structures – Week #10</vt:lpstr>
      <vt:lpstr>Outline</vt:lpstr>
      <vt:lpstr>Graphs &amp; Graph Algorithms</vt:lpstr>
      <vt:lpstr>Motivation</vt:lpstr>
      <vt:lpstr>Graph Definitions</vt:lpstr>
      <vt:lpstr>Adjacency Set and Being Adjacent</vt:lpstr>
      <vt:lpstr> More Definitions</vt:lpstr>
      <vt:lpstr>Path Definitions</vt:lpstr>
      <vt:lpstr>Connectedness</vt:lpstr>
      <vt:lpstr>Representation of Graphs</vt:lpstr>
      <vt:lpstr>Adjacency Matrix Representation</vt:lpstr>
      <vt:lpstr>Adjacency matrix representation (AMR)</vt:lpstr>
      <vt:lpstr>Adjacency List Representation</vt:lpstr>
      <vt:lpstr>Adjacency list representation (ALR)</vt:lpstr>
      <vt:lpstr>Topological Sort</vt:lpstr>
      <vt:lpstr>Algorithm for Topological Sort*</vt:lpstr>
      <vt:lpstr>An Example to Topological Sort</vt:lpstr>
      <vt:lpstr>An Example to Topological Sort</vt:lpstr>
      <vt:lpstr>An Example to Topological Sort</vt:lpstr>
      <vt:lpstr>An Example to Topological Sort</vt:lpstr>
      <vt:lpstr>An Example to Topological Sort</vt:lpstr>
      <vt:lpstr>An Example to Topological Sort</vt:lpstr>
      <vt:lpstr>An Example to Topological Sort</vt:lpstr>
      <vt:lpstr>An Example to Topological Sort</vt:lpstr>
      <vt:lpstr>An Example to Topological Sort</vt:lpstr>
      <vt:lpstr>An Example to Topological Sort</vt:lpstr>
      <vt:lpstr>Breadth-First Search (BFS)</vt:lpstr>
      <vt:lpstr>Breadth-First Search (BFS)</vt:lpstr>
      <vt:lpstr>Algorithm for Breadth-First Search*</vt:lpstr>
      <vt:lpstr>An Example to BFS </vt:lpstr>
      <vt:lpstr>Rest of Example</vt:lpstr>
      <vt:lpstr>Depth-First Search (DFS)</vt:lpstr>
      <vt:lpstr>Algorithm for Depth-First Search*</vt:lpstr>
      <vt:lpstr>Depth-First Search</vt:lpstr>
      <vt:lpstr>An example to DFS </vt:lpstr>
      <vt:lpstr>Example cont’d...</vt:lpstr>
      <vt:lpstr>Example cont’d...</vt:lpstr>
      <vt:lpstr>End of Example</vt:lpstr>
      <vt:lpstr>Single-Source Shortest Paths (SSSP)</vt:lpstr>
      <vt:lpstr>Dijkstra’s Algorithm</vt:lpstr>
      <vt:lpstr>Dijkstra’s Algorithm</vt:lpstr>
      <vt:lpstr>Dijkstra’s Algorithm – An Example</vt:lpstr>
      <vt:lpstr>Dijkstra’s Algorithm – An Example</vt:lpstr>
      <vt:lpstr>Resulting Shortest Paths</vt:lpstr>
      <vt:lpstr>Minimum Spanning Trees (MSTs)</vt:lpstr>
      <vt:lpstr>Minimum Spanning Trees (MSTs)</vt:lpstr>
      <vt:lpstr>Prim’s Algorithm</vt:lpstr>
      <vt:lpstr>Dijkstra’s Algorithm</vt:lpstr>
      <vt:lpstr>Prim’s Algorithm</vt:lpstr>
      <vt:lpstr>Prim’s Algorithm - Example</vt:lpstr>
      <vt:lpstr>Prim’s Algorithm - Example</vt:lpstr>
      <vt:lpstr>Prim’s Algorithm - Example</vt:lpstr>
      <vt:lpstr>Prim’s Algorithm - Example</vt:lpstr>
      <vt:lpstr>Prim’s Algorithm - Example</vt:lpstr>
      <vt:lpstr>Prim’s Algorithm - Example</vt:lpstr>
      <vt:lpstr>Prim’s Algorithm - Example</vt:lpstr>
      <vt:lpstr>Prim’s Algorithm - Example</vt:lpstr>
      <vt:lpstr>Prim’s Algorithm - Example</vt:lpstr>
      <vt:lpstr>Kruskal’s Algorithm</vt:lpstr>
      <vt:lpstr>Kruskal’s Algorithm</vt:lpstr>
      <vt:lpstr>Kruskal’s Algorithm - Example</vt:lpstr>
      <vt:lpstr>Kruskal’s Algorithm - Example</vt:lpstr>
      <vt:lpstr>Kruskal’s Algorithm - Example</vt:lpstr>
      <vt:lpstr>Kruskal’s Algorithm – Example Two Alternatives</vt:lpstr>
      <vt:lpstr>Kruskal’s Algorithm - Example</vt:lpstr>
      <vt:lpstr>Kruskal’s Algorithm – Example Two Alternatives</vt:lpstr>
      <vt:lpstr>Kruskal’s Algorithm - Example</vt:lpstr>
      <vt:lpstr>Kruskal’s Algorithm - Example</vt:lpstr>
      <vt:lpstr>Kruskal’s Algorithm – Example Two Alternatives</vt:lpstr>
      <vt:lpstr>Kruskal’s Algorithm – Example Two Alternatives</vt:lpstr>
      <vt:lpstr>Kruskal’s Algorithm – Example Two Alternatives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– Week #1</dc:title>
  <dc:creator>PINAR TUMER</dc:creator>
  <cp:lastModifiedBy>Can</cp:lastModifiedBy>
  <cp:revision>363</cp:revision>
  <dcterms:created xsi:type="dcterms:W3CDTF">2005-09-19T13:51:52Z</dcterms:created>
  <dcterms:modified xsi:type="dcterms:W3CDTF">2021-03-10T20:28:15Z</dcterms:modified>
</cp:coreProperties>
</file>