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3"/>
  </p:notesMasterIdLst>
  <p:sldIdLst>
    <p:sldId id="256" r:id="rId2"/>
    <p:sldId id="305" r:id="rId3"/>
    <p:sldId id="263" r:id="rId4"/>
    <p:sldId id="265" r:id="rId5"/>
    <p:sldId id="307" r:id="rId6"/>
    <p:sldId id="308" r:id="rId7"/>
    <p:sldId id="279" r:id="rId8"/>
    <p:sldId id="281" r:id="rId9"/>
    <p:sldId id="257" r:id="rId10"/>
    <p:sldId id="311" r:id="rId11"/>
    <p:sldId id="312" r:id="rId12"/>
  </p:sldIdLst>
  <p:sldSz cx="9144000" cy="5143500" type="screen16x9"/>
  <p:notesSz cx="6858000" cy="9144000"/>
  <p:embeddedFontLst>
    <p:embeddedFont>
      <p:font typeface="Advent Pro" panose="020B0604020202020204" charset="-94"/>
      <p:regular r:id="rId14"/>
      <p:bold r:id="rId15"/>
    </p:embeddedFont>
    <p:embeddedFont>
      <p:font typeface="Comic Sans MS" panose="030F0702030302020204" pitchFamily="66" charset="0"/>
      <p:regular r:id="rId16"/>
      <p:bold r:id="rId17"/>
      <p:italic r:id="rId18"/>
      <p:boldItalic r:id="rId19"/>
    </p:embeddedFont>
    <p:embeddedFont>
      <p:font typeface="Roboto" panose="020B0604020202020204"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C3A505-9655-463D-8042-73B07D825984}">
  <a:tblStyle styleId="{3BC3A505-9655-463D-8042-73B07D82598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Google Shape;1440;g6ba8e432a2_0_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1" name="Google Shape;1441;g6ba8e432a2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745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6b9affecee_0_32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6b9affecee_0_32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9307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0154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6b9affecee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6b9affecee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6b9affecee_0_310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6b9affecee_0_310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6ba8e432a2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 name="Google Shape;1138;g6ba8e432a2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998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6ba8e432a2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6ba8e432a2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937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3"/>
        <p:cNvGrpSpPr/>
        <p:nvPr/>
      </p:nvGrpSpPr>
      <p:grpSpPr>
        <a:xfrm>
          <a:off x="0" y="0"/>
          <a:ext cx="0" cy="0"/>
          <a:chOff x="0" y="0"/>
          <a:chExt cx="0" cy="0"/>
        </a:xfrm>
      </p:grpSpPr>
      <p:sp>
        <p:nvSpPr>
          <p:cNvPr id="1344" name="Google Shape;1344;g6ba8e432a2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5" name="Google Shape;1345;g6ba8e432a2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3"/>
        <p:cNvGrpSpPr/>
        <p:nvPr/>
      </p:nvGrpSpPr>
      <p:grpSpPr>
        <a:xfrm>
          <a:off x="0" y="0"/>
          <a:ext cx="0" cy="0"/>
          <a:chOff x="0" y="0"/>
          <a:chExt cx="0" cy="0"/>
        </a:xfrm>
      </p:grpSpPr>
      <p:sp>
        <p:nvSpPr>
          <p:cNvPr id="1394" name="Google Shape;1394;g6ba8e432a2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5" name="Google Shape;1395;g6ba8e432a2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6ba8e432a2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6ba8e432a2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23404" y="1130675"/>
            <a:ext cx="3618000" cy="20526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chemeClr val="accent6"/>
              </a:buClr>
              <a:buSzPts val="6000"/>
              <a:buNone/>
              <a:defRPr sz="6000">
                <a:solidFill>
                  <a:schemeClr val="accent6"/>
                </a:solidFill>
              </a:defRPr>
            </a:lvl1pPr>
            <a:lvl2pPr lvl="1">
              <a:spcBef>
                <a:spcPts val="0"/>
              </a:spcBef>
              <a:spcAft>
                <a:spcPts val="0"/>
              </a:spcAft>
              <a:buClr>
                <a:schemeClr val="accent6"/>
              </a:buClr>
              <a:buSzPts val="5200"/>
              <a:buNone/>
              <a:defRPr sz="5200">
                <a:solidFill>
                  <a:schemeClr val="accent6"/>
                </a:solidFill>
              </a:defRPr>
            </a:lvl2pPr>
            <a:lvl3pPr lvl="2">
              <a:spcBef>
                <a:spcPts val="0"/>
              </a:spcBef>
              <a:spcAft>
                <a:spcPts val="0"/>
              </a:spcAft>
              <a:buClr>
                <a:schemeClr val="accent6"/>
              </a:buClr>
              <a:buSzPts val="5200"/>
              <a:buNone/>
              <a:defRPr sz="5200">
                <a:solidFill>
                  <a:schemeClr val="accent6"/>
                </a:solidFill>
              </a:defRPr>
            </a:lvl3pPr>
            <a:lvl4pPr lvl="3">
              <a:spcBef>
                <a:spcPts val="0"/>
              </a:spcBef>
              <a:spcAft>
                <a:spcPts val="0"/>
              </a:spcAft>
              <a:buClr>
                <a:schemeClr val="accent6"/>
              </a:buClr>
              <a:buSzPts val="5200"/>
              <a:buNone/>
              <a:defRPr sz="5200">
                <a:solidFill>
                  <a:schemeClr val="accent6"/>
                </a:solidFill>
              </a:defRPr>
            </a:lvl4pPr>
            <a:lvl5pPr lvl="4">
              <a:spcBef>
                <a:spcPts val="0"/>
              </a:spcBef>
              <a:spcAft>
                <a:spcPts val="0"/>
              </a:spcAft>
              <a:buClr>
                <a:schemeClr val="accent6"/>
              </a:buClr>
              <a:buSzPts val="5200"/>
              <a:buNone/>
              <a:defRPr sz="5200">
                <a:solidFill>
                  <a:schemeClr val="accent6"/>
                </a:solidFill>
              </a:defRPr>
            </a:lvl5pPr>
            <a:lvl6pPr lvl="5">
              <a:spcBef>
                <a:spcPts val="0"/>
              </a:spcBef>
              <a:spcAft>
                <a:spcPts val="0"/>
              </a:spcAft>
              <a:buClr>
                <a:schemeClr val="accent6"/>
              </a:buClr>
              <a:buSzPts val="5200"/>
              <a:buNone/>
              <a:defRPr sz="5200">
                <a:solidFill>
                  <a:schemeClr val="accent6"/>
                </a:solidFill>
              </a:defRPr>
            </a:lvl6pPr>
            <a:lvl7pPr lvl="6">
              <a:spcBef>
                <a:spcPts val="0"/>
              </a:spcBef>
              <a:spcAft>
                <a:spcPts val="0"/>
              </a:spcAft>
              <a:buClr>
                <a:schemeClr val="accent6"/>
              </a:buClr>
              <a:buSzPts val="5200"/>
              <a:buNone/>
              <a:defRPr sz="5200">
                <a:solidFill>
                  <a:schemeClr val="accent6"/>
                </a:solidFill>
              </a:defRPr>
            </a:lvl7pPr>
            <a:lvl8pPr lvl="7">
              <a:spcBef>
                <a:spcPts val="0"/>
              </a:spcBef>
              <a:spcAft>
                <a:spcPts val="0"/>
              </a:spcAft>
              <a:buClr>
                <a:schemeClr val="accent6"/>
              </a:buClr>
              <a:buSzPts val="5200"/>
              <a:buNone/>
              <a:defRPr sz="5200">
                <a:solidFill>
                  <a:schemeClr val="accent6"/>
                </a:solidFill>
              </a:defRPr>
            </a:lvl8pPr>
            <a:lvl9pPr lvl="8">
              <a:spcBef>
                <a:spcPts val="0"/>
              </a:spcBef>
              <a:spcAft>
                <a:spcPts val="0"/>
              </a:spcAft>
              <a:buClr>
                <a:schemeClr val="accent6"/>
              </a:buClr>
              <a:buSzPts val="5200"/>
              <a:buNone/>
              <a:defRPr sz="5200">
                <a:solidFill>
                  <a:schemeClr val="accent6"/>
                </a:solidFill>
              </a:defRPr>
            </a:lvl9pPr>
          </a:lstStyle>
          <a:p>
            <a:endParaRPr/>
          </a:p>
        </p:txBody>
      </p:sp>
      <p:sp>
        <p:nvSpPr>
          <p:cNvPr id="10" name="Google Shape;10;p2"/>
          <p:cNvSpPr txBox="1">
            <a:spLocks noGrp="1"/>
          </p:cNvSpPr>
          <p:nvPr>
            <p:ph type="subTitle" idx="1"/>
          </p:nvPr>
        </p:nvSpPr>
        <p:spPr>
          <a:xfrm>
            <a:off x="623400" y="3372625"/>
            <a:ext cx="36180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878850" y="1228675"/>
            <a:ext cx="73863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8" name="Google Shape;18;p4"/>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6" name="Google Shape;26;p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40" name="Google Shape;40;p10"/>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p:cSld name="ONE_COLUMN_TEXT_1_1">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67" name="Google Shape;67;p15"/>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68" name="Google Shape;68;p15"/>
          <p:cNvSpPr txBox="1">
            <a:spLocks noGrp="1"/>
          </p:cNvSpPr>
          <p:nvPr>
            <p:ph type="subTitle" idx="1"/>
          </p:nvPr>
        </p:nvSpPr>
        <p:spPr>
          <a:xfrm>
            <a:off x="2976000" y="3394475"/>
            <a:ext cx="3192000" cy="142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2">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1167625" y="2108850"/>
            <a:ext cx="1869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99" name="Google Shape;99;p20"/>
          <p:cNvSpPr txBox="1">
            <a:spLocks noGrp="1"/>
          </p:cNvSpPr>
          <p:nvPr>
            <p:ph type="subTitle" idx="1"/>
          </p:nvPr>
        </p:nvSpPr>
        <p:spPr>
          <a:xfrm>
            <a:off x="1167625" y="35263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0" name="Google Shape;100;p20"/>
          <p:cNvSpPr txBox="1">
            <a:spLocks noGrp="1"/>
          </p:cNvSpPr>
          <p:nvPr>
            <p:ph type="title" idx="2"/>
          </p:nvPr>
        </p:nvSpPr>
        <p:spPr>
          <a:xfrm>
            <a:off x="3637202" y="2108850"/>
            <a:ext cx="1869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01" name="Google Shape;101;p20"/>
          <p:cNvSpPr txBox="1">
            <a:spLocks noGrp="1"/>
          </p:cNvSpPr>
          <p:nvPr>
            <p:ph type="subTitle" idx="3"/>
          </p:nvPr>
        </p:nvSpPr>
        <p:spPr>
          <a:xfrm>
            <a:off x="3637201" y="35263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2" name="Google Shape;102;p20"/>
          <p:cNvSpPr txBox="1">
            <a:spLocks noGrp="1"/>
          </p:cNvSpPr>
          <p:nvPr>
            <p:ph type="title" idx="4"/>
          </p:nvPr>
        </p:nvSpPr>
        <p:spPr>
          <a:xfrm>
            <a:off x="6106780" y="2108850"/>
            <a:ext cx="1869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03" name="Google Shape;103;p20"/>
          <p:cNvSpPr txBox="1">
            <a:spLocks noGrp="1"/>
          </p:cNvSpPr>
          <p:nvPr>
            <p:ph type="subTitle" idx="5"/>
          </p:nvPr>
        </p:nvSpPr>
        <p:spPr>
          <a:xfrm>
            <a:off x="6106776" y="35263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4" name="Google Shape;104;p20"/>
          <p:cNvSpPr txBox="1">
            <a:spLocks noGrp="1"/>
          </p:cNvSpPr>
          <p:nvPr>
            <p:ph type="title" idx="6"/>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05" name="Google Shape;105;p20"/>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AEA"/>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1pPr>
            <a:lvl2pPr lvl="1">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2pPr>
            <a:lvl3pPr lvl="2">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3pPr>
            <a:lvl4pPr lvl="3">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4pPr>
            <a:lvl5pPr lvl="4">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5pPr>
            <a:lvl6pPr lvl="5">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6pPr>
            <a:lvl7pPr lvl="6">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7pPr>
            <a:lvl8pPr lvl="7">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8pPr>
            <a:lvl9pPr lvl="8">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marL="914400" lvl="1"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2pPr>
            <a:lvl3pPr marL="1371600" lvl="2"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3pPr>
            <a:lvl4pPr marL="1828800" lvl="3"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4pPr>
            <a:lvl5pPr marL="2286000" lvl="4"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5pPr>
            <a:lvl6pPr marL="2743200" lvl="5"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6pPr>
            <a:lvl7pPr marL="3200400" lvl="6"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7pPr>
            <a:lvl8pPr marL="3657600" lvl="7"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8pPr>
            <a:lvl9pPr marL="4114800" lvl="8" indent="-317500">
              <a:lnSpc>
                <a:spcPct val="100000"/>
              </a:lnSpc>
              <a:spcBef>
                <a:spcPts val="1600"/>
              </a:spcBef>
              <a:spcAft>
                <a:spcPts val="1600"/>
              </a:spcAft>
              <a:buClr>
                <a:srgbClr val="434343"/>
              </a:buClr>
              <a:buSzPts val="1400"/>
              <a:buFont typeface="Roboto"/>
              <a:buChar char="■"/>
              <a:defRPr>
                <a:solidFill>
                  <a:srgbClr val="43434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6" r:id="rId4"/>
    <p:sldLayoutId id="2147483658" r:id="rId5"/>
    <p:sldLayoutId id="2147483661" r:id="rId6"/>
    <p:sldLayoutId id="214748366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grpSp>
        <p:nvGrpSpPr>
          <p:cNvPr id="143" name="Google Shape;143;p27"/>
          <p:cNvGrpSpPr/>
          <p:nvPr/>
        </p:nvGrpSpPr>
        <p:grpSpPr>
          <a:xfrm>
            <a:off x="4020093" y="607663"/>
            <a:ext cx="5065148" cy="3795451"/>
            <a:chOff x="936525" y="238100"/>
            <a:chExt cx="5319975" cy="3986400"/>
          </a:xfrm>
        </p:grpSpPr>
        <p:sp>
          <p:nvSpPr>
            <p:cNvPr id="144" name="Google Shape;144;p27"/>
            <p:cNvSpPr/>
            <p:nvPr/>
          </p:nvSpPr>
          <p:spPr>
            <a:xfrm>
              <a:off x="1585950" y="238100"/>
              <a:ext cx="4670550" cy="394962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7"/>
            <p:cNvSpPr/>
            <p:nvPr/>
          </p:nvSpPr>
          <p:spPr>
            <a:xfrm>
              <a:off x="936525" y="2497025"/>
              <a:ext cx="659925" cy="80190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7"/>
            <p:cNvSpPr/>
            <p:nvPr/>
          </p:nvSpPr>
          <p:spPr>
            <a:xfrm>
              <a:off x="1602825" y="3328450"/>
              <a:ext cx="359400" cy="312375"/>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7"/>
            <p:cNvSpPr/>
            <p:nvPr/>
          </p:nvSpPr>
          <p:spPr>
            <a:xfrm>
              <a:off x="3230125" y="3806550"/>
              <a:ext cx="854375" cy="417950"/>
            </a:xfrm>
            <a:custGeom>
              <a:avLst/>
              <a:gdLst/>
              <a:ahLst/>
              <a:cxnLst/>
              <a:rect l="l" t="t" r="r" b="b"/>
              <a:pathLst>
                <a:path w="34175" h="16718" extrusionOk="0">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5137450" y="870200"/>
              <a:ext cx="1025675" cy="624125"/>
            </a:xfrm>
            <a:custGeom>
              <a:avLst/>
              <a:gdLst/>
              <a:ahLst/>
              <a:cxnLst/>
              <a:rect l="l" t="t" r="r" b="b"/>
              <a:pathLst>
                <a:path w="41027" h="24965" extrusionOk="0">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27"/>
          <p:cNvSpPr txBox="1">
            <a:spLocks noGrp="1"/>
          </p:cNvSpPr>
          <p:nvPr>
            <p:ph type="ctrTitle"/>
          </p:nvPr>
        </p:nvSpPr>
        <p:spPr>
          <a:xfrm>
            <a:off x="1447166" y="1883256"/>
            <a:ext cx="36180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dirty="0"/>
              <a:t>Market</a:t>
            </a:r>
            <a:br>
              <a:rPr lang="tr-TR" dirty="0"/>
            </a:br>
            <a:r>
              <a:rPr lang="tr-TR" dirty="0"/>
              <a:t>Sepetim</a:t>
            </a:r>
            <a:endParaRPr dirty="0"/>
          </a:p>
        </p:txBody>
      </p:sp>
      <p:cxnSp>
        <p:nvCxnSpPr>
          <p:cNvPr id="151" name="Google Shape;151;p27"/>
          <p:cNvCxnSpPr/>
          <p:nvPr/>
        </p:nvCxnSpPr>
        <p:spPr>
          <a:xfrm>
            <a:off x="1598092" y="3935856"/>
            <a:ext cx="524400" cy="0"/>
          </a:xfrm>
          <a:prstGeom prst="straightConnector1">
            <a:avLst/>
          </a:prstGeom>
          <a:noFill/>
          <a:ln w="38100" cap="flat" cmpd="sng">
            <a:solidFill>
              <a:schemeClr val="accent6"/>
            </a:solidFill>
            <a:prstDash val="solid"/>
            <a:round/>
            <a:headEnd type="none" w="med" len="med"/>
            <a:tailEnd type="none" w="med" len="med"/>
          </a:ln>
        </p:spPr>
      </p:cxnSp>
      <p:grpSp>
        <p:nvGrpSpPr>
          <p:cNvPr id="152" name="Google Shape;152;p27"/>
          <p:cNvGrpSpPr/>
          <p:nvPr/>
        </p:nvGrpSpPr>
        <p:grpSpPr>
          <a:xfrm>
            <a:off x="4760184" y="632680"/>
            <a:ext cx="4717227" cy="4962536"/>
            <a:chOff x="1713850" y="264375"/>
            <a:chExt cx="4954550" cy="5212200"/>
          </a:xfrm>
        </p:grpSpPr>
        <p:sp>
          <p:nvSpPr>
            <p:cNvPr id="153" name="Google Shape;153;p27"/>
            <p:cNvSpPr/>
            <p:nvPr/>
          </p:nvSpPr>
          <p:spPr>
            <a:xfrm>
              <a:off x="2555400" y="2170725"/>
              <a:ext cx="694500" cy="332500"/>
            </a:xfrm>
            <a:custGeom>
              <a:avLst/>
              <a:gdLst/>
              <a:ahLst/>
              <a:cxnLst/>
              <a:rect l="l" t="t" r="r" b="b"/>
              <a:pathLst>
                <a:path w="27780" h="13300" extrusionOk="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7"/>
            <p:cNvSpPr/>
            <p:nvPr/>
          </p:nvSpPr>
          <p:spPr>
            <a:xfrm>
              <a:off x="2712825" y="2473500"/>
              <a:ext cx="694475" cy="332500"/>
            </a:xfrm>
            <a:custGeom>
              <a:avLst/>
              <a:gdLst/>
              <a:ahLst/>
              <a:cxnLst/>
              <a:rect l="l" t="t" r="r" b="b"/>
              <a:pathLst>
                <a:path w="27779" h="13300" extrusionOk="0">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7"/>
            <p:cNvSpPr/>
            <p:nvPr/>
          </p:nvSpPr>
          <p:spPr>
            <a:xfrm>
              <a:off x="3029050" y="3016525"/>
              <a:ext cx="596800" cy="352825"/>
            </a:xfrm>
            <a:custGeom>
              <a:avLst/>
              <a:gdLst/>
              <a:ahLst/>
              <a:cxnLst/>
              <a:rect l="l" t="t" r="r" b="b"/>
              <a:pathLst>
                <a:path w="23872" h="14113" extrusionOk="0">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p:nvPr/>
          </p:nvSpPr>
          <p:spPr>
            <a:xfrm>
              <a:off x="3560800" y="2996475"/>
              <a:ext cx="1775175" cy="1111100"/>
            </a:xfrm>
            <a:custGeom>
              <a:avLst/>
              <a:gdLst/>
              <a:ahLst/>
              <a:cxnLst/>
              <a:rect l="l" t="t" r="r" b="b"/>
              <a:pathLst>
                <a:path w="71007" h="44444" extrusionOk="0">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a:off x="2287850" y="547325"/>
              <a:ext cx="2921650" cy="3305875"/>
            </a:xfrm>
            <a:custGeom>
              <a:avLst/>
              <a:gdLst/>
              <a:ahLst/>
              <a:cxnLst/>
              <a:rect l="l" t="t" r="r" b="b"/>
              <a:pathLst>
                <a:path w="116866" h="132235" extrusionOk="0">
                  <a:moveTo>
                    <a:pt x="65940" y="0"/>
                  </a:moveTo>
                  <a:lnTo>
                    <a:pt x="0" y="34282"/>
                  </a:lnTo>
                  <a:lnTo>
                    <a:pt x="50925" y="132234"/>
                  </a:lnTo>
                  <a:lnTo>
                    <a:pt x="116865" y="97951"/>
                  </a:lnTo>
                  <a:lnTo>
                    <a:pt x="659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a:off x="2387300" y="647025"/>
              <a:ext cx="2722650" cy="3107000"/>
            </a:xfrm>
            <a:custGeom>
              <a:avLst/>
              <a:gdLst/>
              <a:ahLst/>
              <a:cxnLst/>
              <a:rect l="l" t="t" r="r" b="b"/>
              <a:pathLst>
                <a:path w="108906" h="124280" extrusionOk="0">
                  <a:moveTo>
                    <a:pt x="60710" y="1"/>
                  </a:moveTo>
                  <a:lnTo>
                    <a:pt x="0" y="31558"/>
                  </a:lnTo>
                  <a:lnTo>
                    <a:pt x="48197" y="124279"/>
                  </a:lnTo>
                  <a:lnTo>
                    <a:pt x="108906" y="92722"/>
                  </a:lnTo>
                  <a:lnTo>
                    <a:pt x="607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p:nvPr/>
          </p:nvSpPr>
          <p:spPr>
            <a:xfrm>
              <a:off x="2187350" y="343625"/>
              <a:ext cx="1749125" cy="1060950"/>
            </a:xfrm>
            <a:custGeom>
              <a:avLst/>
              <a:gdLst/>
              <a:ahLst/>
              <a:cxnLst/>
              <a:rect l="l" t="t" r="r" b="b"/>
              <a:pathLst>
                <a:path w="69965" h="42438" extrusionOk="0">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a:off x="2891850" y="714450"/>
              <a:ext cx="425150" cy="246050"/>
            </a:xfrm>
            <a:custGeom>
              <a:avLst/>
              <a:gdLst/>
              <a:ahLst/>
              <a:cxnLst/>
              <a:rect l="l" t="t" r="r" b="b"/>
              <a:pathLst>
                <a:path w="17006" h="9842" extrusionOk="0">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a:off x="2792350" y="951775"/>
              <a:ext cx="64725" cy="61475"/>
            </a:xfrm>
            <a:custGeom>
              <a:avLst/>
              <a:gdLst/>
              <a:ahLst/>
              <a:cxnLst/>
              <a:rect l="l" t="t" r="r" b="b"/>
              <a:pathLst>
                <a:path w="2589" h="2459" extrusionOk="0">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a:off x="4233575" y="3422800"/>
              <a:ext cx="466300" cy="318325"/>
            </a:xfrm>
            <a:custGeom>
              <a:avLst/>
              <a:gdLst/>
              <a:ahLst/>
              <a:cxnLst/>
              <a:rect l="l" t="t" r="r" b="b"/>
              <a:pathLst>
                <a:path w="18652" h="12733" extrusionOk="0">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a:off x="4267250" y="3452325"/>
              <a:ext cx="398925" cy="259300"/>
            </a:xfrm>
            <a:custGeom>
              <a:avLst/>
              <a:gdLst/>
              <a:ahLst/>
              <a:cxnLst/>
              <a:rect l="l" t="t" r="r" b="b"/>
              <a:pathLst>
                <a:path w="15957" h="10372" extrusionOk="0">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a:off x="2987500" y="1043625"/>
              <a:ext cx="703525" cy="454950"/>
            </a:xfrm>
            <a:custGeom>
              <a:avLst/>
              <a:gdLst/>
              <a:ahLst/>
              <a:cxnLst/>
              <a:rect l="l" t="t" r="r" b="b"/>
              <a:pathLst>
                <a:path w="28141" h="18198" extrusionOk="0">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3098975" y="1119800"/>
              <a:ext cx="931950" cy="511425"/>
            </a:xfrm>
            <a:custGeom>
              <a:avLst/>
              <a:gdLst/>
              <a:ahLst/>
              <a:cxnLst/>
              <a:rect l="l" t="t" r="r" b="b"/>
              <a:pathLst>
                <a:path w="37278" h="20457" extrusionOk="0">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p:nvPr/>
          </p:nvSpPr>
          <p:spPr>
            <a:xfrm>
              <a:off x="2620925" y="1463425"/>
              <a:ext cx="369575" cy="323675"/>
            </a:xfrm>
            <a:custGeom>
              <a:avLst/>
              <a:gdLst/>
              <a:ahLst/>
              <a:cxnLst/>
              <a:rect l="l" t="t" r="r" b="b"/>
              <a:pathLst>
                <a:path w="14783" h="12947" extrusionOk="0">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p:nvPr/>
          </p:nvSpPr>
          <p:spPr>
            <a:xfrm>
              <a:off x="2817025" y="1674850"/>
              <a:ext cx="942525" cy="941950"/>
            </a:xfrm>
            <a:custGeom>
              <a:avLst/>
              <a:gdLst/>
              <a:ahLst/>
              <a:cxnLst/>
              <a:rect l="l" t="t" r="r" b="b"/>
              <a:pathLst>
                <a:path w="37701" h="37678" extrusionOk="0">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7"/>
            <p:cNvSpPr/>
            <p:nvPr/>
          </p:nvSpPr>
          <p:spPr>
            <a:xfrm>
              <a:off x="3497325" y="1321150"/>
              <a:ext cx="942525" cy="941975"/>
            </a:xfrm>
            <a:custGeom>
              <a:avLst/>
              <a:gdLst/>
              <a:ahLst/>
              <a:cxnLst/>
              <a:rect l="l" t="t" r="r" b="b"/>
              <a:pathLst>
                <a:path w="37701" h="37679" extrusionOk="0">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7"/>
            <p:cNvSpPr/>
            <p:nvPr/>
          </p:nvSpPr>
          <p:spPr>
            <a:xfrm>
              <a:off x="3188400" y="2361350"/>
              <a:ext cx="942475" cy="941975"/>
            </a:xfrm>
            <a:custGeom>
              <a:avLst/>
              <a:gdLst/>
              <a:ahLst/>
              <a:cxnLst/>
              <a:rect l="l" t="t" r="r" b="b"/>
              <a:pathLst>
                <a:path w="37699" h="37679" extrusionOk="0">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p:nvPr/>
          </p:nvSpPr>
          <p:spPr>
            <a:xfrm>
              <a:off x="3868675" y="2007675"/>
              <a:ext cx="942500" cy="941975"/>
            </a:xfrm>
            <a:custGeom>
              <a:avLst/>
              <a:gdLst/>
              <a:ahLst/>
              <a:cxnLst/>
              <a:rect l="l" t="t" r="r" b="b"/>
              <a:pathLst>
                <a:path w="37700" h="37679" extrusionOk="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4203375" y="2307875"/>
              <a:ext cx="449575" cy="374100"/>
            </a:xfrm>
            <a:custGeom>
              <a:avLst/>
              <a:gdLst/>
              <a:ahLst/>
              <a:cxnLst/>
              <a:rect l="l" t="t" r="r" b="b"/>
              <a:pathLst>
                <a:path w="17983" h="14964" extrusionOk="0">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a:off x="4159575" y="2310500"/>
              <a:ext cx="424350" cy="376200"/>
            </a:xfrm>
            <a:custGeom>
              <a:avLst/>
              <a:gdLst/>
              <a:ahLst/>
              <a:cxnLst/>
              <a:rect l="l" t="t" r="r" b="b"/>
              <a:pathLst>
                <a:path w="16974" h="15048" extrusionOk="0">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p:nvPr/>
          </p:nvSpPr>
          <p:spPr>
            <a:xfrm>
              <a:off x="4276725" y="2310500"/>
              <a:ext cx="307200" cy="288425"/>
            </a:xfrm>
            <a:custGeom>
              <a:avLst/>
              <a:gdLst/>
              <a:ahLst/>
              <a:cxnLst/>
              <a:rect l="l" t="t" r="r" b="b"/>
              <a:pathLst>
                <a:path w="12288" h="11537" extrusionOk="0">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p:nvPr/>
          </p:nvSpPr>
          <p:spPr>
            <a:xfrm>
              <a:off x="4144275" y="2373975"/>
              <a:ext cx="449975" cy="353475"/>
            </a:xfrm>
            <a:custGeom>
              <a:avLst/>
              <a:gdLst/>
              <a:ahLst/>
              <a:cxnLst/>
              <a:rect l="l" t="t" r="r" b="b"/>
              <a:pathLst>
                <a:path w="17999" h="14139" extrusionOk="0">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4287100" y="2374000"/>
              <a:ext cx="307150" cy="256925"/>
            </a:xfrm>
            <a:custGeom>
              <a:avLst/>
              <a:gdLst/>
              <a:ahLst/>
              <a:cxnLst/>
              <a:rect l="l" t="t" r="r" b="b"/>
              <a:pathLst>
                <a:path w="12286" h="10277" extrusionOk="0">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4269125" y="2554275"/>
              <a:ext cx="39775" cy="39775"/>
            </a:xfrm>
            <a:custGeom>
              <a:avLst/>
              <a:gdLst/>
              <a:ahLst/>
              <a:cxnLst/>
              <a:rect l="l" t="t" r="r" b="b"/>
              <a:pathLst>
                <a:path w="1591" h="1591" extrusionOk="0">
                  <a:moveTo>
                    <a:pt x="1047" y="1"/>
                  </a:moveTo>
                  <a:lnTo>
                    <a:pt x="0" y="543"/>
                  </a:lnTo>
                  <a:lnTo>
                    <a:pt x="543" y="1591"/>
                  </a:lnTo>
                  <a:lnTo>
                    <a:pt x="1590" y="1047"/>
                  </a:lnTo>
                  <a:lnTo>
                    <a:pt x="1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4410450" y="2480975"/>
              <a:ext cx="39775" cy="39775"/>
            </a:xfrm>
            <a:custGeom>
              <a:avLst/>
              <a:gdLst/>
              <a:ahLst/>
              <a:cxnLst/>
              <a:rect l="l" t="t" r="r" b="b"/>
              <a:pathLst>
                <a:path w="1591" h="1591" extrusionOk="0">
                  <a:moveTo>
                    <a:pt x="1047" y="0"/>
                  </a:moveTo>
                  <a:lnTo>
                    <a:pt x="1" y="544"/>
                  </a:lnTo>
                  <a:lnTo>
                    <a:pt x="544" y="1591"/>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4315650" y="2471100"/>
              <a:ext cx="39775" cy="39775"/>
            </a:xfrm>
            <a:custGeom>
              <a:avLst/>
              <a:gdLst/>
              <a:ahLst/>
              <a:cxnLst/>
              <a:rect l="l" t="t" r="r" b="b"/>
              <a:pathLst>
                <a:path w="1591" h="1591" extrusionOk="0">
                  <a:moveTo>
                    <a:pt x="1048" y="0"/>
                  </a:moveTo>
                  <a:lnTo>
                    <a:pt x="0" y="544"/>
                  </a:lnTo>
                  <a:lnTo>
                    <a:pt x="544" y="1590"/>
                  </a:lnTo>
                  <a:lnTo>
                    <a:pt x="1590" y="1047"/>
                  </a:lnTo>
                  <a:lnTo>
                    <a:pt x="1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p:nvPr/>
          </p:nvSpPr>
          <p:spPr>
            <a:xfrm>
              <a:off x="4328750" y="2471100"/>
              <a:ext cx="26675" cy="32975"/>
            </a:xfrm>
            <a:custGeom>
              <a:avLst/>
              <a:gdLst/>
              <a:ahLst/>
              <a:cxnLst/>
              <a:rect l="l" t="t" r="r" b="b"/>
              <a:pathLst>
                <a:path w="1067" h="1319" extrusionOk="0">
                  <a:moveTo>
                    <a:pt x="523" y="0"/>
                  </a:moveTo>
                  <a:lnTo>
                    <a:pt x="0" y="271"/>
                  </a:lnTo>
                  <a:lnTo>
                    <a:pt x="544" y="1318"/>
                  </a:lnTo>
                  <a:lnTo>
                    <a:pt x="1066" y="1047"/>
                  </a:lnTo>
                  <a:lnTo>
                    <a:pt x="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3823525" y="1789950"/>
              <a:ext cx="408300" cy="276175"/>
            </a:xfrm>
            <a:custGeom>
              <a:avLst/>
              <a:gdLst/>
              <a:ahLst/>
              <a:cxnLst/>
              <a:rect l="l" t="t" r="r" b="b"/>
              <a:pathLst>
                <a:path w="16332" h="11047" extrusionOk="0">
                  <a:moveTo>
                    <a:pt x="14504" y="1"/>
                  </a:moveTo>
                  <a:lnTo>
                    <a:pt x="0" y="7521"/>
                  </a:lnTo>
                  <a:lnTo>
                    <a:pt x="1829" y="11046"/>
                  </a:lnTo>
                  <a:lnTo>
                    <a:pt x="16332" y="3525"/>
                  </a:lnTo>
                  <a:lnTo>
                    <a:pt x="145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4004825" y="1789950"/>
              <a:ext cx="227000" cy="182175"/>
            </a:xfrm>
            <a:custGeom>
              <a:avLst/>
              <a:gdLst/>
              <a:ahLst/>
              <a:cxnLst/>
              <a:rect l="l" t="t" r="r" b="b"/>
              <a:pathLst>
                <a:path w="9080" h="7287" extrusionOk="0">
                  <a:moveTo>
                    <a:pt x="7251" y="1"/>
                  </a:moveTo>
                  <a:lnTo>
                    <a:pt x="0" y="3760"/>
                  </a:lnTo>
                  <a:lnTo>
                    <a:pt x="1827" y="7286"/>
                  </a:lnTo>
                  <a:lnTo>
                    <a:pt x="9080" y="3525"/>
                  </a:lnTo>
                  <a:lnTo>
                    <a:pt x="72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p:nvPr/>
          </p:nvSpPr>
          <p:spPr>
            <a:xfrm>
              <a:off x="3719800" y="1578750"/>
              <a:ext cx="448575" cy="366000"/>
            </a:xfrm>
            <a:custGeom>
              <a:avLst/>
              <a:gdLst/>
              <a:ahLst/>
              <a:cxnLst/>
              <a:rect l="l" t="t" r="r" b="b"/>
              <a:pathLst>
                <a:path w="17943" h="14640" extrusionOk="0">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p:nvPr/>
          </p:nvSpPr>
          <p:spPr>
            <a:xfrm>
              <a:off x="3858375" y="1578750"/>
              <a:ext cx="310025" cy="272350"/>
            </a:xfrm>
            <a:custGeom>
              <a:avLst/>
              <a:gdLst/>
              <a:ahLst/>
              <a:cxnLst/>
              <a:rect l="l" t="t" r="r" b="b"/>
              <a:pathLst>
                <a:path w="12401" h="10894" extrusionOk="0">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7"/>
            <p:cNvSpPr/>
            <p:nvPr/>
          </p:nvSpPr>
          <p:spPr>
            <a:xfrm>
              <a:off x="3742250" y="1689100"/>
              <a:ext cx="481275" cy="305050"/>
            </a:xfrm>
            <a:custGeom>
              <a:avLst/>
              <a:gdLst/>
              <a:ahLst/>
              <a:cxnLst/>
              <a:rect l="l" t="t" r="r" b="b"/>
              <a:pathLst>
                <a:path w="19251" h="12202" extrusionOk="0">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3825750" y="1730050"/>
              <a:ext cx="39775" cy="39750"/>
            </a:xfrm>
            <a:custGeom>
              <a:avLst/>
              <a:gdLst/>
              <a:ahLst/>
              <a:cxnLst/>
              <a:rect l="l" t="t" r="r" b="b"/>
              <a:pathLst>
                <a:path w="1591" h="1590" extrusionOk="0">
                  <a:moveTo>
                    <a:pt x="1047" y="0"/>
                  </a:moveTo>
                  <a:lnTo>
                    <a:pt x="0" y="543"/>
                  </a:lnTo>
                  <a:lnTo>
                    <a:pt x="543" y="1589"/>
                  </a:lnTo>
                  <a:lnTo>
                    <a:pt x="1590"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3967075" y="1656750"/>
              <a:ext cx="39775" cy="39775"/>
            </a:xfrm>
            <a:custGeom>
              <a:avLst/>
              <a:gdLst/>
              <a:ahLst/>
              <a:cxnLst/>
              <a:rect l="l" t="t" r="r" b="b"/>
              <a:pathLst>
                <a:path w="1591" h="1591" extrusionOk="0">
                  <a:moveTo>
                    <a:pt x="1047" y="0"/>
                  </a:moveTo>
                  <a:lnTo>
                    <a:pt x="1" y="544"/>
                  </a:lnTo>
                  <a:lnTo>
                    <a:pt x="544" y="1590"/>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3872275" y="1646850"/>
              <a:ext cx="39775" cy="39775"/>
            </a:xfrm>
            <a:custGeom>
              <a:avLst/>
              <a:gdLst/>
              <a:ahLst/>
              <a:cxnLst/>
              <a:rect l="l" t="t" r="r" b="b"/>
              <a:pathLst>
                <a:path w="1591" h="1591" extrusionOk="0">
                  <a:moveTo>
                    <a:pt x="1047" y="0"/>
                  </a:moveTo>
                  <a:lnTo>
                    <a:pt x="0" y="543"/>
                  </a:lnTo>
                  <a:lnTo>
                    <a:pt x="544" y="1590"/>
                  </a:lnTo>
                  <a:lnTo>
                    <a:pt x="1590" y="1048"/>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3885375" y="1646850"/>
              <a:ext cx="26675" cy="33000"/>
            </a:xfrm>
            <a:custGeom>
              <a:avLst/>
              <a:gdLst/>
              <a:ahLst/>
              <a:cxnLst/>
              <a:rect l="l" t="t" r="r" b="b"/>
              <a:pathLst>
                <a:path w="1067" h="1320" extrusionOk="0">
                  <a:moveTo>
                    <a:pt x="524" y="0"/>
                  </a:moveTo>
                  <a:lnTo>
                    <a:pt x="0" y="272"/>
                  </a:lnTo>
                  <a:lnTo>
                    <a:pt x="544" y="1319"/>
                  </a:lnTo>
                  <a:lnTo>
                    <a:pt x="1066" y="1048"/>
                  </a:lnTo>
                  <a:lnTo>
                    <a:pt x="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3951525" y="1689075"/>
              <a:ext cx="272000" cy="212925"/>
            </a:xfrm>
            <a:custGeom>
              <a:avLst/>
              <a:gdLst/>
              <a:ahLst/>
              <a:cxnLst/>
              <a:rect l="l" t="t" r="r" b="b"/>
              <a:pathLst>
                <a:path w="10880" h="8517" extrusionOk="0">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4025950" y="1713575"/>
              <a:ext cx="97625" cy="111100"/>
            </a:xfrm>
            <a:custGeom>
              <a:avLst/>
              <a:gdLst/>
              <a:ahLst/>
              <a:cxnLst/>
              <a:rect l="l" t="t" r="r" b="b"/>
              <a:pathLst>
                <a:path w="3905" h="4444" extrusionOk="0">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3853950" y="1844425"/>
              <a:ext cx="43800" cy="105375"/>
            </a:xfrm>
            <a:custGeom>
              <a:avLst/>
              <a:gdLst/>
              <a:ahLst/>
              <a:cxnLst/>
              <a:rect l="l" t="t" r="r" b="b"/>
              <a:pathLst>
                <a:path w="1752" h="4215" extrusionOk="0">
                  <a:moveTo>
                    <a:pt x="1751" y="1"/>
                  </a:moveTo>
                  <a:lnTo>
                    <a:pt x="473" y="663"/>
                  </a:lnTo>
                  <a:lnTo>
                    <a:pt x="1" y="4215"/>
                  </a:lnTo>
                  <a:lnTo>
                    <a:pt x="1279"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3961000" y="1788925"/>
              <a:ext cx="43775" cy="105375"/>
            </a:xfrm>
            <a:custGeom>
              <a:avLst/>
              <a:gdLst/>
              <a:ahLst/>
              <a:cxnLst/>
              <a:rect l="l" t="t" r="r" b="b"/>
              <a:pathLst>
                <a:path w="1751" h="4215" extrusionOk="0">
                  <a:moveTo>
                    <a:pt x="1751" y="1"/>
                  </a:moveTo>
                  <a:lnTo>
                    <a:pt x="472" y="663"/>
                  </a:lnTo>
                  <a:lnTo>
                    <a:pt x="0" y="4214"/>
                  </a:lnTo>
                  <a:lnTo>
                    <a:pt x="1277"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3971025" y="1788925"/>
              <a:ext cx="33750" cy="75525"/>
            </a:xfrm>
            <a:custGeom>
              <a:avLst/>
              <a:gdLst/>
              <a:ahLst/>
              <a:cxnLst/>
              <a:rect l="l" t="t" r="r" b="b"/>
              <a:pathLst>
                <a:path w="1350" h="3021" extrusionOk="0">
                  <a:moveTo>
                    <a:pt x="1350" y="1"/>
                  </a:moveTo>
                  <a:lnTo>
                    <a:pt x="71" y="663"/>
                  </a:lnTo>
                  <a:lnTo>
                    <a:pt x="0" y="1196"/>
                  </a:lnTo>
                  <a:lnTo>
                    <a:pt x="947" y="3021"/>
                  </a:lnTo>
                  <a:lnTo>
                    <a:pt x="13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4053875" y="1713575"/>
              <a:ext cx="69700" cy="107550"/>
            </a:xfrm>
            <a:custGeom>
              <a:avLst/>
              <a:gdLst/>
              <a:ahLst/>
              <a:cxnLst/>
              <a:rect l="l" t="t" r="r" b="b"/>
              <a:pathLst>
                <a:path w="2788" h="4302" extrusionOk="0">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3028200" y="1978900"/>
              <a:ext cx="332225" cy="383625"/>
            </a:xfrm>
            <a:custGeom>
              <a:avLst/>
              <a:gdLst/>
              <a:ahLst/>
              <a:cxnLst/>
              <a:rect l="l" t="t" r="r" b="b"/>
              <a:pathLst>
                <a:path w="13289" h="15345" extrusionOk="0">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3028200" y="1978900"/>
              <a:ext cx="173275" cy="383625"/>
            </a:xfrm>
            <a:custGeom>
              <a:avLst/>
              <a:gdLst/>
              <a:ahLst/>
              <a:cxnLst/>
              <a:rect l="l" t="t" r="r" b="b"/>
              <a:pathLst>
                <a:path w="6931" h="15345" extrusionOk="0">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3189650" y="2158375"/>
              <a:ext cx="97275" cy="92375"/>
            </a:xfrm>
            <a:custGeom>
              <a:avLst/>
              <a:gdLst/>
              <a:ahLst/>
              <a:cxnLst/>
              <a:rect l="l" t="t" r="r" b="b"/>
              <a:pathLst>
                <a:path w="3891" h="3695" extrusionOk="0">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3216000" y="2158350"/>
              <a:ext cx="74050" cy="87225"/>
            </a:xfrm>
            <a:custGeom>
              <a:avLst/>
              <a:gdLst/>
              <a:ahLst/>
              <a:cxnLst/>
              <a:rect l="l" t="t" r="r" b="b"/>
              <a:pathLst>
                <a:path w="2962" h="3489" extrusionOk="0">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3229075" y="2020050"/>
              <a:ext cx="343625" cy="308425"/>
            </a:xfrm>
            <a:custGeom>
              <a:avLst/>
              <a:gdLst/>
              <a:ahLst/>
              <a:cxnLst/>
              <a:rect l="l" t="t" r="r" b="b"/>
              <a:pathLst>
                <a:path w="13745" h="12337" extrusionOk="0">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3290100" y="2046300"/>
              <a:ext cx="152175" cy="95600"/>
            </a:xfrm>
            <a:custGeom>
              <a:avLst/>
              <a:gdLst/>
              <a:ahLst/>
              <a:cxnLst/>
              <a:rect l="l" t="t" r="r" b="b"/>
              <a:pathLst>
                <a:path w="6087" h="3824" extrusionOk="0">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3501175" y="2738200"/>
              <a:ext cx="350525" cy="311550"/>
            </a:xfrm>
            <a:custGeom>
              <a:avLst/>
              <a:gdLst/>
              <a:ahLst/>
              <a:cxnLst/>
              <a:rect l="l" t="t" r="r" b="b"/>
              <a:pathLst>
                <a:path w="14021" h="12462" extrusionOk="0">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3611200" y="2738200"/>
              <a:ext cx="240500" cy="255400"/>
            </a:xfrm>
            <a:custGeom>
              <a:avLst/>
              <a:gdLst/>
              <a:ahLst/>
              <a:cxnLst/>
              <a:rect l="l" t="t" r="r" b="b"/>
              <a:pathLst>
                <a:path w="9620" h="10216" extrusionOk="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3568175" y="2796875"/>
              <a:ext cx="222800" cy="196925"/>
            </a:xfrm>
            <a:custGeom>
              <a:avLst/>
              <a:gdLst/>
              <a:ahLst/>
              <a:cxnLst/>
              <a:rect l="l" t="t" r="r" b="b"/>
              <a:pathLst>
                <a:path w="8912" h="7877" extrusionOk="0">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3638200" y="2796875"/>
              <a:ext cx="152775" cy="160100"/>
            </a:xfrm>
            <a:custGeom>
              <a:avLst/>
              <a:gdLst/>
              <a:ahLst/>
              <a:cxnLst/>
              <a:rect l="l" t="t" r="r" b="b"/>
              <a:pathLst>
                <a:path w="6111" h="6404" extrusionOk="0">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3701400" y="2629925"/>
              <a:ext cx="132350" cy="218350"/>
            </a:xfrm>
            <a:custGeom>
              <a:avLst/>
              <a:gdLst/>
              <a:ahLst/>
              <a:cxnLst/>
              <a:rect l="l" t="t" r="r" b="b"/>
              <a:pathLst>
                <a:path w="5294" h="8734" extrusionOk="0">
                  <a:moveTo>
                    <a:pt x="1047" y="1"/>
                  </a:moveTo>
                  <a:lnTo>
                    <a:pt x="0" y="543"/>
                  </a:lnTo>
                  <a:lnTo>
                    <a:pt x="4247" y="8733"/>
                  </a:lnTo>
                  <a:lnTo>
                    <a:pt x="5293" y="8190"/>
                  </a:lnTo>
                  <a:lnTo>
                    <a:pt x="10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3413050" y="2615250"/>
              <a:ext cx="339325" cy="195125"/>
            </a:xfrm>
            <a:custGeom>
              <a:avLst/>
              <a:gdLst/>
              <a:ahLst/>
              <a:cxnLst/>
              <a:rect l="l" t="t" r="r" b="b"/>
              <a:pathLst>
                <a:path w="13573" h="7805" extrusionOk="0">
                  <a:moveTo>
                    <a:pt x="13029" y="1"/>
                  </a:moveTo>
                  <a:lnTo>
                    <a:pt x="1" y="6757"/>
                  </a:lnTo>
                  <a:lnTo>
                    <a:pt x="544" y="7805"/>
                  </a:lnTo>
                  <a:lnTo>
                    <a:pt x="13572" y="1048"/>
                  </a:lnTo>
                  <a:lnTo>
                    <a:pt x="130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3388350" y="2612150"/>
              <a:ext cx="364075" cy="111825"/>
            </a:xfrm>
            <a:custGeom>
              <a:avLst/>
              <a:gdLst/>
              <a:ahLst/>
              <a:cxnLst/>
              <a:rect l="l" t="t" r="r" b="b"/>
              <a:pathLst>
                <a:path w="14563" h="4473" extrusionOk="0">
                  <a:moveTo>
                    <a:pt x="14295" y="1"/>
                  </a:moveTo>
                  <a:lnTo>
                    <a:pt x="1" y="3325"/>
                  </a:lnTo>
                  <a:lnTo>
                    <a:pt x="133" y="3898"/>
                  </a:lnTo>
                  <a:lnTo>
                    <a:pt x="267" y="4473"/>
                  </a:lnTo>
                  <a:lnTo>
                    <a:pt x="14563" y="1149"/>
                  </a:lnTo>
                  <a:lnTo>
                    <a:pt x="14429" y="575"/>
                  </a:lnTo>
                  <a:lnTo>
                    <a:pt x="1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3499100" y="2807875"/>
              <a:ext cx="419525" cy="281075"/>
            </a:xfrm>
            <a:custGeom>
              <a:avLst/>
              <a:gdLst/>
              <a:ahLst/>
              <a:cxnLst/>
              <a:rect l="l" t="t" r="r" b="b"/>
              <a:pathLst>
                <a:path w="16781" h="11243" extrusionOk="0">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7"/>
            <p:cNvSpPr/>
            <p:nvPr/>
          </p:nvSpPr>
          <p:spPr>
            <a:xfrm>
              <a:off x="3689025" y="2807875"/>
              <a:ext cx="229600" cy="235175"/>
            </a:xfrm>
            <a:custGeom>
              <a:avLst/>
              <a:gdLst/>
              <a:ahLst/>
              <a:cxnLst/>
              <a:rect l="l" t="t" r="r" b="b"/>
              <a:pathLst>
                <a:path w="9184" h="9407" extrusionOk="0">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3460225" y="2780100"/>
              <a:ext cx="460275" cy="257850"/>
            </a:xfrm>
            <a:custGeom>
              <a:avLst/>
              <a:gdLst/>
              <a:ahLst/>
              <a:cxnLst/>
              <a:rect l="l" t="t" r="r" b="b"/>
              <a:pathLst>
                <a:path w="18411" h="10314" extrusionOk="0">
                  <a:moveTo>
                    <a:pt x="17868" y="0"/>
                  </a:moveTo>
                  <a:lnTo>
                    <a:pt x="0" y="9265"/>
                  </a:lnTo>
                  <a:lnTo>
                    <a:pt x="544" y="10313"/>
                  </a:lnTo>
                  <a:lnTo>
                    <a:pt x="18411" y="1047"/>
                  </a:lnTo>
                  <a:lnTo>
                    <a:pt x="17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3683550" y="2780100"/>
              <a:ext cx="236950" cy="142000"/>
            </a:xfrm>
            <a:custGeom>
              <a:avLst/>
              <a:gdLst/>
              <a:ahLst/>
              <a:cxnLst/>
              <a:rect l="l" t="t" r="r" b="b"/>
              <a:pathLst>
                <a:path w="9478" h="5680" extrusionOk="0">
                  <a:moveTo>
                    <a:pt x="8935" y="0"/>
                  </a:moveTo>
                  <a:lnTo>
                    <a:pt x="1" y="4633"/>
                  </a:lnTo>
                  <a:lnTo>
                    <a:pt x="544" y="5680"/>
                  </a:lnTo>
                  <a:lnTo>
                    <a:pt x="9478" y="1047"/>
                  </a:lnTo>
                  <a:lnTo>
                    <a:pt x="89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3551025" y="3240350"/>
              <a:ext cx="307700" cy="307725"/>
            </a:xfrm>
            <a:custGeom>
              <a:avLst/>
              <a:gdLst/>
              <a:ahLst/>
              <a:cxnLst/>
              <a:rect l="l" t="t" r="r" b="b"/>
              <a:pathLst>
                <a:path w="12308" h="12309" extrusionOk="0">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3877800" y="3059100"/>
              <a:ext cx="351400" cy="307800"/>
            </a:xfrm>
            <a:custGeom>
              <a:avLst/>
              <a:gdLst/>
              <a:ahLst/>
              <a:cxnLst/>
              <a:rect l="l" t="t" r="r" b="b"/>
              <a:pathLst>
                <a:path w="14056" h="12312" extrusionOk="0">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4248275" y="2877900"/>
              <a:ext cx="307725" cy="307725"/>
            </a:xfrm>
            <a:custGeom>
              <a:avLst/>
              <a:gdLst/>
              <a:ahLst/>
              <a:cxnLst/>
              <a:rect l="l" t="t" r="r" b="b"/>
              <a:pathLst>
                <a:path w="12309" h="12309" extrusionOk="0">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p:nvPr/>
          </p:nvSpPr>
          <p:spPr>
            <a:xfrm>
              <a:off x="4575075" y="2696675"/>
              <a:ext cx="351425" cy="307775"/>
            </a:xfrm>
            <a:custGeom>
              <a:avLst/>
              <a:gdLst/>
              <a:ahLst/>
              <a:cxnLst/>
              <a:rect l="l" t="t" r="r" b="b"/>
              <a:pathLst>
                <a:path w="14057" h="12311" extrusionOk="0">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3728825" y="1553175"/>
              <a:ext cx="2939575" cy="3923400"/>
            </a:xfrm>
            <a:custGeom>
              <a:avLst/>
              <a:gdLst/>
              <a:ahLst/>
              <a:cxnLst/>
              <a:rect l="l" t="t" r="r" b="b"/>
              <a:pathLst>
                <a:path w="117583" h="156936" extrusionOk="0">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2262950" y="3080400"/>
              <a:ext cx="577900" cy="577900"/>
            </a:xfrm>
            <a:custGeom>
              <a:avLst/>
              <a:gdLst/>
              <a:ahLst/>
              <a:cxnLst/>
              <a:rect l="l" t="t" r="r" b="b"/>
              <a:pathLst>
                <a:path w="23116" h="23116" extrusionOk="0">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2383650" y="3201125"/>
              <a:ext cx="336475" cy="336475"/>
            </a:xfrm>
            <a:custGeom>
              <a:avLst/>
              <a:gdLst/>
              <a:ahLst/>
              <a:cxnLst/>
              <a:rect l="l" t="t" r="r" b="b"/>
              <a:pathLst>
                <a:path w="13459" h="13459" extrusionOk="0">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5147150" y="1406650"/>
              <a:ext cx="577900" cy="577900"/>
            </a:xfrm>
            <a:custGeom>
              <a:avLst/>
              <a:gdLst/>
              <a:ahLst/>
              <a:cxnLst/>
              <a:rect l="l" t="t" r="r" b="b"/>
              <a:pathLst>
                <a:path w="23116" h="23116" extrusionOk="0">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5267875" y="1527375"/>
              <a:ext cx="336475" cy="336475"/>
            </a:xfrm>
            <a:custGeom>
              <a:avLst/>
              <a:gdLst/>
              <a:ahLst/>
              <a:cxnLst/>
              <a:rect l="l" t="t" r="r" b="b"/>
              <a:pathLst>
                <a:path w="13459" h="13459" extrusionOk="0">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4206600" y="642725"/>
              <a:ext cx="780600" cy="286200"/>
            </a:xfrm>
            <a:custGeom>
              <a:avLst/>
              <a:gdLst/>
              <a:ahLst/>
              <a:cxnLst/>
              <a:rect l="l" t="t" r="r" b="b"/>
              <a:pathLst>
                <a:path w="31224" h="11448" extrusionOk="0">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4206600" y="642725"/>
              <a:ext cx="322825" cy="512125"/>
            </a:xfrm>
            <a:custGeom>
              <a:avLst/>
              <a:gdLst/>
              <a:ahLst/>
              <a:cxnLst/>
              <a:rect l="l" t="t" r="r" b="b"/>
              <a:pathLst>
                <a:path w="12913" h="20485" extrusionOk="0">
                  <a:moveTo>
                    <a:pt x="0" y="1"/>
                  </a:moveTo>
                  <a:lnTo>
                    <a:pt x="0" y="20485"/>
                  </a:lnTo>
                  <a:lnTo>
                    <a:pt x="12913" y="102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4206600" y="898800"/>
              <a:ext cx="780600" cy="256050"/>
            </a:xfrm>
            <a:custGeom>
              <a:avLst/>
              <a:gdLst/>
              <a:ahLst/>
              <a:cxnLst/>
              <a:rect l="l" t="t" r="r" b="b"/>
              <a:pathLst>
                <a:path w="31224" h="10242" extrusionOk="0">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4664350" y="642725"/>
              <a:ext cx="322850" cy="512125"/>
            </a:xfrm>
            <a:custGeom>
              <a:avLst/>
              <a:gdLst/>
              <a:ahLst/>
              <a:cxnLst/>
              <a:rect l="l" t="t" r="r" b="b"/>
              <a:pathLst>
                <a:path w="12914" h="20485" extrusionOk="0">
                  <a:moveTo>
                    <a:pt x="12914" y="1"/>
                  </a:moveTo>
                  <a:lnTo>
                    <a:pt x="1" y="10243"/>
                  </a:lnTo>
                  <a:lnTo>
                    <a:pt x="12914" y="20485"/>
                  </a:lnTo>
                  <a:lnTo>
                    <a:pt x="129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1763725" y="1903150"/>
              <a:ext cx="575550" cy="752650"/>
            </a:xfrm>
            <a:custGeom>
              <a:avLst/>
              <a:gdLst/>
              <a:ahLst/>
              <a:cxnLst/>
              <a:rect l="l" t="t" r="r" b="b"/>
              <a:pathLst>
                <a:path w="23022" h="30106" extrusionOk="0">
                  <a:moveTo>
                    <a:pt x="1" y="1"/>
                  </a:moveTo>
                  <a:lnTo>
                    <a:pt x="1" y="30105"/>
                  </a:lnTo>
                  <a:lnTo>
                    <a:pt x="23022" y="30105"/>
                  </a:lnTo>
                  <a:lnTo>
                    <a:pt x="23022" y="4834"/>
                  </a:lnTo>
                  <a:lnTo>
                    <a:pt x="181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1713850" y="1853250"/>
              <a:ext cx="575550" cy="752675"/>
            </a:xfrm>
            <a:custGeom>
              <a:avLst/>
              <a:gdLst/>
              <a:ahLst/>
              <a:cxnLst/>
              <a:rect l="l" t="t" r="r" b="b"/>
              <a:pathLst>
                <a:path w="23022" h="30107" extrusionOk="0">
                  <a:moveTo>
                    <a:pt x="1" y="1"/>
                  </a:moveTo>
                  <a:lnTo>
                    <a:pt x="1" y="30106"/>
                  </a:lnTo>
                  <a:lnTo>
                    <a:pt x="23022" y="30106"/>
                  </a:lnTo>
                  <a:lnTo>
                    <a:pt x="23022" y="4835"/>
                  </a:lnTo>
                  <a:lnTo>
                    <a:pt x="18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2168525" y="1853250"/>
              <a:ext cx="120875" cy="120900"/>
            </a:xfrm>
            <a:custGeom>
              <a:avLst/>
              <a:gdLst/>
              <a:ahLst/>
              <a:cxnLst/>
              <a:rect l="l" t="t" r="r" b="b"/>
              <a:pathLst>
                <a:path w="4835" h="4836" extrusionOk="0">
                  <a:moveTo>
                    <a:pt x="1" y="1"/>
                  </a:moveTo>
                  <a:lnTo>
                    <a:pt x="1" y="4835"/>
                  </a:lnTo>
                  <a:lnTo>
                    <a:pt x="4835" y="483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1763725" y="1900425"/>
              <a:ext cx="244900" cy="26575"/>
            </a:xfrm>
            <a:custGeom>
              <a:avLst/>
              <a:gdLst/>
              <a:ahLst/>
              <a:cxnLst/>
              <a:rect l="l" t="t" r="r" b="b"/>
              <a:pathLst>
                <a:path w="9796" h="1063" extrusionOk="0">
                  <a:moveTo>
                    <a:pt x="1" y="0"/>
                  </a:moveTo>
                  <a:lnTo>
                    <a:pt x="1" y="1063"/>
                  </a:lnTo>
                  <a:lnTo>
                    <a:pt x="9796" y="1063"/>
                  </a:lnTo>
                  <a:lnTo>
                    <a:pt x="9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1763725" y="1955375"/>
              <a:ext cx="156600" cy="26600"/>
            </a:xfrm>
            <a:custGeom>
              <a:avLst/>
              <a:gdLst/>
              <a:ahLst/>
              <a:cxnLst/>
              <a:rect l="l" t="t" r="r" b="b"/>
              <a:pathLst>
                <a:path w="6264" h="1064" extrusionOk="0">
                  <a:moveTo>
                    <a:pt x="1" y="1"/>
                  </a:moveTo>
                  <a:lnTo>
                    <a:pt x="1" y="1063"/>
                  </a:lnTo>
                  <a:lnTo>
                    <a:pt x="6264" y="1063"/>
                  </a:lnTo>
                  <a:lnTo>
                    <a:pt x="62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1763725" y="2052775"/>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1763725" y="212805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1763725" y="220330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1763725" y="22785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1763725" y="23538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1763725" y="242910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1763725" y="2504350"/>
              <a:ext cx="274900" cy="26575"/>
            </a:xfrm>
            <a:custGeom>
              <a:avLst/>
              <a:gdLst/>
              <a:ahLst/>
              <a:cxnLst/>
              <a:rect l="l" t="t" r="r" b="b"/>
              <a:pathLst>
                <a:path w="10996" h="1063" extrusionOk="0">
                  <a:moveTo>
                    <a:pt x="1" y="0"/>
                  </a:moveTo>
                  <a:lnTo>
                    <a:pt x="1" y="1063"/>
                  </a:lnTo>
                  <a:lnTo>
                    <a:pt x="10996" y="1063"/>
                  </a:lnTo>
                  <a:lnTo>
                    <a:pt x="10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2275850" y="264375"/>
              <a:ext cx="702625" cy="600125"/>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2337200" y="341000"/>
              <a:ext cx="581250" cy="28825"/>
            </a:xfrm>
            <a:custGeom>
              <a:avLst/>
              <a:gdLst/>
              <a:ahLst/>
              <a:cxnLst/>
              <a:rect l="l" t="t" r="r" b="b"/>
              <a:pathLst>
                <a:path w="23250" h="1153"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2337200" y="401050"/>
              <a:ext cx="581250" cy="28850"/>
            </a:xfrm>
            <a:custGeom>
              <a:avLst/>
              <a:gdLst/>
              <a:ahLst/>
              <a:cxnLst/>
              <a:rect l="l" t="t" r="r" b="b"/>
              <a:pathLst>
                <a:path w="23250" h="1154"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2337200" y="461100"/>
              <a:ext cx="581250" cy="28875"/>
            </a:xfrm>
            <a:custGeom>
              <a:avLst/>
              <a:gdLst/>
              <a:ahLst/>
              <a:cxnLst/>
              <a:rect l="l" t="t" r="r" b="b"/>
              <a:pathLst>
                <a:path w="23250" h="1155" extrusionOk="0">
                  <a:moveTo>
                    <a:pt x="1" y="0"/>
                  </a:moveTo>
                  <a:lnTo>
                    <a:pt x="1" y="1154"/>
                  </a:lnTo>
                  <a:lnTo>
                    <a:pt x="23249" y="1154"/>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2337200" y="521175"/>
              <a:ext cx="581250" cy="28850"/>
            </a:xfrm>
            <a:custGeom>
              <a:avLst/>
              <a:gdLst/>
              <a:ahLst/>
              <a:cxnLst/>
              <a:rect l="l" t="t" r="r" b="b"/>
              <a:pathLst>
                <a:path w="23250" h="1154" extrusionOk="0">
                  <a:moveTo>
                    <a:pt x="1" y="1"/>
                  </a:moveTo>
                  <a:lnTo>
                    <a:pt x="1" y="1153"/>
                  </a:lnTo>
                  <a:lnTo>
                    <a:pt x="23249" y="1153"/>
                  </a:lnTo>
                  <a:lnTo>
                    <a:pt x="23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2337200" y="581225"/>
              <a:ext cx="290625" cy="28850"/>
            </a:xfrm>
            <a:custGeom>
              <a:avLst/>
              <a:gdLst/>
              <a:ahLst/>
              <a:cxnLst/>
              <a:rect l="l" t="t" r="r" b="b"/>
              <a:pathLst>
                <a:path w="11625" h="1154" extrusionOk="0">
                  <a:moveTo>
                    <a:pt x="1" y="1"/>
                  </a:moveTo>
                  <a:lnTo>
                    <a:pt x="1" y="1154"/>
                  </a:lnTo>
                  <a:lnTo>
                    <a:pt x="11625" y="1154"/>
                  </a:lnTo>
                  <a:lnTo>
                    <a:pt x="116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7"/>
            <p:cNvSpPr/>
            <p:nvPr/>
          </p:nvSpPr>
          <p:spPr>
            <a:xfrm>
              <a:off x="5549575" y="2338200"/>
              <a:ext cx="724525" cy="485125"/>
            </a:xfrm>
            <a:custGeom>
              <a:avLst/>
              <a:gdLst/>
              <a:ahLst/>
              <a:cxnLst/>
              <a:rect l="l" t="t" r="r" b="b"/>
              <a:pathLst>
                <a:path w="28981" h="19405" extrusionOk="0">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7"/>
            <p:cNvSpPr/>
            <p:nvPr/>
          </p:nvSpPr>
          <p:spPr>
            <a:xfrm>
              <a:off x="5489925" y="2278500"/>
              <a:ext cx="724500" cy="350525"/>
            </a:xfrm>
            <a:custGeom>
              <a:avLst/>
              <a:gdLst/>
              <a:ahLst/>
              <a:cxnLst/>
              <a:rect l="l" t="t" r="r" b="b"/>
              <a:pathLst>
                <a:path w="28980" h="14021" extrusionOk="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p:nvPr/>
          </p:nvSpPr>
          <p:spPr>
            <a:xfrm>
              <a:off x="5489925" y="2434075"/>
              <a:ext cx="724500" cy="329575"/>
            </a:xfrm>
            <a:custGeom>
              <a:avLst/>
              <a:gdLst/>
              <a:ahLst/>
              <a:cxnLst/>
              <a:rect l="l" t="t" r="r" b="b"/>
              <a:pathLst>
                <a:path w="28980" h="13183" extrusionOk="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7"/>
            <p:cNvSpPr/>
            <p:nvPr/>
          </p:nvSpPr>
          <p:spPr>
            <a:xfrm>
              <a:off x="5947450" y="2324400"/>
              <a:ext cx="134475" cy="129375"/>
            </a:xfrm>
            <a:custGeom>
              <a:avLst/>
              <a:gdLst/>
              <a:ahLst/>
              <a:cxnLst/>
              <a:rect l="l" t="t" r="r" b="b"/>
              <a:pathLst>
                <a:path w="5379" h="5175" extrusionOk="0">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rup 8">
            <a:extLst>
              <a:ext uri="{FF2B5EF4-FFF2-40B4-BE49-F238E27FC236}">
                <a16:creationId xmlns:a16="http://schemas.microsoft.com/office/drawing/2014/main" id="{659E6810-0331-438A-A0AD-8F0E30E7C5AE}"/>
              </a:ext>
            </a:extLst>
          </p:cNvPr>
          <p:cNvGrpSpPr/>
          <p:nvPr/>
        </p:nvGrpSpPr>
        <p:grpSpPr>
          <a:xfrm>
            <a:off x="68315" y="1033684"/>
            <a:ext cx="1791977" cy="1540060"/>
            <a:chOff x="94859" y="3428760"/>
            <a:chExt cx="1791977" cy="1540060"/>
          </a:xfrm>
        </p:grpSpPr>
        <p:pic>
          <p:nvPicPr>
            <p:cNvPr id="3" name="Resim 2">
              <a:extLst>
                <a:ext uri="{FF2B5EF4-FFF2-40B4-BE49-F238E27FC236}">
                  <a16:creationId xmlns:a16="http://schemas.microsoft.com/office/drawing/2014/main" id="{B7A4403C-26C1-44EE-8EFD-ADD8962E5631}"/>
                </a:ext>
              </a:extLst>
            </p:cNvPr>
            <p:cNvPicPr>
              <a:picLocks noChangeAspect="1"/>
            </p:cNvPicPr>
            <p:nvPr/>
          </p:nvPicPr>
          <p:blipFill rotWithShape="1">
            <a:blip r:embed="rId3"/>
            <a:srcRect t="21708"/>
            <a:stretch/>
          </p:blipFill>
          <p:spPr>
            <a:xfrm>
              <a:off x="202130" y="3749118"/>
              <a:ext cx="1543739" cy="1208623"/>
            </a:xfrm>
            <a:prstGeom prst="rect">
              <a:avLst/>
            </a:prstGeom>
          </p:spPr>
        </p:pic>
        <p:pic>
          <p:nvPicPr>
            <p:cNvPr id="5" name="Resim 4">
              <a:extLst>
                <a:ext uri="{FF2B5EF4-FFF2-40B4-BE49-F238E27FC236}">
                  <a16:creationId xmlns:a16="http://schemas.microsoft.com/office/drawing/2014/main" id="{588321ED-98BA-4B82-8B29-45207752F344}"/>
                </a:ext>
              </a:extLst>
            </p:cNvPr>
            <p:cNvPicPr>
              <a:picLocks noChangeAspect="1"/>
            </p:cNvPicPr>
            <p:nvPr/>
          </p:nvPicPr>
          <p:blipFill>
            <a:blip r:embed="rId4"/>
            <a:stretch>
              <a:fillRect/>
            </a:stretch>
          </p:blipFill>
          <p:spPr>
            <a:xfrm rot="20701670">
              <a:off x="1152459" y="4277582"/>
              <a:ext cx="656225" cy="691238"/>
            </a:xfrm>
            <a:prstGeom prst="rect">
              <a:avLst/>
            </a:prstGeom>
          </p:spPr>
        </p:pic>
        <p:sp>
          <p:nvSpPr>
            <p:cNvPr id="8" name="Dikdörtgen: Köşeleri Yuvarlatılmış 7">
              <a:extLst>
                <a:ext uri="{FF2B5EF4-FFF2-40B4-BE49-F238E27FC236}">
                  <a16:creationId xmlns:a16="http://schemas.microsoft.com/office/drawing/2014/main" id="{62447ED9-6D9D-42A1-8FE9-3EF334F0611C}"/>
                </a:ext>
              </a:extLst>
            </p:cNvPr>
            <p:cNvSpPr/>
            <p:nvPr/>
          </p:nvSpPr>
          <p:spPr>
            <a:xfrm>
              <a:off x="140367" y="3428760"/>
              <a:ext cx="1657348" cy="334933"/>
            </a:xfrm>
            <a:prstGeom prst="roundRect">
              <a:avLst/>
            </a:prstGeom>
            <a:solidFill>
              <a:srgbClr val="00CCFF"/>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FA0E720F-0E93-4FE2-A69C-40C8A6B3D40E}"/>
                </a:ext>
              </a:extLst>
            </p:cNvPr>
            <p:cNvSpPr txBox="1"/>
            <p:nvPr/>
          </p:nvSpPr>
          <p:spPr>
            <a:xfrm>
              <a:off x="94859" y="3432706"/>
              <a:ext cx="1791977" cy="307776"/>
            </a:xfrm>
            <a:prstGeom prst="rect">
              <a:avLst/>
            </a:prstGeom>
            <a:noFill/>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tr-TR" b="1" dirty="0">
                  <a:solidFill>
                    <a:schemeClr val="bg1"/>
                  </a:solidFill>
                  <a:latin typeface="Comic Sans MS" panose="030F0702030302020204" pitchFamily="66" charset="0"/>
                </a:rPr>
                <a:t>MARKETSEPETİM</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3" name="Google Shape;1443;p54"/>
          <p:cNvSpPr txBox="1">
            <a:spLocks noGrp="1"/>
          </p:cNvSpPr>
          <p:nvPr>
            <p:ph type="title"/>
          </p:nvPr>
        </p:nvSpPr>
        <p:spPr>
          <a:xfrm>
            <a:off x="796050" y="71424"/>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err="1"/>
              <a:t>Financials</a:t>
            </a:r>
            <a:endParaRPr dirty="0"/>
          </a:p>
        </p:txBody>
      </p:sp>
      <p:sp>
        <p:nvSpPr>
          <p:cNvPr id="1445" name="Google Shape;1445;p54"/>
          <p:cNvSpPr/>
          <p:nvPr/>
        </p:nvSpPr>
        <p:spPr>
          <a:xfrm>
            <a:off x="6319482" y="2915351"/>
            <a:ext cx="2333700" cy="10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tr-TR" sz="6000" b="1" dirty="0">
                <a:solidFill>
                  <a:schemeClr val="lt1"/>
                </a:solidFill>
                <a:latin typeface="Advent Pro"/>
                <a:ea typeface="Advent Pro"/>
                <a:cs typeface="Advent Pro"/>
                <a:sym typeface="Advent Pro"/>
              </a:rPr>
              <a:t>120</a:t>
            </a:r>
            <a:r>
              <a:rPr lang="en" sz="6000" b="1" dirty="0">
                <a:solidFill>
                  <a:schemeClr val="lt1"/>
                </a:solidFill>
                <a:latin typeface="Advent Pro"/>
                <a:ea typeface="Advent Pro"/>
                <a:cs typeface="Advent Pro"/>
                <a:sym typeface="Advent Pro"/>
              </a:rPr>
              <a:t>%</a:t>
            </a:r>
            <a:endParaRPr dirty="0"/>
          </a:p>
        </p:txBody>
      </p:sp>
      <p:sp>
        <p:nvSpPr>
          <p:cNvPr id="1446" name="Google Shape;1446;p54"/>
          <p:cNvSpPr/>
          <p:nvPr/>
        </p:nvSpPr>
        <p:spPr>
          <a:xfrm>
            <a:off x="6319482" y="1245381"/>
            <a:ext cx="2333700" cy="10479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tr-TR" sz="7200" b="0" i="1" dirty="0">
                <a:solidFill>
                  <a:schemeClr val="bg1"/>
                </a:solidFill>
                <a:effectLst/>
                <a:latin typeface="Arial" panose="020B0604020202020204" pitchFamily="34" charset="0"/>
              </a:rPr>
              <a:t>₺</a:t>
            </a:r>
            <a:r>
              <a:rPr lang="tr-TR" sz="6000" b="1" i="1" dirty="0">
                <a:solidFill>
                  <a:schemeClr val="lt1"/>
                </a:solidFill>
                <a:effectLst/>
                <a:latin typeface="Advent Pro"/>
                <a:sym typeface="Advent Pro"/>
              </a:rPr>
              <a:t>1.1</a:t>
            </a:r>
            <a:r>
              <a:rPr lang="tr-TR" sz="6000" b="1" i="1" dirty="0">
                <a:solidFill>
                  <a:schemeClr val="lt1"/>
                </a:solidFill>
                <a:latin typeface="Advent Pro"/>
                <a:sym typeface="Advent Pro"/>
              </a:rPr>
              <a:t>9M</a:t>
            </a:r>
            <a:endParaRPr dirty="0">
              <a:solidFill>
                <a:schemeClr val="lt1"/>
              </a:solidFill>
            </a:endParaRPr>
          </a:p>
        </p:txBody>
      </p:sp>
      <p:sp>
        <p:nvSpPr>
          <p:cNvPr id="11" name="Google Shape;263;p29">
            <a:extLst>
              <a:ext uri="{FF2B5EF4-FFF2-40B4-BE49-F238E27FC236}">
                <a16:creationId xmlns:a16="http://schemas.microsoft.com/office/drawing/2014/main" id="{521EEE99-2B22-4379-9C41-29B55D18D830}"/>
              </a:ext>
            </a:extLst>
          </p:cNvPr>
          <p:cNvSpPr txBox="1">
            <a:spLocks/>
          </p:cNvSpPr>
          <p:nvPr/>
        </p:nvSpPr>
        <p:spPr>
          <a:xfrm>
            <a:off x="6683982" y="3974639"/>
            <a:ext cx="1604700" cy="123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1pPr>
            <a:lvl2pPr marL="914400" marR="0" lvl="1"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2pPr>
            <a:lvl3pPr marL="1371600" marR="0" lvl="2"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3pPr>
            <a:lvl4pPr marL="1828800" marR="0" lvl="3"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4pPr>
            <a:lvl5pPr marL="2286000" marR="0" lvl="4"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5pPr>
            <a:lvl6pPr marL="2743200" marR="0" lvl="5"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6pPr>
            <a:lvl7pPr marL="3200400" marR="0" lvl="6"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7pPr>
            <a:lvl8pPr marL="3657600" marR="0" lvl="7"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8pPr>
            <a:lvl9pPr marL="4114800" marR="0" lvl="8"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9pPr>
          </a:lstStyle>
          <a:p>
            <a:pPr marL="0" indent="0">
              <a:buClr>
                <a:schemeClr val="dk1"/>
              </a:buClr>
              <a:buSzPts val="1100"/>
              <a:buFont typeface="Arial"/>
              <a:buNone/>
            </a:pPr>
            <a:r>
              <a:rPr lang="tr-TR" dirty="0"/>
              <a:t>of </a:t>
            </a:r>
            <a:r>
              <a:rPr lang="tr-TR" dirty="0" err="1"/>
              <a:t>what</a:t>
            </a:r>
            <a:r>
              <a:rPr lang="tr-TR" dirty="0"/>
              <a:t> </a:t>
            </a:r>
            <a:r>
              <a:rPr lang="tr-TR" dirty="0" err="1"/>
              <a:t>we</a:t>
            </a:r>
            <a:r>
              <a:rPr lang="tr-TR" dirty="0"/>
              <a:t> </a:t>
            </a:r>
            <a:r>
              <a:rPr lang="tr-TR" dirty="0" err="1"/>
              <a:t>planned</a:t>
            </a:r>
            <a:r>
              <a:rPr lang="tr-TR" dirty="0"/>
              <a:t>.</a:t>
            </a:r>
            <a:endParaRPr lang="en-US" dirty="0"/>
          </a:p>
        </p:txBody>
      </p:sp>
      <p:sp>
        <p:nvSpPr>
          <p:cNvPr id="12" name="Google Shape;263;p29">
            <a:extLst>
              <a:ext uri="{FF2B5EF4-FFF2-40B4-BE49-F238E27FC236}">
                <a16:creationId xmlns:a16="http://schemas.microsoft.com/office/drawing/2014/main" id="{57A21FF4-E194-42CD-900F-D70989363DBD}"/>
              </a:ext>
            </a:extLst>
          </p:cNvPr>
          <p:cNvSpPr txBox="1">
            <a:spLocks/>
          </p:cNvSpPr>
          <p:nvPr/>
        </p:nvSpPr>
        <p:spPr>
          <a:xfrm>
            <a:off x="6683982" y="889565"/>
            <a:ext cx="1604700" cy="123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1pPr>
            <a:lvl2pPr marL="914400" marR="0" lvl="1"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2pPr>
            <a:lvl3pPr marL="1371600" marR="0" lvl="2"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3pPr>
            <a:lvl4pPr marL="1828800" marR="0" lvl="3"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4pPr>
            <a:lvl5pPr marL="2286000" marR="0" lvl="4"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5pPr>
            <a:lvl6pPr marL="2743200" marR="0" lvl="5"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6pPr>
            <a:lvl7pPr marL="3200400" marR="0" lvl="6"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7pPr>
            <a:lvl8pPr marL="3657600" marR="0" lvl="7"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8pPr>
            <a:lvl9pPr marL="4114800" marR="0" lvl="8"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9pPr>
          </a:lstStyle>
          <a:p>
            <a:pPr marL="0" indent="0">
              <a:buClr>
                <a:schemeClr val="dk1"/>
              </a:buClr>
              <a:buSzPts val="1100"/>
              <a:buFont typeface="Arial"/>
              <a:buNone/>
            </a:pPr>
            <a:r>
              <a:rPr lang="tr-TR" dirty="0" err="1"/>
              <a:t>We</a:t>
            </a:r>
            <a:r>
              <a:rPr lang="tr-TR" dirty="0"/>
              <a:t> </a:t>
            </a:r>
            <a:r>
              <a:rPr lang="tr-TR" dirty="0" err="1"/>
              <a:t>raised</a:t>
            </a:r>
            <a:endParaRPr lang="en-US" dirty="0"/>
          </a:p>
        </p:txBody>
      </p:sp>
      <p:sp>
        <p:nvSpPr>
          <p:cNvPr id="13" name="Google Shape;263;p29">
            <a:extLst>
              <a:ext uri="{FF2B5EF4-FFF2-40B4-BE49-F238E27FC236}">
                <a16:creationId xmlns:a16="http://schemas.microsoft.com/office/drawing/2014/main" id="{06567181-D7B5-4CCF-888C-A27DD22A3837}"/>
              </a:ext>
            </a:extLst>
          </p:cNvPr>
          <p:cNvSpPr txBox="1">
            <a:spLocks/>
          </p:cNvSpPr>
          <p:nvPr/>
        </p:nvSpPr>
        <p:spPr>
          <a:xfrm>
            <a:off x="6687662" y="2293281"/>
            <a:ext cx="1604700" cy="123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1pPr>
            <a:lvl2pPr marL="914400" marR="0" lvl="1"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2pPr>
            <a:lvl3pPr marL="1371600" marR="0" lvl="2"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3pPr>
            <a:lvl4pPr marL="1828800" marR="0" lvl="3"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4pPr>
            <a:lvl5pPr marL="2286000" marR="0" lvl="4"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5pPr>
            <a:lvl6pPr marL="2743200" marR="0" lvl="5"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6pPr>
            <a:lvl7pPr marL="3200400" marR="0" lvl="6"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7pPr>
            <a:lvl8pPr marL="3657600" marR="0" lvl="7"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8pPr>
            <a:lvl9pPr marL="4114800" marR="0" lvl="8"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9pPr>
          </a:lstStyle>
          <a:p>
            <a:pPr marL="0" indent="0">
              <a:buClr>
                <a:schemeClr val="dk1"/>
              </a:buClr>
              <a:buSzPts val="1100"/>
              <a:buFont typeface="Arial"/>
              <a:buNone/>
            </a:pPr>
            <a:r>
              <a:rPr lang="tr-TR" dirty="0"/>
              <a:t>in </a:t>
            </a:r>
            <a:r>
              <a:rPr lang="tr-TR" dirty="0" err="1"/>
              <a:t>the</a:t>
            </a:r>
            <a:r>
              <a:rPr lang="tr-TR" dirty="0"/>
              <a:t> </a:t>
            </a:r>
            <a:r>
              <a:rPr lang="tr-TR" dirty="0" err="1"/>
              <a:t>half</a:t>
            </a:r>
            <a:r>
              <a:rPr lang="tr-TR" dirty="0"/>
              <a:t> </a:t>
            </a:r>
            <a:r>
              <a:rPr lang="tr-TR" dirty="0" err="1"/>
              <a:t>and</a:t>
            </a:r>
            <a:r>
              <a:rPr lang="tr-TR" dirty="0"/>
              <a:t> </a:t>
            </a:r>
            <a:r>
              <a:rPr lang="tr-TR" dirty="0" err="1"/>
              <a:t>this</a:t>
            </a:r>
            <a:r>
              <a:rPr lang="tr-TR" dirty="0"/>
              <a:t> is</a:t>
            </a:r>
            <a:endParaRPr lang="en-US" dirty="0"/>
          </a:p>
        </p:txBody>
      </p:sp>
      <p:pic>
        <p:nvPicPr>
          <p:cNvPr id="3" name="Resim 2">
            <a:extLst>
              <a:ext uri="{FF2B5EF4-FFF2-40B4-BE49-F238E27FC236}">
                <a16:creationId xmlns:a16="http://schemas.microsoft.com/office/drawing/2014/main" id="{F756545F-EDBE-49C5-94AE-385669933520}"/>
              </a:ext>
            </a:extLst>
          </p:cNvPr>
          <p:cNvPicPr>
            <a:picLocks noChangeAspect="1"/>
          </p:cNvPicPr>
          <p:nvPr/>
        </p:nvPicPr>
        <p:blipFill>
          <a:blip r:embed="rId3"/>
          <a:stretch>
            <a:fillRect/>
          </a:stretch>
        </p:blipFill>
        <p:spPr>
          <a:xfrm>
            <a:off x="157764" y="961465"/>
            <a:ext cx="5396752" cy="4047564"/>
          </a:xfrm>
          <a:prstGeom prst="rect">
            <a:avLst/>
          </a:prstGeom>
        </p:spPr>
      </p:pic>
    </p:spTree>
    <p:extLst>
      <p:ext uri="{BB962C8B-B14F-4D97-AF65-F5344CB8AC3E}">
        <p14:creationId xmlns:p14="http://schemas.microsoft.com/office/powerpoint/2010/main" val="2110603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45"/>
          <p:cNvSpPr txBox="1">
            <a:spLocks noGrp="1"/>
          </p:cNvSpPr>
          <p:nvPr>
            <p:ph type="title"/>
          </p:nvPr>
        </p:nvSpPr>
        <p:spPr>
          <a:xfrm>
            <a:off x="1167625" y="2108850"/>
            <a:ext cx="18696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Challenge</a:t>
            </a:r>
            <a:endParaRPr/>
          </a:p>
        </p:txBody>
      </p:sp>
      <p:sp>
        <p:nvSpPr>
          <p:cNvPr id="965" name="Google Shape;965;p45"/>
          <p:cNvSpPr txBox="1">
            <a:spLocks noGrp="1"/>
          </p:cNvSpPr>
          <p:nvPr>
            <p:ph type="subTitle" idx="1"/>
          </p:nvPr>
        </p:nvSpPr>
        <p:spPr>
          <a:xfrm>
            <a:off x="1167625" y="3526350"/>
            <a:ext cx="1869600" cy="98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We are planning to reach the whole Market by ease of use and accurate filtering for our app.</a:t>
            </a:r>
            <a:endParaRPr/>
          </a:p>
        </p:txBody>
      </p:sp>
      <p:sp>
        <p:nvSpPr>
          <p:cNvPr id="966" name="Google Shape;966;p45"/>
          <p:cNvSpPr txBox="1">
            <a:spLocks noGrp="1"/>
          </p:cNvSpPr>
          <p:nvPr>
            <p:ph type="title" idx="2"/>
          </p:nvPr>
        </p:nvSpPr>
        <p:spPr>
          <a:xfrm>
            <a:off x="3637202" y="2108850"/>
            <a:ext cx="18696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Results</a:t>
            </a:r>
            <a:endParaRPr dirty="0"/>
          </a:p>
        </p:txBody>
      </p:sp>
      <p:sp>
        <p:nvSpPr>
          <p:cNvPr id="967" name="Google Shape;967;p45"/>
          <p:cNvSpPr txBox="1">
            <a:spLocks noGrp="1"/>
          </p:cNvSpPr>
          <p:nvPr>
            <p:ph type="subTitle" idx="3"/>
          </p:nvPr>
        </p:nvSpPr>
        <p:spPr>
          <a:xfrm>
            <a:off x="3637201" y="3526350"/>
            <a:ext cx="1869600" cy="98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dirty="0"/>
              <a:t>One of the most succesfull app at its domain.</a:t>
            </a:r>
            <a:endParaRPr/>
          </a:p>
        </p:txBody>
      </p:sp>
      <p:sp>
        <p:nvSpPr>
          <p:cNvPr id="968" name="Google Shape;968;p45"/>
          <p:cNvSpPr txBox="1">
            <a:spLocks noGrp="1"/>
          </p:cNvSpPr>
          <p:nvPr>
            <p:ph type="title" idx="4"/>
          </p:nvPr>
        </p:nvSpPr>
        <p:spPr>
          <a:xfrm>
            <a:off x="6106780" y="2108850"/>
            <a:ext cx="18696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Solution</a:t>
            </a:r>
            <a:endParaRPr/>
          </a:p>
        </p:txBody>
      </p:sp>
      <p:sp>
        <p:nvSpPr>
          <p:cNvPr id="969" name="Google Shape;969;p45"/>
          <p:cNvSpPr txBox="1">
            <a:spLocks noGrp="1"/>
          </p:cNvSpPr>
          <p:nvPr>
            <p:ph type="subTitle" idx="5"/>
          </p:nvPr>
        </p:nvSpPr>
        <p:spPr>
          <a:xfrm>
            <a:off x="6106776" y="3526350"/>
            <a:ext cx="1869600" cy="987300"/>
          </a:xfrm>
          <a:prstGeom prst="rect">
            <a:avLst/>
          </a:prstGeom>
        </p:spPr>
        <p:txBody>
          <a:bodyPr spcFirstLastPara="1" wrap="square" lIns="91425" tIns="91425" rIns="91425" bIns="91425" anchor="t" anchorCtr="0">
            <a:noAutofit/>
          </a:bodyPr>
          <a:lstStyle/>
          <a:p>
            <a:pPr marL="0" lvl="0" indent="0"/>
            <a:r>
              <a:rPr lang="en-US" dirty="0"/>
              <a:t>Our team is capable of </a:t>
            </a:r>
            <a:r>
              <a:rPr lang="en-US" dirty="0" err="1"/>
              <a:t>delivirance</a:t>
            </a:r>
            <a:r>
              <a:rPr lang="en-US" dirty="0"/>
              <a:t> of such Product.</a:t>
            </a:r>
          </a:p>
        </p:txBody>
      </p:sp>
      <p:sp>
        <p:nvSpPr>
          <p:cNvPr id="970" name="Google Shape;970;p45"/>
          <p:cNvSpPr txBox="1">
            <a:spLocks noGrp="1"/>
          </p:cNvSpPr>
          <p:nvPr>
            <p:ph type="title" idx="6"/>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err="1"/>
              <a:t>Why</a:t>
            </a:r>
            <a:r>
              <a:rPr lang="tr-TR" dirty="0"/>
              <a:t> </a:t>
            </a:r>
            <a:r>
              <a:rPr lang="tr-TR" dirty="0" err="1"/>
              <a:t>Should</a:t>
            </a:r>
            <a:r>
              <a:rPr lang="tr-TR" dirty="0"/>
              <a:t> </a:t>
            </a:r>
            <a:r>
              <a:rPr lang="tr-TR" dirty="0" err="1"/>
              <a:t>You</a:t>
            </a:r>
            <a:r>
              <a:rPr lang="tr-TR" dirty="0"/>
              <a:t> </a:t>
            </a:r>
            <a:r>
              <a:rPr lang="tr-TR" dirty="0" err="1"/>
              <a:t>Invest</a:t>
            </a:r>
            <a:r>
              <a:rPr lang="tr-TR" dirty="0"/>
              <a:t>?</a:t>
            </a:r>
            <a:endParaRPr dirty="0"/>
          </a:p>
        </p:txBody>
      </p:sp>
      <p:sp>
        <p:nvSpPr>
          <p:cNvPr id="971" name="Google Shape;971;p45"/>
          <p:cNvSpPr/>
          <p:nvPr/>
        </p:nvSpPr>
        <p:spPr>
          <a:xfrm>
            <a:off x="1511875" y="1651025"/>
            <a:ext cx="1181100" cy="1181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5"/>
          <p:cNvSpPr/>
          <p:nvPr/>
        </p:nvSpPr>
        <p:spPr>
          <a:xfrm>
            <a:off x="3981450" y="1651025"/>
            <a:ext cx="1181100" cy="1181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5"/>
          <p:cNvSpPr/>
          <p:nvPr/>
        </p:nvSpPr>
        <p:spPr>
          <a:xfrm>
            <a:off x="6451025" y="1651025"/>
            <a:ext cx="1181100" cy="1181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4" name="Google Shape;974;p45"/>
          <p:cNvGrpSpPr/>
          <p:nvPr/>
        </p:nvGrpSpPr>
        <p:grpSpPr>
          <a:xfrm>
            <a:off x="1848177" y="1987513"/>
            <a:ext cx="508498" cy="508132"/>
            <a:chOff x="1749879" y="1970906"/>
            <a:chExt cx="364436" cy="364174"/>
          </a:xfrm>
        </p:grpSpPr>
        <p:sp>
          <p:nvSpPr>
            <p:cNvPr id="975" name="Google Shape;975;p45"/>
            <p:cNvSpPr/>
            <p:nvPr/>
          </p:nvSpPr>
          <p:spPr>
            <a:xfrm>
              <a:off x="1750141" y="1970906"/>
              <a:ext cx="276124" cy="181982"/>
            </a:xfrm>
            <a:custGeom>
              <a:avLst/>
              <a:gdLst/>
              <a:ahLst/>
              <a:cxnLst/>
              <a:rect l="l" t="t" r="r" b="b"/>
              <a:pathLst>
                <a:path w="10515" h="6930" extrusionOk="0">
                  <a:moveTo>
                    <a:pt x="900" y="1"/>
                  </a:moveTo>
                  <a:cubicBezTo>
                    <a:pt x="402" y="1"/>
                    <a:pt x="0" y="403"/>
                    <a:pt x="0" y="900"/>
                  </a:cubicBezTo>
                  <a:lnTo>
                    <a:pt x="0" y="6709"/>
                  </a:lnTo>
                  <a:cubicBezTo>
                    <a:pt x="0" y="6834"/>
                    <a:pt x="96" y="6930"/>
                    <a:pt x="221" y="6930"/>
                  </a:cubicBezTo>
                  <a:lnTo>
                    <a:pt x="2460" y="6930"/>
                  </a:lnTo>
                  <a:cubicBezTo>
                    <a:pt x="2709" y="6930"/>
                    <a:pt x="2910" y="6729"/>
                    <a:pt x="2910" y="6480"/>
                  </a:cubicBezTo>
                  <a:lnTo>
                    <a:pt x="2910" y="6039"/>
                  </a:lnTo>
                  <a:cubicBezTo>
                    <a:pt x="2910" y="5848"/>
                    <a:pt x="2824" y="5657"/>
                    <a:pt x="2680" y="5532"/>
                  </a:cubicBezTo>
                  <a:cubicBezTo>
                    <a:pt x="1790" y="4805"/>
                    <a:pt x="2307" y="3360"/>
                    <a:pt x="3455" y="3350"/>
                  </a:cubicBezTo>
                  <a:cubicBezTo>
                    <a:pt x="4604" y="3350"/>
                    <a:pt x="5140" y="4786"/>
                    <a:pt x="4259" y="5523"/>
                  </a:cubicBezTo>
                  <a:cubicBezTo>
                    <a:pt x="4106" y="5647"/>
                    <a:pt x="4020" y="5839"/>
                    <a:pt x="4020" y="6030"/>
                  </a:cubicBezTo>
                  <a:lnTo>
                    <a:pt x="4020" y="6489"/>
                  </a:lnTo>
                  <a:cubicBezTo>
                    <a:pt x="4020" y="6729"/>
                    <a:pt x="4221" y="6930"/>
                    <a:pt x="4470" y="6930"/>
                  </a:cubicBezTo>
                  <a:lnTo>
                    <a:pt x="6929" y="6930"/>
                  </a:lnTo>
                  <a:lnTo>
                    <a:pt x="6929" y="4470"/>
                  </a:lnTo>
                  <a:cubicBezTo>
                    <a:pt x="6929" y="4221"/>
                    <a:pt x="7130" y="4030"/>
                    <a:pt x="7379" y="4030"/>
                  </a:cubicBezTo>
                  <a:lnTo>
                    <a:pt x="7838" y="4030"/>
                  </a:lnTo>
                  <a:cubicBezTo>
                    <a:pt x="7848" y="4029"/>
                    <a:pt x="7858" y="4029"/>
                    <a:pt x="7867" y="4029"/>
                  </a:cubicBezTo>
                  <a:cubicBezTo>
                    <a:pt x="8048" y="4029"/>
                    <a:pt x="8218" y="4114"/>
                    <a:pt x="8336" y="4259"/>
                  </a:cubicBezTo>
                  <a:cubicBezTo>
                    <a:pt x="8594" y="4564"/>
                    <a:pt x="8935" y="4700"/>
                    <a:pt x="9270" y="4700"/>
                  </a:cubicBezTo>
                  <a:cubicBezTo>
                    <a:pt x="9903" y="4700"/>
                    <a:pt x="10515" y="4213"/>
                    <a:pt x="10509" y="3456"/>
                  </a:cubicBezTo>
                  <a:cubicBezTo>
                    <a:pt x="10509" y="2711"/>
                    <a:pt x="9902" y="2236"/>
                    <a:pt x="9277" y="2236"/>
                  </a:cubicBezTo>
                  <a:cubicBezTo>
                    <a:pt x="8937" y="2236"/>
                    <a:pt x="8592" y="2377"/>
                    <a:pt x="8336" y="2690"/>
                  </a:cubicBezTo>
                  <a:cubicBezTo>
                    <a:pt x="8202" y="2833"/>
                    <a:pt x="8020" y="2910"/>
                    <a:pt x="7829" y="2910"/>
                  </a:cubicBezTo>
                  <a:lnTo>
                    <a:pt x="7379" y="2910"/>
                  </a:lnTo>
                  <a:cubicBezTo>
                    <a:pt x="7130" y="2910"/>
                    <a:pt x="6929" y="2709"/>
                    <a:pt x="6929" y="2460"/>
                  </a:cubicBezTo>
                  <a:lnTo>
                    <a:pt x="6929" y="221"/>
                  </a:lnTo>
                  <a:cubicBezTo>
                    <a:pt x="6929" y="106"/>
                    <a:pt x="6834" y="1"/>
                    <a:pt x="67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5"/>
            <p:cNvSpPr/>
            <p:nvPr/>
          </p:nvSpPr>
          <p:spPr>
            <a:xfrm>
              <a:off x="1932097" y="1970906"/>
              <a:ext cx="182218" cy="275966"/>
            </a:xfrm>
            <a:custGeom>
              <a:avLst/>
              <a:gdLst/>
              <a:ahLst/>
              <a:cxnLst/>
              <a:rect l="l" t="t" r="r" b="b"/>
              <a:pathLst>
                <a:path w="6939" h="10509" extrusionOk="0">
                  <a:moveTo>
                    <a:pt x="230" y="1"/>
                  </a:moveTo>
                  <a:cubicBezTo>
                    <a:pt x="106" y="1"/>
                    <a:pt x="0" y="96"/>
                    <a:pt x="0" y="221"/>
                  </a:cubicBezTo>
                  <a:lnTo>
                    <a:pt x="0" y="2460"/>
                  </a:lnTo>
                  <a:cubicBezTo>
                    <a:pt x="0" y="2709"/>
                    <a:pt x="201" y="2910"/>
                    <a:pt x="450" y="2910"/>
                  </a:cubicBezTo>
                  <a:lnTo>
                    <a:pt x="900" y="2910"/>
                  </a:lnTo>
                  <a:cubicBezTo>
                    <a:pt x="1091" y="2910"/>
                    <a:pt x="1273" y="2833"/>
                    <a:pt x="1407" y="2690"/>
                  </a:cubicBezTo>
                  <a:cubicBezTo>
                    <a:pt x="1663" y="2377"/>
                    <a:pt x="2008" y="2236"/>
                    <a:pt x="2348" y="2236"/>
                  </a:cubicBezTo>
                  <a:cubicBezTo>
                    <a:pt x="2973" y="2236"/>
                    <a:pt x="3580" y="2711"/>
                    <a:pt x="3580" y="3456"/>
                  </a:cubicBezTo>
                  <a:cubicBezTo>
                    <a:pt x="3586" y="4213"/>
                    <a:pt x="2974" y="4700"/>
                    <a:pt x="2341" y="4700"/>
                  </a:cubicBezTo>
                  <a:cubicBezTo>
                    <a:pt x="2006" y="4700"/>
                    <a:pt x="1665" y="4564"/>
                    <a:pt x="1407" y="4259"/>
                  </a:cubicBezTo>
                  <a:cubicBezTo>
                    <a:pt x="1289" y="4114"/>
                    <a:pt x="1119" y="4029"/>
                    <a:pt x="938" y="4029"/>
                  </a:cubicBezTo>
                  <a:cubicBezTo>
                    <a:pt x="929" y="4029"/>
                    <a:pt x="919" y="4029"/>
                    <a:pt x="909" y="4030"/>
                  </a:cubicBezTo>
                  <a:lnTo>
                    <a:pt x="450" y="4030"/>
                  </a:lnTo>
                  <a:cubicBezTo>
                    <a:pt x="201" y="4030"/>
                    <a:pt x="0" y="4221"/>
                    <a:pt x="0" y="4470"/>
                  </a:cubicBezTo>
                  <a:lnTo>
                    <a:pt x="0" y="6930"/>
                  </a:lnTo>
                  <a:lnTo>
                    <a:pt x="2469" y="6930"/>
                  </a:lnTo>
                  <a:cubicBezTo>
                    <a:pt x="2718" y="6930"/>
                    <a:pt x="2919" y="7130"/>
                    <a:pt x="2919" y="7379"/>
                  </a:cubicBezTo>
                  <a:lnTo>
                    <a:pt x="2919" y="7839"/>
                  </a:lnTo>
                  <a:cubicBezTo>
                    <a:pt x="2919" y="8030"/>
                    <a:pt x="2833" y="8212"/>
                    <a:pt x="2680" y="8346"/>
                  </a:cubicBezTo>
                  <a:cubicBezTo>
                    <a:pt x="1802" y="9080"/>
                    <a:pt x="2322" y="10509"/>
                    <a:pt x="3472" y="10509"/>
                  </a:cubicBezTo>
                  <a:cubicBezTo>
                    <a:pt x="3476" y="10509"/>
                    <a:pt x="3480" y="10509"/>
                    <a:pt x="3484" y="10509"/>
                  </a:cubicBezTo>
                  <a:cubicBezTo>
                    <a:pt x="4632" y="10509"/>
                    <a:pt x="5140" y="9064"/>
                    <a:pt x="4259" y="8336"/>
                  </a:cubicBezTo>
                  <a:cubicBezTo>
                    <a:pt x="4106" y="8202"/>
                    <a:pt x="4029" y="8021"/>
                    <a:pt x="4029" y="7829"/>
                  </a:cubicBezTo>
                  <a:lnTo>
                    <a:pt x="4029" y="7379"/>
                  </a:lnTo>
                  <a:cubicBezTo>
                    <a:pt x="4029" y="7130"/>
                    <a:pt x="4230" y="6930"/>
                    <a:pt x="4479" y="6930"/>
                  </a:cubicBezTo>
                  <a:lnTo>
                    <a:pt x="6709" y="6930"/>
                  </a:lnTo>
                  <a:cubicBezTo>
                    <a:pt x="6833" y="6930"/>
                    <a:pt x="6939" y="6834"/>
                    <a:pt x="6939" y="6709"/>
                  </a:cubicBezTo>
                  <a:lnTo>
                    <a:pt x="6939" y="891"/>
                  </a:lnTo>
                  <a:cubicBezTo>
                    <a:pt x="6939" y="403"/>
                    <a:pt x="6537" y="1"/>
                    <a:pt x="6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5"/>
            <p:cNvSpPr/>
            <p:nvPr/>
          </p:nvSpPr>
          <p:spPr>
            <a:xfrm>
              <a:off x="1838086" y="2152862"/>
              <a:ext cx="276229" cy="182218"/>
            </a:xfrm>
            <a:custGeom>
              <a:avLst/>
              <a:gdLst/>
              <a:ahLst/>
              <a:cxnLst/>
              <a:rect l="l" t="t" r="r" b="b"/>
              <a:pathLst>
                <a:path w="10519" h="6939" extrusionOk="0">
                  <a:moveTo>
                    <a:pt x="3580" y="1"/>
                  </a:moveTo>
                  <a:lnTo>
                    <a:pt x="3580" y="2460"/>
                  </a:lnTo>
                  <a:cubicBezTo>
                    <a:pt x="3580" y="2709"/>
                    <a:pt x="3379" y="2910"/>
                    <a:pt x="3140" y="2910"/>
                  </a:cubicBezTo>
                  <a:lnTo>
                    <a:pt x="2681" y="2910"/>
                  </a:lnTo>
                  <a:cubicBezTo>
                    <a:pt x="2489" y="2910"/>
                    <a:pt x="2298" y="2824"/>
                    <a:pt x="2173" y="2680"/>
                  </a:cubicBezTo>
                  <a:cubicBezTo>
                    <a:pt x="1918" y="2375"/>
                    <a:pt x="1579" y="2239"/>
                    <a:pt x="1245" y="2239"/>
                  </a:cubicBezTo>
                  <a:cubicBezTo>
                    <a:pt x="614" y="2239"/>
                    <a:pt x="1" y="2724"/>
                    <a:pt x="1" y="3475"/>
                  </a:cubicBezTo>
                  <a:cubicBezTo>
                    <a:pt x="7" y="4221"/>
                    <a:pt x="620" y="4700"/>
                    <a:pt x="1248" y="4700"/>
                  </a:cubicBezTo>
                  <a:cubicBezTo>
                    <a:pt x="1586" y="4700"/>
                    <a:pt x="1928" y="4561"/>
                    <a:pt x="2183" y="4250"/>
                  </a:cubicBezTo>
                  <a:cubicBezTo>
                    <a:pt x="2301" y="4113"/>
                    <a:pt x="2480" y="4029"/>
                    <a:pt x="2661" y="4029"/>
                  </a:cubicBezTo>
                  <a:cubicBezTo>
                    <a:pt x="2671" y="4029"/>
                    <a:pt x="2681" y="4029"/>
                    <a:pt x="2690" y="4030"/>
                  </a:cubicBezTo>
                  <a:lnTo>
                    <a:pt x="3140" y="4030"/>
                  </a:lnTo>
                  <a:cubicBezTo>
                    <a:pt x="3379" y="4030"/>
                    <a:pt x="3580" y="4231"/>
                    <a:pt x="3580" y="4479"/>
                  </a:cubicBezTo>
                  <a:lnTo>
                    <a:pt x="3580" y="6709"/>
                  </a:lnTo>
                  <a:cubicBezTo>
                    <a:pt x="3580" y="6834"/>
                    <a:pt x="3686" y="6939"/>
                    <a:pt x="3800" y="6939"/>
                  </a:cubicBezTo>
                  <a:lnTo>
                    <a:pt x="9619" y="6939"/>
                  </a:lnTo>
                  <a:cubicBezTo>
                    <a:pt x="10117" y="6939"/>
                    <a:pt x="10519" y="6537"/>
                    <a:pt x="10519" y="6039"/>
                  </a:cubicBezTo>
                  <a:lnTo>
                    <a:pt x="10519" y="230"/>
                  </a:lnTo>
                  <a:cubicBezTo>
                    <a:pt x="10519" y="106"/>
                    <a:pt x="10413" y="1"/>
                    <a:pt x="10289" y="1"/>
                  </a:cubicBezTo>
                  <a:lnTo>
                    <a:pt x="8059" y="1"/>
                  </a:lnTo>
                  <a:cubicBezTo>
                    <a:pt x="7810" y="1"/>
                    <a:pt x="7609" y="201"/>
                    <a:pt x="7609" y="450"/>
                  </a:cubicBezTo>
                  <a:lnTo>
                    <a:pt x="7609" y="900"/>
                  </a:lnTo>
                  <a:cubicBezTo>
                    <a:pt x="7600" y="1092"/>
                    <a:pt x="7686" y="1273"/>
                    <a:pt x="7829" y="1407"/>
                  </a:cubicBezTo>
                  <a:cubicBezTo>
                    <a:pt x="8720" y="2135"/>
                    <a:pt x="8203" y="3580"/>
                    <a:pt x="7054" y="3580"/>
                  </a:cubicBezTo>
                  <a:cubicBezTo>
                    <a:pt x="7050" y="3580"/>
                    <a:pt x="7047" y="3580"/>
                    <a:pt x="7043" y="3580"/>
                  </a:cubicBezTo>
                  <a:cubicBezTo>
                    <a:pt x="5902" y="3580"/>
                    <a:pt x="5382" y="2151"/>
                    <a:pt x="6260" y="1417"/>
                  </a:cubicBezTo>
                  <a:cubicBezTo>
                    <a:pt x="6404" y="1283"/>
                    <a:pt x="6490" y="1101"/>
                    <a:pt x="6490" y="910"/>
                  </a:cubicBezTo>
                  <a:lnTo>
                    <a:pt x="6490" y="450"/>
                  </a:lnTo>
                  <a:cubicBezTo>
                    <a:pt x="6490" y="201"/>
                    <a:pt x="6289" y="1"/>
                    <a:pt x="6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5"/>
            <p:cNvSpPr/>
            <p:nvPr/>
          </p:nvSpPr>
          <p:spPr>
            <a:xfrm>
              <a:off x="1749879" y="2058877"/>
              <a:ext cx="182244" cy="276203"/>
            </a:xfrm>
            <a:custGeom>
              <a:avLst/>
              <a:gdLst/>
              <a:ahLst/>
              <a:cxnLst/>
              <a:rect l="l" t="t" r="r" b="b"/>
              <a:pathLst>
                <a:path w="6940" h="10518" extrusionOk="0">
                  <a:moveTo>
                    <a:pt x="3465" y="0"/>
                  </a:moveTo>
                  <a:cubicBezTo>
                    <a:pt x="2317" y="10"/>
                    <a:pt x="1810" y="1455"/>
                    <a:pt x="2700" y="2182"/>
                  </a:cubicBezTo>
                  <a:cubicBezTo>
                    <a:pt x="2843" y="2307"/>
                    <a:pt x="2920" y="2498"/>
                    <a:pt x="2920" y="2689"/>
                  </a:cubicBezTo>
                  <a:lnTo>
                    <a:pt x="2920" y="3139"/>
                  </a:lnTo>
                  <a:cubicBezTo>
                    <a:pt x="2920" y="3379"/>
                    <a:pt x="2719" y="3580"/>
                    <a:pt x="2470" y="3580"/>
                  </a:cubicBezTo>
                  <a:lnTo>
                    <a:pt x="231" y="3580"/>
                  </a:lnTo>
                  <a:cubicBezTo>
                    <a:pt x="106" y="3580"/>
                    <a:pt x="1" y="3685"/>
                    <a:pt x="1" y="3809"/>
                  </a:cubicBezTo>
                  <a:lnTo>
                    <a:pt x="1" y="9618"/>
                  </a:lnTo>
                  <a:cubicBezTo>
                    <a:pt x="1" y="10116"/>
                    <a:pt x="403" y="10518"/>
                    <a:pt x="900" y="10518"/>
                  </a:cubicBezTo>
                  <a:lnTo>
                    <a:pt x="6710" y="10518"/>
                  </a:lnTo>
                  <a:cubicBezTo>
                    <a:pt x="6834" y="10518"/>
                    <a:pt x="6939" y="10413"/>
                    <a:pt x="6939" y="10288"/>
                  </a:cubicBezTo>
                  <a:lnTo>
                    <a:pt x="6939" y="8058"/>
                  </a:lnTo>
                  <a:cubicBezTo>
                    <a:pt x="6939" y="7810"/>
                    <a:pt x="6738" y="7609"/>
                    <a:pt x="6489" y="7609"/>
                  </a:cubicBezTo>
                  <a:lnTo>
                    <a:pt x="6040" y="7609"/>
                  </a:lnTo>
                  <a:cubicBezTo>
                    <a:pt x="6030" y="7608"/>
                    <a:pt x="6020" y="7608"/>
                    <a:pt x="6011" y="7608"/>
                  </a:cubicBezTo>
                  <a:cubicBezTo>
                    <a:pt x="5830" y="7608"/>
                    <a:pt x="5660" y="7692"/>
                    <a:pt x="5542" y="7829"/>
                  </a:cubicBezTo>
                  <a:cubicBezTo>
                    <a:pt x="5284" y="8140"/>
                    <a:pt x="4939" y="8279"/>
                    <a:pt x="4600" y="8279"/>
                  </a:cubicBezTo>
                  <a:cubicBezTo>
                    <a:pt x="3970" y="8279"/>
                    <a:pt x="3360" y="7800"/>
                    <a:pt x="3360" y="7054"/>
                  </a:cubicBezTo>
                  <a:cubicBezTo>
                    <a:pt x="3354" y="6303"/>
                    <a:pt x="3965" y="5818"/>
                    <a:pt x="4597" y="5818"/>
                  </a:cubicBezTo>
                  <a:cubicBezTo>
                    <a:pt x="4933" y="5818"/>
                    <a:pt x="5274" y="5954"/>
                    <a:pt x="5532" y="6259"/>
                  </a:cubicBezTo>
                  <a:cubicBezTo>
                    <a:pt x="5657" y="6403"/>
                    <a:pt x="5839" y="6489"/>
                    <a:pt x="6040" y="6489"/>
                  </a:cubicBezTo>
                  <a:lnTo>
                    <a:pt x="6499" y="6489"/>
                  </a:lnTo>
                  <a:cubicBezTo>
                    <a:pt x="6738" y="6489"/>
                    <a:pt x="6939" y="6288"/>
                    <a:pt x="6939" y="6039"/>
                  </a:cubicBezTo>
                  <a:lnTo>
                    <a:pt x="6939" y="3580"/>
                  </a:lnTo>
                  <a:lnTo>
                    <a:pt x="4480" y="3580"/>
                  </a:lnTo>
                  <a:cubicBezTo>
                    <a:pt x="4231" y="3580"/>
                    <a:pt x="4030" y="3379"/>
                    <a:pt x="4030" y="3139"/>
                  </a:cubicBezTo>
                  <a:lnTo>
                    <a:pt x="4030" y="2680"/>
                  </a:lnTo>
                  <a:cubicBezTo>
                    <a:pt x="4030" y="2489"/>
                    <a:pt x="4116" y="2297"/>
                    <a:pt x="4269" y="2173"/>
                  </a:cubicBezTo>
                  <a:cubicBezTo>
                    <a:pt x="5150" y="1436"/>
                    <a:pt x="4623" y="0"/>
                    <a:pt x="34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5"/>
            <p:cNvSpPr/>
            <p:nvPr/>
          </p:nvSpPr>
          <p:spPr>
            <a:xfrm>
              <a:off x="1750141" y="2152862"/>
              <a:ext cx="41228" cy="182218"/>
            </a:xfrm>
            <a:custGeom>
              <a:avLst/>
              <a:gdLst/>
              <a:ahLst/>
              <a:cxnLst/>
              <a:rect l="l" t="t" r="r" b="b"/>
              <a:pathLst>
                <a:path w="1570" h="6939" extrusionOk="0">
                  <a:moveTo>
                    <a:pt x="221" y="1"/>
                  </a:moveTo>
                  <a:cubicBezTo>
                    <a:pt x="96" y="1"/>
                    <a:pt x="0" y="106"/>
                    <a:pt x="0" y="230"/>
                  </a:cubicBezTo>
                  <a:lnTo>
                    <a:pt x="0" y="6039"/>
                  </a:lnTo>
                  <a:cubicBezTo>
                    <a:pt x="0" y="6537"/>
                    <a:pt x="402" y="6939"/>
                    <a:pt x="900" y="6939"/>
                  </a:cubicBezTo>
                  <a:lnTo>
                    <a:pt x="1570" y="6939"/>
                  </a:lnTo>
                  <a:cubicBezTo>
                    <a:pt x="1072" y="6939"/>
                    <a:pt x="670" y="6537"/>
                    <a:pt x="670" y="6039"/>
                  </a:cubicBezTo>
                  <a:lnTo>
                    <a:pt x="670" y="230"/>
                  </a:lnTo>
                  <a:cubicBezTo>
                    <a:pt x="670" y="106"/>
                    <a:pt x="776" y="1"/>
                    <a:pt x="9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5"/>
            <p:cNvSpPr/>
            <p:nvPr/>
          </p:nvSpPr>
          <p:spPr>
            <a:xfrm>
              <a:off x="1796832" y="2059035"/>
              <a:ext cx="50340" cy="93853"/>
            </a:xfrm>
            <a:custGeom>
              <a:avLst/>
              <a:gdLst/>
              <a:ahLst/>
              <a:cxnLst/>
              <a:rect l="l" t="t" r="r" b="b"/>
              <a:pathLst>
                <a:path w="1917" h="3574" extrusionOk="0">
                  <a:moveTo>
                    <a:pt x="1675" y="0"/>
                  </a:moveTo>
                  <a:cubicBezTo>
                    <a:pt x="582" y="0"/>
                    <a:pt x="1" y="1426"/>
                    <a:pt x="912" y="2176"/>
                  </a:cubicBezTo>
                  <a:cubicBezTo>
                    <a:pt x="1055" y="2301"/>
                    <a:pt x="1132" y="2492"/>
                    <a:pt x="1132" y="2683"/>
                  </a:cubicBezTo>
                  <a:lnTo>
                    <a:pt x="1132" y="3133"/>
                  </a:lnTo>
                  <a:cubicBezTo>
                    <a:pt x="1132" y="3373"/>
                    <a:pt x="931" y="3574"/>
                    <a:pt x="682" y="3574"/>
                  </a:cubicBezTo>
                  <a:lnTo>
                    <a:pt x="1132" y="3574"/>
                  </a:lnTo>
                  <a:cubicBezTo>
                    <a:pt x="1381" y="3574"/>
                    <a:pt x="1582" y="3373"/>
                    <a:pt x="1582" y="3133"/>
                  </a:cubicBezTo>
                  <a:lnTo>
                    <a:pt x="1582" y="2683"/>
                  </a:lnTo>
                  <a:cubicBezTo>
                    <a:pt x="1582" y="2492"/>
                    <a:pt x="1495" y="2301"/>
                    <a:pt x="1352" y="2176"/>
                  </a:cubicBezTo>
                  <a:cubicBezTo>
                    <a:pt x="548" y="1516"/>
                    <a:pt x="892" y="214"/>
                    <a:pt x="1917" y="23"/>
                  </a:cubicBezTo>
                  <a:cubicBezTo>
                    <a:pt x="1834" y="8"/>
                    <a:pt x="1753" y="0"/>
                    <a:pt x="16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5"/>
            <p:cNvSpPr/>
            <p:nvPr/>
          </p:nvSpPr>
          <p:spPr>
            <a:xfrm>
              <a:off x="1750141" y="1970906"/>
              <a:ext cx="41228" cy="181982"/>
            </a:xfrm>
            <a:custGeom>
              <a:avLst/>
              <a:gdLst/>
              <a:ahLst/>
              <a:cxnLst/>
              <a:rect l="l" t="t" r="r" b="b"/>
              <a:pathLst>
                <a:path w="1570" h="6930" extrusionOk="0">
                  <a:moveTo>
                    <a:pt x="900" y="1"/>
                  </a:moveTo>
                  <a:cubicBezTo>
                    <a:pt x="402" y="1"/>
                    <a:pt x="0" y="403"/>
                    <a:pt x="0" y="900"/>
                  </a:cubicBezTo>
                  <a:lnTo>
                    <a:pt x="0" y="6709"/>
                  </a:lnTo>
                  <a:cubicBezTo>
                    <a:pt x="0" y="6834"/>
                    <a:pt x="96" y="6930"/>
                    <a:pt x="221" y="6930"/>
                  </a:cubicBezTo>
                  <a:lnTo>
                    <a:pt x="900" y="6930"/>
                  </a:lnTo>
                  <a:cubicBezTo>
                    <a:pt x="776" y="6930"/>
                    <a:pt x="670" y="6834"/>
                    <a:pt x="670" y="6709"/>
                  </a:cubicBezTo>
                  <a:lnTo>
                    <a:pt x="670" y="900"/>
                  </a:lnTo>
                  <a:cubicBezTo>
                    <a:pt x="670" y="403"/>
                    <a:pt x="1072" y="1"/>
                    <a:pt x="15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5"/>
            <p:cNvSpPr/>
            <p:nvPr/>
          </p:nvSpPr>
          <p:spPr>
            <a:xfrm>
              <a:off x="1999953" y="2029518"/>
              <a:ext cx="41990" cy="64678"/>
            </a:xfrm>
            <a:custGeom>
              <a:avLst/>
              <a:gdLst/>
              <a:ahLst/>
              <a:cxnLst/>
              <a:rect l="l" t="t" r="r" b="b"/>
              <a:pathLst>
                <a:path w="1599" h="2463" extrusionOk="0">
                  <a:moveTo>
                    <a:pt x="256" y="0"/>
                  </a:moveTo>
                  <a:cubicBezTo>
                    <a:pt x="171" y="0"/>
                    <a:pt x="86" y="9"/>
                    <a:pt x="0" y="27"/>
                  </a:cubicBezTo>
                  <a:cubicBezTo>
                    <a:pt x="574" y="133"/>
                    <a:pt x="1005" y="640"/>
                    <a:pt x="1005" y="1233"/>
                  </a:cubicBezTo>
                  <a:cubicBezTo>
                    <a:pt x="1005" y="1826"/>
                    <a:pt x="594" y="2334"/>
                    <a:pt x="10" y="2449"/>
                  </a:cubicBezTo>
                  <a:lnTo>
                    <a:pt x="0" y="2449"/>
                  </a:lnTo>
                  <a:cubicBezTo>
                    <a:pt x="77" y="2458"/>
                    <a:pt x="153" y="2463"/>
                    <a:pt x="230" y="2463"/>
                  </a:cubicBezTo>
                  <a:cubicBezTo>
                    <a:pt x="307" y="2463"/>
                    <a:pt x="383" y="2458"/>
                    <a:pt x="460" y="2449"/>
                  </a:cubicBezTo>
                  <a:cubicBezTo>
                    <a:pt x="1139" y="2334"/>
                    <a:pt x="1599" y="1683"/>
                    <a:pt x="1465" y="1003"/>
                  </a:cubicBezTo>
                  <a:cubicBezTo>
                    <a:pt x="1356" y="411"/>
                    <a:pt x="832" y="0"/>
                    <a:pt x="2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5"/>
            <p:cNvSpPr/>
            <p:nvPr/>
          </p:nvSpPr>
          <p:spPr>
            <a:xfrm>
              <a:off x="1932097" y="1970906"/>
              <a:ext cx="23634" cy="76443"/>
            </a:xfrm>
            <a:custGeom>
              <a:avLst/>
              <a:gdLst/>
              <a:ahLst/>
              <a:cxnLst/>
              <a:rect l="l" t="t" r="r" b="b"/>
              <a:pathLst>
                <a:path w="900" h="2911" extrusionOk="0">
                  <a:moveTo>
                    <a:pt x="230" y="1"/>
                  </a:moveTo>
                  <a:cubicBezTo>
                    <a:pt x="106" y="1"/>
                    <a:pt x="0" y="96"/>
                    <a:pt x="0" y="221"/>
                  </a:cubicBezTo>
                  <a:lnTo>
                    <a:pt x="0" y="2460"/>
                  </a:lnTo>
                  <a:cubicBezTo>
                    <a:pt x="0" y="2709"/>
                    <a:pt x="201" y="2910"/>
                    <a:pt x="450" y="2910"/>
                  </a:cubicBezTo>
                  <a:lnTo>
                    <a:pt x="900" y="2910"/>
                  </a:lnTo>
                  <a:cubicBezTo>
                    <a:pt x="651" y="2910"/>
                    <a:pt x="450" y="2709"/>
                    <a:pt x="450" y="2460"/>
                  </a:cubicBezTo>
                  <a:lnTo>
                    <a:pt x="450" y="221"/>
                  </a:lnTo>
                  <a:cubicBezTo>
                    <a:pt x="450" y="96"/>
                    <a:pt x="546" y="1"/>
                    <a:pt x="6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5"/>
            <p:cNvSpPr/>
            <p:nvPr/>
          </p:nvSpPr>
          <p:spPr>
            <a:xfrm>
              <a:off x="1932097" y="2076708"/>
              <a:ext cx="23634" cy="76180"/>
            </a:xfrm>
            <a:custGeom>
              <a:avLst/>
              <a:gdLst/>
              <a:ahLst/>
              <a:cxnLst/>
              <a:rect l="l" t="t" r="r" b="b"/>
              <a:pathLst>
                <a:path w="900" h="2901" extrusionOk="0">
                  <a:moveTo>
                    <a:pt x="450" y="1"/>
                  </a:moveTo>
                  <a:cubicBezTo>
                    <a:pt x="201" y="1"/>
                    <a:pt x="0" y="202"/>
                    <a:pt x="0" y="441"/>
                  </a:cubicBezTo>
                  <a:lnTo>
                    <a:pt x="0" y="2901"/>
                  </a:lnTo>
                  <a:lnTo>
                    <a:pt x="450" y="2901"/>
                  </a:lnTo>
                  <a:lnTo>
                    <a:pt x="450" y="441"/>
                  </a:lnTo>
                  <a:cubicBezTo>
                    <a:pt x="450" y="192"/>
                    <a:pt x="651" y="1"/>
                    <a:pt x="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5"/>
            <p:cNvSpPr/>
            <p:nvPr/>
          </p:nvSpPr>
          <p:spPr>
            <a:xfrm>
              <a:off x="1981860" y="2152862"/>
              <a:ext cx="47268" cy="94011"/>
            </a:xfrm>
            <a:custGeom>
              <a:avLst/>
              <a:gdLst/>
              <a:ahLst/>
              <a:cxnLst/>
              <a:rect l="l" t="t" r="r" b="b"/>
              <a:pathLst>
                <a:path w="1800" h="3580" extrusionOk="0">
                  <a:moveTo>
                    <a:pt x="565" y="1"/>
                  </a:moveTo>
                  <a:cubicBezTo>
                    <a:pt x="814" y="1"/>
                    <a:pt x="1015" y="201"/>
                    <a:pt x="1015" y="450"/>
                  </a:cubicBezTo>
                  <a:lnTo>
                    <a:pt x="1015" y="910"/>
                  </a:lnTo>
                  <a:cubicBezTo>
                    <a:pt x="1015" y="1101"/>
                    <a:pt x="929" y="1283"/>
                    <a:pt x="785" y="1417"/>
                  </a:cubicBezTo>
                  <a:cubicBezTo>
                    <a:pt x="0" y="2068"/>
                    <a:pt x="316" y="3331"/>
                    <a:pt x="1311" y="3551"/>
                  </a:cubicBezTo>
                  <a:cubicBezTo>
                    <a:pt x="1393" y="3570"/>
                    <a:pt x="1474" y="3580"/>
                    <a:pt x="1555" y="3580"/>
                  </a:cubicBezTo>
                  <a:cubicBezTo>
                    <a:pt x="1637" y="3580"/>
                    <a:pt x="1718" y="3570"/>
                    <a:pt x="1799" y="3551"/>
                  </a:cubicBezTo>
                  <a:lnTo>
                    <a:pt x="1761" y="3551"/>
                  </a:lnTo>
                  <a:cubicBezTo>
                    <a:pt x="766" y="3331"/>
                    <a:pt x="450" y="2068"/>
                    <a:pt x="1235" y="1417"/>
                  </a:cubicBezTo>
                  <a:cubicBezTo>
                    <a:pt x="1378" y="1283"/>
                    <a:pt x="1464" y="1101"/>
                    <a:pt x="1464" y="910"/>
                  </a:cubicBezTo>
                  <a:lnTo>
                    <a:pt x="1464" y="450"/>
                  </a:lnTo>
                  <a:cubicBezTo>
                    <a:pt x="1464" y="201"/>
                    <a:pt x="1263" y="1"/>
                    <a:pt x="10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5"/>
            <p:cNvSpPr/>
            <p:nvPr/>
          </p:nvSpPr>
          <p:spPr>
            <a:xfrm>
              <a:off x="1920542" y="2152862"/>
              <a:ext cx="23398" cy="76417"/>
            </a:xfrm>
            <a:custGeom>
              <a:avLst/>
              <a:gdLst/>
              <a:ahLst/>
              <a:cxnLst/>
              <a:rect l="l" t="t" r="r" b="b"/>
              <a:pathLst>
                <a:path w="891" h="2910" extrusionOk="0">
                  <a:moveTo>
                    <a:pt x="440" y="1"/>
                  </a:moveTo>
                  <a:lnTo>
                    <a:pt x="440" y="2460"/>
                  </a:lnTo>
                  <a:cubicBezTo>
                    <a:pt x="440" y="2709"/>
                    <a:pt x="239" y="2910"/>
                    <a:pt x="0" y="2910"/>
                  </a:cubicBezTo>
                  <a:lnTo>
                    <a:pt x="440" y="2910"/>
                  </a:lnTo>
                  <a:cubicBezTo>
                    <a:pt x="689" y="2910"/>
                    <a:pt x="890" y="2709"/>
                    <a:pt x="890" y="2460"/>
                  </a:cubicBezTo>
                  <a:lnTo>
                    <a:pt x="8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5"/>
            <p:cNvSpPr/>
            <p:nvPr/>
          </p:nvSpPr>
          <p:spPr>
            <a:xfrm>
              <a:off x="1834068" y="2211605"/>
              <a:ext cx="42252" cy="64888"/>
            </a:xfrm>
            <a:custGeom>
              <a:avLst/>
              <a:gdLst/>
              <a:ahLst/>
              <a:cxnLst/>
              <a:rect l="l" t="t" r="r" b="b"/>
              <a:pathLst>
                <a:path w="1609" h="2471" extrusionOk="0">
                  <a:moveTo>
                    <a:pt x="1371" y="1"/>
                  </a:moveTo>
                  <a:cubicBezTo>
                    <a:pt x="1295" y="1"/>
                    <a:pt x="1221" y="8"/>
                    <a:pt x="1149" y="22"/>
                  </a:cubicBezTo>
                  <a:cubicBezTo>
                    <a:pt x="460" y="137"/>
                    <a:pt x="1" y="788"/>
                    <a:pt x="135" y="1467"/>
                  </a:cubicBezTo>
                  <a:cubicBezTo>
                    <a:pt x="243" y="2060"/>
                    <a:pt x="767" y="2471"/>
                    <a:pt x="1350" y="2471"/>
                  </a:cubicBezTo>
                  <a:cubicBezTo>
                    <a:pt x="1435" y="2471"/>
                    <a:pt x="1522" y="2462"/>
                    <a:pt x="1609" y="2443"/>
                  </a:cubicBezTo>
                  <a:cubicBezTo>
                    <a:pt x="929" y="2309"/>
                    <a:pt x="489" y="1649"/>
                    <a:pt x="633" y="970"/>
                  </a:cubicBezTo>
                  <a:cubicBezTo>
                    <a:pt x="738" y="491"/>
                    <a:pt x="1121" y="118"/>
                    <a:pt x="1599" y="22"/>
                  </a:cubicBezTo>
                  <a:cubicBezTo>
                    <a:pt x="1523" y="8"/>
                    <a:pt x="1446" y="1"/>
                    <a:pt x="13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5"/>
            <p:cNvSpPr/>
            <p:nvPr/>
          </p:nvSpPr>
          <p:spPr>
            <a:xfrm>
              <a:off x="1920542" y="2258663"/>
              <a:ext cx="29175" cy="76417"/>
            </a:xfrm>
            <a:custGeom>
              <a:avLst/>
              <a:gdLst/>
              <a:ahLst/>
              <a:cxnLst/>
              <a:rect l="l" t="t" r="r" b="b"/>
              <a:pathLst>
                <a:path w="1111" h="2910" extrusionOk="0">
                  <a:moveTo>
                    <a:pt x="0" y="1"/>
                  </a:moveTo>
                  <a:cubicBezTo>
                    <a:pt x="239" y="1"/>
                    <a:pt x="440" y="202"/>
                    <a:pt x="440" y="450"/>
                  </a:cubicBezTo>
                  <a:lnTo>
                    <a:pt x="440" y="2680"/>
                  </a:lnTo>
                  <a:cubicBezTo>
                    <a:pt x="440" y="2805"/>
                    <a:pt x="546" y="2910"/>
                    <a:pt x="670" y="2910"/>
                  </a:cubicBezTo>
                  <a:lnTo>
                    <a:pt x="1110" y="2910"/>
                  </a:lnTo>
                  <a:cubicBezTo>
                    <a:pt x="986" y="2910"/>
                    <a:pt x="890" y="2805"/>
                    <a:pt x="890" y="2680"/>
                  </a:cubicBezTo>
                  <a:lnTo>
                    <a:pt x="890" y="450"/>
                  </a:lnTo>
                  <a:cubicBezTo>
                    <a:pt x="890" y="202"/>
                    <a:pt x="689" y="1"/>
                    <a:pt x="4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45"/>
          <p:cNvGrpSpPr/>
          <p:nvPr/>
        </p:nvGrpSpPr>
        <p:grpSpPr>
          <a:xfrm>
            <a:off x="4322155" y="1992763"/>
            <a:ext cx="499704" cy="497616"/>
            <a:chOff x="3545301" y="2423523"/>
            <a:chExt cx="358134" cy="356637"/>
          </a:xfrm>
        </p:grpSpPr>
        <p:sp>
          <p:nvSpPr>
            <p:cNvPr id="990" name="Google Shape;990;p45"/>
            <p:cNvSpPr/>
            <p:nvPr/>
          </p:nvSpPr>
          <p:spPr>
            <a:xfrm>
              <a:off x="3545301" y="2633630"/>
              <a:ext cx="64600" cy="146531"/>
            </a:xfrm>
            <a:custGeom>
              <a:avLst/>
              <a:gdLst/>
              <a:ahLst/>
              <a:cxnLst/>
              <a:rect l="l" t="t" r="r" b="b"/>
              <a:pathLst>
                <a:path w="2460" h="5580" extrusionOk="0">
                  <a:moveTo>
                    <a:pt x="354" y="0"/>
                  </a:moveTo>
                  <a:cubicBezTo>
                    <a:pt x="153" y="0"/>
                    <a:pt x="0" y="154"/>
                    <a:pt x="0" y="345"/>
                  </a:cubicBezTo>
                  <a:lnTo>
                    <a:pt x="0" y="5580"/>
                  </a:lnTo>
                  <a:lnTo>
                    <a:pt x="2460" y="5580"/>
                  </a:lnTo>
                  <a:lnTo>
                    <a:pt x="2460" y="345"/>
                  </a:lnTo>
                  <a:cubicBezTo>
                    <a:pt x="2460" y="154"/>
                    <a:pt x="2306" y="0"/>
                    <a:pt x="21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5"/>
            <p:cNvSpPr/>
            <p:nvPr/>
          </p:nvSpPr>
          <p:spPr>
            <a:xfrm>
              <a:off x="3545301" y="2633630"/>
              <a:ext cx="30934" cy="146531"/>
            </a:xfrm>
            <a:custGeom>
              <a:avLst/>
              <a:gdLst/>
              <a:ahLst/>
              <a:cxnLst/>
              <a:rect l="l" t="t" r="r" b="b"/>
              <a:pathLst>
                <a:path w="1178" h="5580" extrusionOk="0">
                  <a:moveTo>
                    <a:pt x="354" y="0"/>
                  </a:moveTo>
                  <a:cubicBezTo>
                    <a:pt x="153" y="0"/>
                    <a:pt x="0" y="154"/>
                    <a:pt x="0" y="345"/>
                  </a:cubicBezTo>
                  <a:lnTo>
                    <a:pt x="0" y="5580"/>
                  </a:lnTo>
                  <a:lnTo>
                    <a:pt x="833" y="5580"/>
                  </a:lnTo>
                  <a:lnTo>
                    <a:pt x="833" y="345"/>
                  </a:lnTo>
                  <a:cubicBezTo>
                    <a:pt x="833" y="154"/>
                    <a:pt x="986" y="0"/>
                    <a:pt x="1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5"/>
            <p:cNvSpPr/>
            <p:nvPr/>
          </p:nvSpPr>
          <p:spPr>
            <a:xfrm>
              <a:off x="3643041" y="2597181"/>
              <a:ext cx="64888" cy="182980"/>
            </a:xfrm>
            <a:custGeom>
              <a:avLst/>
              <a:gdLst/>
              <a:ahLst/>
              <a:cxnLst/>
              <a:rect l="l" t="t" r="r" b="b"/>
              <a:pathLst>
                <a:path w="2471" h="6968" extrusionOk="0">
                  <a:moveTo>
                    <a:pt x="355" y="1"/>
                  </a:moveTo>
                  <a:cubicBezTo>
                    <a:pt x="164" y="10"/>
                    <a:pt x="1" y="163"/>
                    <a:pt x="1" y="355"/>
                  </a:cubicBezTo>
                  <a:lnTo>
                    <a:pt x="1" y="6968"/>
                  </a:lnTo>
                  <a:lnTo>
                    <a:pt x="2470" y="6968"/>
                  </a:lnTo>
                  <a:lnTo>
                    <a:pt x="2470" y="355"/>
                  </a:lnTo>
                  <a:cubicBezTo>
                    <a:pt x="2460" y="163"/>
                    <a:pt x="2307" y="10"/>
                    <a:pt x="2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5"/>
            <p:cNvSpPr/>
            <p:nvPr/>
          </p:nvSpPr>
          <p:spPr>
            <a:xfrm>
              <a:off x="3643041" y="2597181"/>
              <a:ext cx="30961" cy="182980"/>
            </a:xfrm>
            <a:custGeom>
              <a:avLst/>
              <a:gdLst/>
              <a:ahLst/>
              <a:cxnLst/>
              <a:rect l="l" t="t" r="r" b="b"/>
              <a:pathLst>
                <a:path w="1179" h="6968" extrusionOk="0">
                  <a:moveTo>
                    <a:pt x="355" y="1"/>
                  </a:moveTo>
                  <a:cubicBezTo>
                    <a:pt x="154" y="10"/>
                    <a:pt x="1" y="163"/>
                    <a:pt x="1" y="355"/>
                  </a:cubicBezTo>
                  <a:lnTo>
                    <a:pt x="1" y="6968"/>
                  </a:lnTo>
                  <a:lnTo>
                    <a:pt x="824" y="6968"/>
                  </a:lnTo>
                  <a:lnTo>
                    <a:pt x="824" y="355"/>
                  </a:lnTo>
                  <a:cubicBezTo>
                    <a:pt x="824" y="163"/>
                    <a:pt x="977" y="10"/>
                    <a:pt x="11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5"/>
            <p:cNvSpPr/>
            <p:nvPr/>
          </p:nvSpPr>
          <p:spPr>
            <a:xfrm>
              <a:off x="3740807" y="2560994"/>
              <a:ext cx="65125" cy="219166"/>
            </a:xfrm>
            <a:custGeom>
              <a:avLst/>
              <a:gdLst/>
              <a:ahLst/>
              <a:cxnLst/>
              <a:rect l="l" t="t" r="r" b="b"/>
              <a:pathLst>
                <a:path w="2480" h="8346" extrusionOk="0">
                  <a:moveTo>
                    <a:pt x="355" y="1"/>
                  </a:moveTo>
                  <a:cubicBezTo>
                    <a:pt x="163" y="1"/>
                    <a:pt x="10" y="163"/>
                    <a:pt x="1" y="355"/>
                  </a:cubicBezTo>
                  <a:lnTo>
                    <a:pt x="1" y="8346"/>
                  </a:lnTo>
                  <a:lnTo>
                    <a:pt x="2479" y="8346"/>
                  </a:lnTo>
                  <a:lnTo>
                    <a:pt x="2479" y="355"/>
                  </a:lnTo>
                  <a:cubicBezTo>
                    <a:pt x="2470" y="154"/>
                    <a:pt x="2307" y="1"/>
                    <a:pt x="21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5"/>
            <p:cNvSpPr/>
            <p:nvPr/>
          </p:nvSpPr>
          <p:spPr>
            <a:xfrm>
              <a:off x="3740807" y="2560994"/>
              <a:ext cx="30934" cy="219166"/>
            </a:xfrm>
            <a:custGeom>
              <a:avLst/>
              <a:gdLst/>
              <a:ahLst/>
              <a:cxnLst/>
              <a:rect l="l" t="t" r="r" b="b"/>
              <a:pathLst>
                <a:path w="1178" h="8346" extrusionOk="0">
                  <a:moveTo>
                    <a:pt x="355" y="1"/>
                  </a:moveTo>
                  <a:cubicBezTo>
                    <a:pt x="163" y="1"/>
                    <a:pt x="10" y="163"/>
                    <a:pt x="1" y="355"/>
                  </a:cubicBezTo>
                  <a:lnTo>
                    <a:pt x="1" y="8346"/>
                  </a:lnTo>
                  <a:lnTo>
                    <a:pt x="824" y="8346"/>
                  </a:lnTo>
                  <a:lnTo>
                    <a:pt x="824" y="355"/>
                  </a:lnTo>
                  <a:cubicBezTo>
                    <a:pt x="833" y="163"/>
                    <a:pt x="986" y="1"/>
                    <a:pt x="11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5"/>
            <p:cNvSpPr/>
            <p:nvPr/>
          </p:nvSpPr>
          <p:spPr>
            <a:xfrm>
              <a:off x="3838573" y="2524808"/>
              <a:ext cx="64862" cy="255352"/>
            </a:xfrm>
            <a:custGeom>
              <a:avLst/>
              <a:gdLst/>
              <a:ahLst/>
              <a:cxnLst/>
              <a:rect l="l" t="t" r="r" b="b"/>
              <a:pathLst>
                <a:path w="2470" h="9724" extrusionOk="0">
                  <a:moveTo>
                    <a:pt x="355" y="0"/>
                  </a:moveTo>
                  <a:cubicBezTo>
                    <a:pt x="163" y="0"/>
                    <a:pt x="10" y="163"/>
                    <a:pt x="1" y="355"/>
                  </a:cubicBezTo>
                  <a:lnTo>
                    <a:pt x="1" y="9724"/>
                  </a:lnTo>
                  <a:lnTo>
                    <a:pt x="2470" y="9724"/>
                  </a:lnTo>
                  <a:lnTo>
                    <a:pt x="2470" y="355"/>
                  </a:lnTo>
                  <a:cubicBezTo>
                    <a:pt x="2470" y="163"/>
                    <a:pt x="2307" y="0"/>
                    <a:pt x="2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p:cNvSpPr/>
            <p:nvPr/>
          </p:nvSpPr>
          <p:spPr>
            <a:xfrm>
              <a:off x="3838835" y="2524808"/>
              <a:ext cx="30934" cy="255352"/>
            </a:xfrm>
            <a:custGeom>
              <a:avLst/>
              <a:gdLst/>
              <a:ahLst/>
              <a:cxnLst/>
              <a:rect l="l" t="t" r="r" b="b"/>
              <a:pathLst>
                <a:path w="1178" h="9724" extrusionOk="0">
                  <a:moveTo>
                    <a:pt x="354" y="0"/>
                  </a:moveTo>
                  <a:cubicBezTo>
                    <a:pt x="153" y="0"/>
                    <a:pt x="0" y="163"/>
                    <a:pt x="0" y="355"/>
                  </a:cubicBezTo>
                  <a:lnTo>
                    <a:pt x="0" y="9724"/>
                  </a:lnTo>
                  <a:lnTo>
                    <a:pt x="823" y="9724"/>
                  </a:lnTo>
                  <a:lnTo>
                    <a:pt x="823" y="355"/>
                  </a:lnTo>
                  <a:cubicBezTo>
                    <a:pt x="823" y="154"/>
                    <a:pt x="976" y="0"/>
                    <a:pt x="11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5"/>
            <p:cNvSpPr/>
            <p:nvPr/>
          </p:nvSpPr>
          <p:spPr>
            <a:xfrm>
              <a:off x="3560873" y="2423523"/>
              <a:ext cx="332767" cy="134241"/>
            </a:xfrm>
            <a:custGeom>
              <a:avLst/>
              <a:gdLst/>
              <a:ahLst/>
              <a:cxnLst/>
              <a:rect l="l" t="t" r="r" b="b"/>
              <a:pathLst>
                <a:path w="12672" h="5112" extrusionOk="0">
                  <a:moveTo>
                    <a:pt x="10171" y="0"/>
                  </a:moveTo>
                  <a:cubicBezTo>
                    <a:pt x="9996" y="0"/>
                    <a:pt x="9889" y="205"/>
                    <a:pt x="9992" y="355"/>
                  </a:cubicBezTo>
                  <a:lnTo>
                    <a:pt x="10355" y="872"/>
                  </a:lnTo>
                  <a:cubicBezTo>
                    <a:pt x="9140" y="1599"/>
                    <a:pt x="5274" y="3628"/>
                    <a:pt x="0" y="3628"/>
                  </a:cubicBezTo>
                  <a:lnTo>
                    <a:pt x="0" y="5111"/>
                  </a:lnTo>
                  <a:cubicBezTo>
                    <a:pt x="2871" y="5102"/>
                    <a:pt x="5714" y="4547"/>
                    <a:pt x="8374" y="3484"/>
                  </a:cubicBezTo>
                  <a:cubicBezTo>
                    <a:pt x="9351" y="3092"/>
                    <a:pt x="10298" y="2633"/>
                    <a:pt x="11207" y="2087"/>
                  </a:cubicBezTo>
                  <a:lnTo>
                    <a:pt x="11523" y="2546"/>
                  </a:lnTo>
                  <a:cubicBezTo>
                    <a:pt x="11568" y="2612"/>
                    <a:pt x="11636" y="2642"/>
                    <a:pt x="11703" y="2642"/>
                  </a:cubicBezTo>
                  <a:cubicBezTo>
                    <a:pt x="11793" y="2642"/>
                    <a:pt x="11883" y="2588"/>
                    <a:pt x="11915" y="2489"/>
                  </a:cubicBezTo>
                  <a:lnTo>
                    <a:pt x="12624" y="374"/>
                  </a:lnTo>
                  <a:cubicBezTo>
                    <a:pt x="12671" y="230"/>
                    <a:pt x="12566" y="77"/>
                    <a:pt x="12413" y="77"/>
                  </a:cubicBezTo>
                  <a:lnTo>
                    <a:pt x="10183" y="1"/>
                  </a:lnTo>
                  <a:cubicBezTo>
                    <a:pt x="10179" y="0"/>
                    <a:pt x="10175" y="0"/>
                    <a:pt x="101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5"/>
          <p:cNvGrpSpPr/>
          <p:nvPr/>
        </p:nvGrpSpPr>
        <p:grpSpPr>
          <a:xfrm>
            <a:off x="6771507" y="1995160"/>
            <a:ext cx="540119" cy="492830"/>
            <a:chOff x="1989911" y="2306065"/>
            <a:chExt cx="387099" cy="353207"/>
          </a:xfrm>
        </p:grpSpPr>
        <p:sp>
          <p:nvSpPr>
            <p:cNvPr id="1000" name="Google Shape;1000;p45"/>
            <p:cNvSpPr/>
            <p:nvPr/>
          </p:nvSpPr>
          <p:spPr>
            <a:xfrm>
              <a:off x="2110003" y="2555181"/>
              <a:ext cx="146916" cy="88775"/>
            </a:xfrm>
            <a:custGeom>
              <a:avLst/>
              <a:gdLst/>
              <a:ahLst/>
              <a:cxnLst/>
              <a:rect l="l" t="t" r="r" b="b"/>
              <a:pathLst>
                <a:path w="5592" h="3379" extrusionOk="0">
                  <a:moveTo>
                    <a:pt x="2796" y="1"/>
                  </a:moveTo>
                  <a:lnTo>
                    <a:pt x="576" y="986"/>
                  </a:lnTo>
                  <a:lnTo>
                    <a:pt x="1" y="2879"/>
                  </a:lnTo>
                  <a:lnTo>
                    <a:pt x="1298" y="3108"/>
                  </a:lnTo>
                  <a:lnTo>
                    <a:pt x="2865" y="3379"/>
                  </a:lnTo>
                  <a:lnTo>
                    <a:pt x="5591" y="2879"/>
                  </a:lnTo>
                  <a:lnTo>
                    <a:pt x="5238" y="1714"/>
                  </a:lnTo>
                  <a:lnTo>
                    <a:pt x="5016" y="986"/>
                  </a:lnTo>
                  <a:lnTo>
                    <a:pt x="27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5"/>
            <p:cNvSpPr/>
            <p:nvPr/>
          </p:nvSpPr>
          <p:spPr>
            <a:xfrm>
              <a:off x="2110003" y="2555181"/>
              <a:ext cx="137615" cy="81681"/>
            </a:xfrm>
            <a:custGeom>
              <a:avLst/>
              <a:gdLst/>
              <a:ahLst/>
              <a:cxnLst/>
              <a:rect l="l" t="t" r="r" b="b"/>
              <a:pathLst>
                <a:path w="5238" h="3109" extrusionOk="0">
                  <a:moveTo>
                    <a:pt x="2796" y="1"/>
                  </a:moveTo>
                  <a:lnTo>
                    <a:pt x="583" y="986"/>
                  </a:lnTo>
                  <a:lnTo>
                    <a:pt x="1" y="2879"/>
                  </a:lnTo>
                  <a:lnTo>
                    <a:pt x="1298" y="3108"/>
                  </a:lnTo>
                  <a:lnTo>
                    <a:pt x="1561" y="1714"/>
                  </a:lnTo>
                  <a:lnTo>
                    <a:pt x="5238" y="1714"/>
                  </a:lnTo>
                  <a:lnTo>
                    <a:pt x="5016" y="986"/>
                  </a:lnTo>
                  <a:lnTo>
                    <a:pt x="279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5"/>
            <p:cNvSpPr/>
            <p:nvPr/>
          </p:nvSpPr>
          <p:spPr>
            <a:xfrm>
              <a:off x="1989911" y="2306065"/>
              <a:ext cx="387099" cy="275021"/>
            </a:xfrm>
            <a:custGeom>
              <a:avLst/>
              <a:gdLst/>
              <a:ahLst/>
              <a:cxnLst/>
              <a:rect l="l" t="t" r="r" b="b"/>
              <a:pathLst>
                <a:path w="14734" h="10468" extrusionOk="0">
                  <a:moveTo>
                    <a:pt x="1215" y="1"/>
                  </a:moveTo>
                  <a:cubicBezTo>
                    <a:pt x="542" y="1"/>
                    <a:pt x="1" y="549"/>
                    <a:pt x="1" y="1222"/>
                  </a:cubicBezTo>
                  <a:lnTo>
                    <a:pt x="1" y="9247"/>
                  </a:lnTo>
                  <a:cubicBezTo>
                    <a:pt x="1" y="9920"/>
                    <a:pt x="542" y="10468"/>
                    <a:pt x="1215" y="10468"/>
                  </a:cubicBezTo>
                  <a:lnTo>
                    <a:pt x="13513" y="10468"/>
                  </a:lnTo>
                  <a:cubicBezTo>
                    <a:pt x="14185" y="10468"/>
                    <a:pt x="14733" y="9920"/>
                    <a:pt x="14733" y="9247"/>
                  </a:cubicBezTo>
                  <a:lnTo>
                    <a:pt x="14733" y="1222"/>
                  </a:lnTo>
                  <a:cubicBezTo>
                    <a:pt x="14733" y="549"/>
                    <a:pt x="14185" y="1"/>
                    <a:pt x="13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5"/>
            <p:cNvSpPr/>
            <p:nvPr/>
          </p:nvSpPr>
          <p:spPr>
            <a:xfrm>
              <a:off x="2021438" y="2337723"/>
              <a:ext cx="324045" cy="193628"/>
            </a:xfrm>
            <a:custGeom>
              <a:avLst/>
              <a:gdLst/>
              <a:ahLst/>
              <a:cxnLst/>
              <a:rect l="l" t="t" r="r" b="b"/>
              <a:pathLst>
                <a:path w="12334" h="7370" extrusionOk="0">
                  <a:moveTo>
                    <a:pt x="12320" y="1"/>
                  </a:moveTo>
                  <a:cubicBezTo>
                    <a:pt x="12318" y="1"/>
                    <a:pt x="12315" y="2"/>
                    <a:pt x="12313" y="3"/>
                  </a:cubicBezTo>
                  <a:lnTo>
                    <a:pt x="15" y="3"/>
                  </a:lnTo>
                  <a:cubicBezTo>
                    <a:pt x="8" y="3"/>
                    <a:pt x="1" y="10"/>
                    <a:pt x="1" y="17"/>
                  </a:cubicBezTo>
                  <a:lnTo>
                    <a:pt x="1" y="7369"/>
                  </a:lnTo>
                  <a:lnTo>
                    <a:pt x="12333" y="7369"/>
                  </a:lnTo>
                  <a:lnTo>
                    <a:pt x="12333" y="17"/>
                  </a:lnTo>
                  <a:cubicBezTo>
                    <a:pt x="12333" y="11"/>
                    <a:pt x="12329" y="1"/>
                    <a:pt x="12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5"/>
            <p:cNvSpPr/>
            <p:nvPr/>
          </p:nvSpPr>
          <p:spPr>
            <a:xfrm>
              <a:off x="2327224" y="2337776"/>
              <a:ext cx="18259" cy="193576"/>
            </a:xfrm>
            <a:custGeom>
              <a:avLst/>
              <a:gdLst/>
              <a:ahLst/>
              <a:cxnLst/>
              <a:rect l="l" t="t" r="r" b="b"/>
              <a:pathLst>
                <a:path w="695" h="7368" extrusionOk="0">
                  <a:moveTo>
                    <a:pt x="1" y="1"/>
                  </a:moveTo>
                  <a:cubicBezTo>
                    <a:pt x="1" y="8"/>
                    <a:pt x="1" y="8"/>
                    <a:pt x="1" y="15"/>
                  </a:cubicBezTo>
                  <a:lnTo>
                    <a:pt x="1" y="7367"/>
                  </a:lnTo>
                  <a:lnTo>
                    <a:pt x="694" y="7367"/>
                  </a:lnTo>
                  <a:lnTo>
                    <a:pt x="694" y="15"/>
                  </a:lnTo>
                  <a:cubicBezTo>
                    <a:pt x="694" y="8"/>
                    <a:pt x="694" y="8"/>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5"/>
            <p:cNvSpPr/>
            <p:nvPr/>
          </p:nvSpPr>
          <p:spPr>
            <a:xfrm>
              <a:off x="2069543" y="2630819"/>
              <a:ext cx="227651" cy="28453"/>
            </a:xfrm>
            <a:custGeom>
              <a:avLst/>
              <a:gdLst/>
              <a:ahLst/>
              <a:cxnLst/>
              <a:rect l="l" t="t" r="r" b="b"/>
              <a:pathLst>
                <a:path w="8665" h="1083" extrusionOk="0">
                  <a:moveTo>
                    <a:pt x="542" y="0"/>
                  </a:moveTo>
                  <a:cubicBezTo>
                    <a:pt x="244" y="0"/>
                    <a:pt x="1" y="243"/>
                    <a:pt x="1" y="541"/>
                  </a:cubicBezTo>
                  <a:cubicBezTo>
                    <a:pt x="1" y="839"/>
                    <a:pt x="244" y="1082"/>
                    <a:pt x="542" y="1082"/>
                  </a:cubicBezTo>
                  <a:lnTo>
                    <a:pt x="8123" y="1082"/>
                  </a:lnTo>
                  <a:cubicBezTo>
                    <a:pt x="8421" y="1082"/>
                    <a:pt x="8664" y="839"/>
                    <a:pt x="8664" y="541"/>
                  </a:cubicBezTo>
                  <a:cubicBezTo>
                    <a:pt x="8664" y="243"/>
                    <a:pt x="8421" y="0"/>
                    <a:pt x="81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5"/>
            <p:cNvSpPr/>
            <p:nvPr/>
          </p:nvSpPr>
          <p:spPr>
            <a:xfrm>
              <a:off x="2175237" y="2549191"/>
              <a:ext cx="14975" cy="11849"/>
            </a:xfrm>
            <a:custGeom>
              <a:avLst/>
              <a:gdLst/>
              <a:ahLst/>
              <a:cxnLst/>
              <a:rect l="l" t="t" r="r" b="b"/>
              <a:pathLst>
                <a:path w="570" h="451" extrusionOk="0">
                  <a:moveTo>
                    <a:pt x="312" y="0"/>
                  </a:moveTo>
                  <a:cubicBezTo>
                    <a:pt x="266" y="0"/>
                    <a:pt x="218" y="15"/>
                    <a:pt x="174" y="48"/>
                  </a:cubicBezTo>
                  <a:cubicBezTo>
                    <a:pt x="1" y="180"/>
                    <a:pt x="91" y="451"/>
                    <a:pt x="313" y="451"/>
                  </a:cubicBezTo>
                  <a:cubicBezTo>
                    <a:pt x="410" y="451"/>
                    <a:pt x="500" y="381"/>
                    <a:pt x="528" y="284"/>
                  </a:cubicBezTo>
                  <a:cubicBezTo>
                    <a:pt x="570" y="129"/>
                    <a:pt x="448" y="0"/>
                    <a:pt x="3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8860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grpSp>
        <p:nvGrpSpPr>
          <p:cNvPr id="143" name="Google Shape;143;p27"/>
          <p:cNvGrpSpPr/>
          <p:nvPr/>
        </p:nvGrpSpPr>
        <p:grpSpPr>
          <a:xfrm>
            <a:off x="4020093" y="607663"/>
            <a:ext cx="5065148" cy="3795451"/>
            <a:chOff x="936525" y="238100"/>
            <a:chExt cx="5319975" cy="3986400"/>
          </a:xfrm>
        </p:grpSpPr>
        <p:sp>
          <p:nvSpPr>
            <p:cNvPr id="144" name="Google Shape;144;p27"/>
            <p:cNvSpPr/>
            <p:nvPr/>
          </p:nvSpPr>
          <p:spPr>
            <a:xfrm>
              <a:off x="1585950" y="238100"/>
              <a:ext cx="4670550" cy="394962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7"/>
            <p:cNvSpPr/>
            <p:nvPr/>
          </p:nvSpPr>
          <p:spPr>
            <a:xfrm>
              <a:off x="936525" y="2497025"/>
              <a:ext cx="659925" cy="80190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7"/>
            <p:cNvSpPr/>
            <p:nvPr/>
          </p:nvSpPr>
          <p:spPr>
            <a:xfrm>
              <a:off x="1602825" y="3328450"/>
              <a:ext cx="359400" cy="312375"/>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7"/>
            <p:cNvSpPr/>
            <p:nvPr/>
          </p:nvSpPr>
          <p:spPr>
            <a:xfrm>
              <a:off x="3230125" y="3806550"/>
              <a:ext cx="854375" cy="417950"/>
            </a:xfrm>
            <a:custGeom>
              <a:avLst/>
              <a:gdLst/>
              <a:ahLst/>
              <a:cxnLst/>
              <a:rect l="l" t="t" r="r" b="b"/>
              <a:pathLst>
                <a:path w="34175" h="16718" extrusionOk="0">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5137450" y="870200"/>
              <a:ext cx="1025675" cy="624125"/>
            </a:xfrm>
            <a:custGeom>
              <a:avLst/>
              <a:gdLst/>
              <a:ahLst/>
              <a:cxnLst/>
              <a:rect l="l" t="t" r="r" b="b"/>
              <a:pathLst>
                <a:path w="41027" h="24965" extrusionOk="0">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 name="Google Shape;151;p27"/>
          <p:cNvCxnSpPr/>
          <p:nvPr/>
        </p:nvCxnSpPr>
        <p:spPr>
          <a:xfrm>
            <a:off x="711800" y="3258975"/>
            <a:ext cx="524400" cy="0"/>
          </a:xfrm>
          <a:prstGeom prst="straightConnector1">
            <a:avLst/>
          </a:prstGeom>
          <a:noFill/>
          <a:ln w="38100" cap="flat" cmpd="sng">
            <a:solidFill>
              <a:schemeClr val="accent6"/>
            </a:solidFill>
            <a:prstDash val="solid"/>
            <a:round/>
            <a:headEnd type="none" w="med" len="med"/>
            <a:tailEnd type="none" w="med" len="med"/>
          </a:ln>
        </p:spPr>
      </p:cxnSp>
      <p:grpSp>
        <p:nvGrpSpPr>
          <p:cNvPr id="152" name="Google Shape;152;p27"/>
          <p:cNvGrpSpPr/>
          <p:nvPr/>
        </p:nvGrpSpPr>
        <p:grpSpPr>
          <a:xfrm>
            <a:off x="4760184" y="632680"/>
            <a:ext cx="4717227" cy="4962536"/>
            <a:chOff x="1713850" y="264375"/>
            <a:chExt cx="4954550" cy="5212200"/>
          </a:xfrm>
        </p:grpSpPr>
        <p:sp>
          <p:nvSpPr>
            <p:cNvPr id="153" name="Google Shape;153;p27"/>
            <p:cNvSpPr/>
            <p:nvPr/>
          </p:nvSpPr>
          <p:spPr>
            <a:xfrm>
              <a:off x="2555400" y="2170725"/>
              <a:ext cx="694500" cy="332500"/>
            </a:xfrm>
            <a:custGeom>
              <a:avLst/>
              <a:gdLst/>
              <a:ahLst/>
              <a:cxnLst/>
              <a:rect l="l" t="t" r="r" b="b"/>
              <a:pathLst>
                <a:path w="27780" h="13300" extrusionOk="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7"/>
            <p:cNvSpPr/>
            <p:nvPr/>
          </p:nvSpPr>
          <p:spPr>
            <a:xfrm>
              <a:off x="2712825" y="2473500"/>
              <a:ext cx="694475" cy="332500"/>
            </a:xfrm>
            <a:custGeom>
              <a:avLst/>
              <a:gdLst/>
              <a:ahLst/>
              <a:cxnLst/>
              <a:rect l="l" t="t" r="r" b="b"/>
              <a:pathLst>
                <a:path w="27779" h="13300" extrusionOk="0">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7"/>
            <p:cNvSpPr/>
            <p:nvPr/>
          </p:nvSpPr>
          <p:spPr>
            <a:xfrm>
              <a:off x="3029050" y="3016525"/>
              <a:ext cx="596800" cy="352825"/>
            </a:xfrm>
            <a:custGeom>
              <a:avLst/>
              <a:gdLst/>
              <a:ahLst/>
              <a:cxnLst/>
              <a:rect l="l" t="t" r="r" b="b"/>
              <a:pathLst>
                <a:path w="23872" h="14113" extrusionOk="0">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p:nvPr/>
          </p:nvSpPr>
          <p:spPr>
            <a:xfrm>
              <a:off x="3560800" y="2996475"/>
              <a:ext cx="1775175" cy="1111100"/>
            </a:xfrm>
            <a:custGeom>
              <a:avLst/>
              <a:gdLst/>
              <a:ahLst/>
              <a:cxnLst/>
              <a:rect l="l" t="t" r="r" b="b"/>
              <a:pathLst>
                <a:path w="71007" h="44444" extrusionOk="0">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a:off x="2287850" y="547325"/>
              <a:ext cx="2921650" cy="3305875"/>
            </a:xfrm>
            <a:custGeom>
              <a:avLst/>
              <a:gdLst/>
              <a:ahLst/>
              <a:cxnLst/>
              <a:rect l="l" t="t" r="r" b="b"/>
              <a:pathLst>
                <a:path w="116866" h="132235" extrusionOk="0">
                  <a:moveTo>
                    <a:pt x="65940" y="0"/>
                  </a:moveTo>
                  <a:lnTo>
                    <a:pt x="0" y="34282"/>
                  </a:lnTo>
                  <a:lnTo>
                    <a:pt x="50925" y="132234"/>
                  </a:lnTo>
                  <a:lnTo>
                    <a:pt x="116865" y="97951"/>
                  </a:lnTo>
                  <a:lnTo>
                    <a:pt x="659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a:off x="2387300" y="647025"/>
              <a:ext cx="2722650" cy="3107000"/>
            </a:xfrm>
            <a:custGeom>
              <a:avLst/>
              <a:gdLst/>
              <a:ahLst/>
              <a:cxnLst/>
              <a:rect l="l" t="t" r="r" b="b"/>
              <a:pathLst>
                <a:path w="108906" h="124280" extrusionOk="0">
                  <a:moveTo>
                    <a:pt x="60710" y="1"/>
                  </a:moveTo>
                  <a:lnTo>
                    <a:pt x="0" y="31558"/>
                  </a:lnTo>
                  <a:lnTo>
                    <a:pt x="48197" y="124279"/>
                  </a:lnTo>
                  <a:lnTo>
                    <a:pt x="108906" y="92722"/>
                  </a:lnTo>
                  <a:lnTo>
                    <a:pt x="607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p:nvPr/>
          </p:nvSpPr>
          <p:spPr>
            <a:xfrm>
              <a:off x="2187350" y="343625"/>
              <a:ext cx="1749125" cy="1060950"/>
            </a:xfrm>
            <a:custGeom>
              <a:avLst/>
              <a:gdLst/>
              <a:ahLst/>
              <a:cxnLst/>
              <a:rect l="l" t="t" r="r" b="b"/>
              <a:pathLst>
                <a:path w="69965" h="42438" extrusionOk="0">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a:off x="2891850" y="714450"/>
              <a:ext cx="425150" cy="246050"/>
            </a:xfrm>
            <a:custGeom>
              <a:avLst/>
              <a:gdLst/>
              <a:ahLst/>
              <a:cxnLst/>
              <a:rect l="l" t="t" r="r" b="b"/>
              <a:pathLst>
                <a:path w="17006" h="9842" extrusionOk="0">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a:off x="2792350" y="951775"/>
              <a:ext cx="64725" cy="61475"/>
            </a:xfrm>
            <a:custGeom>
              <a:avLst/>
              <a:gdLst/>
              <a:ahLst/>
              <a:cxnLst/>
              <a:rect l="l" t="t" r="r" b="b"/>
              <a:pathLst>
                <a:path w="2589" h="2459" extrusionOk="0">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a:off x="4233575" y="3422800"/>
              <a:ext cx="466300" cy="318325"/>
            </a:xfrm>
            <a:custGeom>
              <a:avLst/>
              <a:gdLst/>
              <a:ahLst/>
              <a:cxnLst/>
              <a:rect l="l" t="t" r="r" b="b"/>
              <a:pathLst>
                <a:path w="18652" h="12733" extrusionOk="0">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a:off x="4267250" y="3452325"/>
              <a:ext cx="398925" cy="259300"/>
            </a:xfrm>
            <a:custGeom>
              <a:avLst/>
              <a:gdLst/>
              <a:ahLst/>
              <a:cxnLst/>
              <a:rect l="l" t="t" r="r" b="b"/>
              <a:pathLst>
                <a:path w="15957" h="10372" extrusionOk="0">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a:off x="2987500" y="1043625"/>
              <a:ext cx="703525" cy="454950"/>
            </a:xfrm>
            <a:custGeom>
              <a:avLst/>
              <a:gdLst/>
              <a:ahLst/>
              <a:cxnLst/>
              <a:rect l="l" t="t" r="r" b="b"/>
              <a:pathLst>
                <a:path w="28141" h="18198" extrusionOk="0">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3098975" y="1119800"/>
              <a:ext cx="931950" cy="511425"/>
            </a:xfrm>
            <a:custGeom>
              <a:avLst/>
              <a:gdLst/>
              <a:ahLst/>
              <a:cxnLst/>
              <a:rect l="l" t="t" r="r" b="b"/>
              <a:pathLst>
                <a:path w="37278" h="20457" extrusionOk="0">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p:nvPr/>
          </p:nvSpPr>
          <p:spPr>
            <a:xfrm>
              <a:off x="2620925" y="1463425"/>
              <a:ext cx="369575" cy="323675"/>
            </a:xfrm>
            <a:custGeom>
              <a:avLst/>
              <a:gdLst/>
              <a:ahLst/>
              <a:cxnLst/>
              <a:rect l="l" t="t" r="r" b="b"/>
              <a:pathLst>
                <a:path w="14783" h="12947" extrusionOk="0">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p:nvPr/>
          </p:nvSpPr>
          <p:spPr>
            <a:xfrm>
              <a:off x="2817025" y="1674850"/>
              <a:ext cx="942525" cy="941950"/>
            </a:xfrm>
            <a:custGeom>
              <a:avLst/>
              <a:gdLst/>
              <a:ahLst/>
              <a:cxnLst/>
              <a:rect l="l" t="t" r="r" b="b"/>
              <a:pathLst>
                <a:path w="37701" h="37678" extrusionOk="0">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7"/>
            <p:cNvSpPr/>
            <p:nvPr/>
          </p:nvSpPr>
          <p:spPr>
            <a:xfrm>
              <a:off x="3497325" y="1321150"/>
              <a:ext cx="942525" cy="941975"/>
            </a:xfrm>
            <a:custGeom>
              <a:avLst/>
              <a:gdLst/>
              <a:ahLst/>
              <a:cxnLst/>
              <a:rect l="l" t="t" r="r" b="b"/>
              <a:pathLst>
                <a:path w="37701" h="37679" extrusionOk="0">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7"/>
            <p:cNvSpPr/>
            <p:nvPr/>
          </p:nvSpPr>
          <p:spPr>
            <a:xfrm>
              <a:off x="3188400" y="2361350"/>
              <a:ext cx="942475" cy="941975"/>
            </a:xfrm>
            <a:custGeom>
              <a:avLst/>
              <a:gdLst/>
              <a:ahLst/>
              <a:cxnLst/>
              <a:rect l="l" t="t" r="r" b="b"/>
              <a:pathLst>
                <a:path w="37699" h="37679" extrusionOk="0">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p:nvPr/>
          </p:nvSpPr>
          <p:spPr>
            <a:xfrm>
              <a:off x="3868675" y="2007675"/>
              <a:ext cx="942500" cy="941975"/>
            </a:xfrm>
            <a:custGeom>
              <a:avLst/>
              <a:gdLst/>
              <a:ahLst/>
              <a:cxnLst/>
              <a:rect l="l" t="t" r="r" b="b"/>
              <a:pathLst>
                <a:path w="37700" h="37679" extrusionOk="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4203375" y="2307875"/>
              <a:ext cx="449575" cy="374100"/>
            </a:xfrm>
            <a:custGeom>
              <a:avLst/>
              <a:gdLst/>
              <a:ahLst/>
              <a:cxnLst/>
              <a:rect l="l" t="t" r="r" b="b"/>
              <a:pathLst>
                <a:path w="17983" h="14964" extrusionOk="0">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a:off x="4159575" y="2310500"/>
              <a:ext cx="424350" cy="376200"/>
            </a:xfrm>
            <a:custGeom>
              <a:avLst/>
              <a:gdLst/>
              <a:ahLst/>
              <a:cxnLst/>
              <a:rect l="l" t="t" r="r" b="b"/>
              <a:pathLst>
                <a:path w="16974" h="15048" extrusionOk="0">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p:nvPr/>
          </p:nvSpPr>
          <p:spPr>
            <a:xfrm>
              <a:off x="4276725" y="2310500"/>
              <a:ext cx="307200" cy="288425"/>
            </a:xfrm>
            <a:custGeom>
              <a:avLst/>
              <a:gdLst/>
              <a:ahLst/>
              <a:cxnLst/>
              <a:rect l="l" t="t" r="r" b="b"/>
              <a:pathLst>
                <a:path w="12288" h="11537" extrusionOk="0">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p:nvPr/>
          </p:nvSpPr>
          <p:spPr>
            <a:xfrm>
              <a:off x="4144275" y="2373975"/>
              <a:ext cx="449975" cy="353475"/>
            </a:xfrm>
            <a:custGeom>
              <a:avLst/>
              <a:gdLst/>
              <a:ahLst/>
              <a:cxnLst/>
              <a:rect l="l" t="t" r="r" b="b"/>
              <a:pathLst>
                <a:path w="17999" h="14139" extrusionOk="0">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4287100" y="2374000"/>
              <a:ext cx="307150" cy="256925"/>
            </a:xfrm>
            <a:custGeom>
              <a:avLst/>
              <a:gdLst/>
              <a:ahLst/>
              <a:cxnLst/>
              <a:rect l="l" t="t" r="r" b="b"/>
              <a:pathLst>
                <a:path w="12286" h="10277" extrusionOk="0">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4269125" y="2554275"/>
              <a:ext cx="39775" cy="39775"/>
            </a:xfrm>
            <a:custGeom>
              <a:avLst/>
              <a:gdLst/>
              <a:ahLst/>
              <a:cxnLst/>
              <a:rect l="l" t="t" r="r" b="b"/>
              <a:pathLst>
                <a:path w="1591" h="1591" extrusionOk="0">
                  <a:moveTo>
                    <a:pt x="1047" y="1"/>
                  </a:moveTo>
                  <a:lnTo>
                    <a:pt x="0" y="543"/>
                  </a:lnTo>
                  <a:lnTo>
                    <a:pt x="543" y="1591"/>
                  </a:lnTo>
                  <a:lnTo>
                    <a:pt x="1590" y="1047"/>
                  </a:lnTo>
                  <a:lnTo>
                    <a:pt x="1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4410450" y="2480975"/>
              <a:ext cx="39775" cy="39775"/>
            </a:xfrm>
            <a:custGeom>
              <a:avLst/>
              <a:gdLst/>
              <a:ahLst/>
              <a:cxnLst/>
              <a:rect l="l" t="t" r="r" b="b"/>
              <a:pathLst>
                <a:path w="1591" h="1591" extrusionOk="0">
                  <a:moveTo>
                    <a:pt x="1047" y="0"/>
                  </a:moveTo>
                  <a:lnTo>
                    <a:pt x="1" y="544"/>
                  </a:lnTo>
                  <a:lnTo>
                    <a:pt x="544" y="1591"/>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4315650" y="2471100"/>
              <a:ext cx="39775" cy="39775"/>
            </a:xfrm>
            <a:custGeom>
              <a:avLst/>
              <a:gdLst/>
              <a:ahLst/>
              <a:cxnLst/>
              <a:rect l="l" t="t" r="r" b="b"/>
              <a:pathLst>
                <a:path w="1591" h="1591" extrusionOk="0">
                  <a:moveTo>
                    <a:pt x="1048" y="0"/>
                  </a:moveTo>
                  <a:lnTo>
                    <a:pt x="0" y="544"/>
                  </a:lnTo>
                  <a:lnTo>
                    <a:pt x="544" y="1590"/>
                  </a:lnTo>
                  <a:lnTo>
                    <a:pt x="1590" y="1047"/>
                  </a:lnTo>
                  <a:lnTo>
                    <a:pt x="1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p:nvPr/>
          </p:nvSpPr>
          <p:spPr>
            <a:xfrm>
              <a:off x="4328750" y="2471100"/>
              <a:ext cx="26675" cy="32975"/>
            </a:xfrm>
            <a:custGeom>
              <a:avLst/>
              <a:gdLst/>
              <a:ahLst/>
              <a:cxnLst/>
              <a:rect l="l" t="t" r="r" b="b"/>
              <a:pathLst>
                <a:path w="1067" h="1319" extrusionOk="0">
                  <a:moveTo>
                    <a:pt x="523" y="0"/>
                  </a:moveTo>
                  <a:lnTo>
                    <a:pt x="0" y="271"/>
                  </a:lnTo>
                  <a:lnTo>
                    <a:pt x="544" y="1318"/>
                  </a:lnTo>
                  <a:lnTo>
                    <a:pt x="1066" y="1047"/>
                  </a:lnTo>
                  <a:lnTo>
                    <a:pt x="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3823525" y="1789950"/>
              <a:ext cx="408300" cy="276175"/>
            </a:xfrm>
            <a:custGeom>
              <a:avLst/>
              <a:gdLst/>
              <a:ahLst/>
              <a:cxnLst/>
              <a:rect l="l" t="t" r="r" b="b"/>
              <a:pathLst>
                <a:path w="16332" h="11047" extrusionOk="0">
                  <a:moveTo>
                    <a:pt x="14504" y="1"/>
                  </a:moveTo>
                  <a:lnTo>
                    <a:pt x="0" y="7521"/>
                  </a:lnTo>
                  <a:lnTo>
                    <a:pt x="1829" y="11046"/>
                  </a:lnTo>
                  <a:lnTo>
                    <a:pt x="16332" y="3525"/>
                  </a:lnTo>
                  <a:lnTo>
                    <a:pt x="145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4004825" y="1789950"/>
              <a:ext cx="227000" cy="182175"/>
            </a:xfrm>
            <a:custGeom>
              <a:avLst/>
              <a:gdLst/>
              <a:ahLst/>
              <a:cxnLst/>
              <a:rect l="l" t="t" r="r" b="b"/>
              <a:pathLst>
                <a:path w="9080" h="7287" extrusionOk="0">
                  <a:moveTo>
                    <a:pt x="7251" y="1"/>
                  </a:moveTo>
                  <a:lnTo>
                    <a:pt x="0" y="3760"/>
                  </a:lnTo>
                  <a:lnTo>
                    <a:pt x="1827" y="7286"/>
                  </a:lnTo>
                  <a:lnTo>
                    <a:pt x="9080" y="3525"/>
                  </a:lnTo>
                  <a:lnTo>
                    <a:pt x="72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p:nvPr/>
          </p:nvSpPr>
          <p:spPr>
            <a:xfrm>
              <a:off x="3719800" y="1578750"/>
              <a:ext cx="448575" cy="366000"/>
            </a:xfrm>
            <a:custGeom>
              <a:avLst/>
              <a:gdLst/>
              <a:ahLst/>
              <a:cxnLst/>
              <a:rect l="l" t="t" r="r" b="b"/>
              <a:pathLst>
                <a:path w="17943" h="14640" extrusionOk="0">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p:nvPr/>
          </p:nvSpPr>
          <p:spPr>
            <a:xfrm>
              <a:off x="3858375" y="1578750"/>
              <a:ext cx="310025" cy="272350"/>
            </a:xfrm>
            <a:custGeom>
              <a:avLst/>
              <a:gdLst/>
              <a:ahLst/>
              <a:cxnLst/>
              <a:rect l="l" t="t" r="r" b="b"/>
              <a:pathLst>
                <a:path w="12401" h="10894" extrusionOk="0">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7"/>
            <p:cNvSpPr/>
            <p:nvPr/>
          </p:nvSpPr>
          <p:spPr>
            <a:xfrm>
              <a:off x="3742250" y="1689100"/>
              <a:ext cx="481275" cy="305050"/>
            </a:xfrm>
            <a:custGeom>
              <a:avLst/>
              <a:gdLst/>
              <a:ahLst/>
              <a:cxnLst/>
              <a:rect l="l" t="t" r="r" b="b"/>
              <a:pathLst>
                <a:path w="19251" h="12202" extrusionOk="0">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3825750" y="1730050"/>
              <a:ext cx="39775" cy="39750"/>
            </a:xfrm>
            <a:custGeom>
              <a:avLst/>
              <a:gdLst/>
              <a:ahLst/>
              <a:cxnLst/>
              <a:rect l="l" t="t" r="r" b="b"/>
              <a:pathLst>
                <a:path w="1591" h="1590" extrusionOk="0">
                  <a:moveTo>
                    <a:pt x="1047" y="0"/>
                  </a:moveTo>
                  <a:lnTo>
                    <a:pt x="0" y="543"/>
                  </a:lnTo>
                  <a:lnTo>
                    <a:pt x="543" y="1589"/>
                  </a:lnTo>
                  <a:lnTo>
                    <a:pt x="1590"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3967075" y="1656750"/>
              <a:ext cx="39775" cy="39775"/>
            </a:xfrm>
            <a:custGeom>
              <a:avLst/>
              <a:gdLst/>
              <a:ahLst/>
              <a:cxnLst/>
              <a:rect l="l" t="t" r="r" b="b"/>
              <a:pathLst>
                <a:path w="1591" h="1591" extrusionOk="0">
                  <a:moveTo>
                    <a:pt x="1047" y="0"/>
                  </a:moveTo>
                  <a:lnTo>
                    <a:pt x="1" y="544"/>
                  </a:lnTo>
                  <a:lnTo>
                    <a:pt x="544" y="1590"/>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3872275" y="1646850"/>
              <a:ext cx="39775" cy="39775"/>
            </a:xfrm>
            <a:custGeom>
              <a:avLst/>
              <a:gdLst/>
              <a:ahLst/>
              <a:cxnLst/>
              <a:rect l="l" t="t" r="r" b="b"/>
              <a:pathLst>
                <a:path w="1591" h="1591" extrusionOk="0">
                  <a:moveTo>
                    <a:pt x="1047" y="0"/>
                  </a:moveTo>
                  <a:lnTo>
                    <a:pt x="0" y="543"/>
                  </a:lnTo>
                  <a:lnTo>
                    <a:pt x="544" y="1590"/>
                  </a:lnTo>
                  <a:lnTo>
                    <a:pt x="1590" y="1048"/>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3885375" y="1646850"/>
              <a:ext cx="26675" cy="33000"/>
            </a:xfrm>
            <a:custGeom>
              <a:avLst/>
              <a:gdLst/>
              <a:ahLst/>
              <a:cxnLst/>
              <a:rect l="l" t="t" r="r" b="b"/>
              <a:pathLst>
                <a:path w="1067" h="1320" extrusionOk="0">
                  <a:moveTo>
                    <a:pt x="524" y="0"/>
                  </a:moveTo>
                  <a:lnTo>
                    <a:pt x="0" y="272"/>
                  </a:lnTo>
                  <a:lnTo>
                    <a:pt x="544" y="1319"/>
                  </a:lnTo>
                  <a:lnTo>
                    <a:pt x="1066" y="1048"/>
                  </a:lnTo>
                  <a:lnTo>
                    <a:pt x="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3951525" y="1689075"/>
              <a:ext cx="272000" cy="212925"/>
            </a:xfrm>
            <a:custGeom>
              <a:avLst/>
              <a:gdLst/>
              <a:ahLst/>
              <a:cxnLst/>
              <a:rect l="l" t="t" r="r" b="b"/>
              <a:pathLst>
                <a:path w="10880" h="8517" extrusionOk="0">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4025950" y="1713575"/>
              <a:ext cx="97625" cy="111100"/>
            </a:xfrm>
            <a:custGeom>
              <a:avLst/>
              <a:gdLst/>
              <a:ahLst/>
              <a:cxnLst/>
              <a:rect l="l" t="t" r="r" b="b"/>
              <a:pathLst>
                <a:path w="3905" h="4444" extrusionOk="0">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3853950" y="1844425"/>
              <a:ext cx="43800" cy="105375"/>
            </a:xfrm>
            <a:custGeom>
              <a:avLst/>
              <a:gdLst/>
              <a:ahLst/>
              <a:cxnLst/>
              <a:rect l="l" t="t" r="r" b="b"/>
              <a:pathLst>
                <a:path w="1752" h="4215" extrusionOk="0">
                  <a:moveTo>
                    <a:pt x="1751" y="1"/>
                  </a:moveTo>
                  <a:lnTo>
                    <a:pt x="473" y="663"/>
                  </a:lnTo>
                  <a:lnTo>
                    <a:pt x="1" y="4215"/>
                  </a:lnTo>
                  <a:lnTo>
                    <a:pt x="1279"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3961000" y="1788925"/>
              <a:ext cx="43775" cy="105375"/>
            </a:xfrm>
            <a:custGeom>
              <a:avLst/>
              <a:gdLst/>
              <a:ahLst/>
              <a:cxnLst/>
              <a:rect l="l" t="t" r="r" b="b"/>
              <a:pathLst>
                <a:path w="1751" h="4215" extrusionOk="0">
                  <a:moveTo>
                    <a:pt x="1751" y="1"/>
                  </a:moveTo>
                  <a:lnTo>
                    <a:pt x="472" y="663"/>
                  </a:lnTo>
                  <a:lnTo>
                    <a:pt x="0" y="4214"/>
                  </a:lnTo>
                  <a:lnTo>
                    <a:pt x="1277"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3971025" y="1788925"/>
              <a:ext cx="33750" cy="75525"/>
            </a:xfrm>
            <a:custGeom>
              <a:avLst/>
              <a:gdLst/>
              <a:ahLst/>
              <a:cxnLst/>
              <a:rect l="l" t="t" r="r" b="b"/>
              <a:pathLst>
                <a:path w="1350" h="3021" extrusionOk="0">
                  <a:moveTo>
                    <a:pt x="1350" y="1"/>
                  </a:moveTo>
                  <a:lnTo>
                    <a:pt x="71" y="663"/>
                  </a:lnTo>
                  <a:lnTo>
                    <a:pt x="0" y="1196"/>
                  </a:lnTo>
                  <a:lnTo>
                    <a:pt x="947" y="3021"/>
                  </a:lnTo>
                  <a:lnTo>
                    <a:pt x="13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4053875" y="1713575"/>
              <a:ext cx="69700" cy="107550"/>
            </a:xfrm>
            <a:custGeom>
              <a:avLst/>
              <a:gdLst/>
              <a:ahLst/>
              <a:cxnLst/>
              <a:rect l="l" t="t" r="r" b="b"/>
              <a:pathLst>
                <a:path w="2788" h="4302" extrusionOk="0">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3028200" y="1978900"/>
              <a:ext cx="332225" cy="383625"/>
            </a:xfrm>
            <a:custGeom>
              <a:avLst/>
              <a:gdLst/>
              <a:ahLst/>
              <a:cxnLst/>
              <a:rect l="l" t="t" r="r" b="b"/>
              <a:pathLst>
                <a:path w="13289" h="15345" extrusionOk="0">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3028200" y="1978900"/>
              <a:ext cx="173275" cy="383625"/>
            </a:xfrm>
            <a:custGeom>
              <a:avLst/>
              <a:gdLst/>
              <a:ahLst/>
              <a:cxnLst/>
              <a:rect l="l" t="t" r="r" b="b"/>
              <a:pathLst>
                <a:path w="6931" h="15345" extrusionOk="0">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3189650" y="2158375"/>
              <a:ext cx="97275" cy="92375"/>
            </a:xfrm>
            <a:custGeom>
              <a:avLst/>
              <a:gdLst/>
              <a:ahLst/>
              <a:cxnLst/>
              <a:rect l="l" t="t" r="r" b="b"/>
              <a:pathLst>
                <a:path w="3891" h="3695" extrusionOk="0">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3216000" y="2158350"/>
              <a:ext cx="74050" cy="87225"/>
            </a:xfrm>
            <a:custGeom>
              <a:avLst/>
              <a:gdLst/>
              <a:ahLst/>
              <a:cxnLst/>
              <a:rect l="l" t="t" r="r" b="b"/>
              <a:pathLst>
                <a:path w="2962" h="3489" extrusionOk="0">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3229075" y="2020050"/>
              <a:ext cx="343625" cy="308425"/>
            </a:xfrm>
            <a:custGeom>
              <a:avLst/>
              <a:gdLst/>
              <a:ahLst/>
              <a:cxnLst/>
              <a:rect l="l" t="t" r="r" b="b"/>
              <a:pathLst>
                <a:path w="13745" h="12337" extrusionOk="0">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3290100" y="2046300"/>
              <a:ext cx="152175" cy="95600"/>
            </a:xfrm>
            <a:custGeom>
              <a:avLst/>
              <a:gdLst/>
              <a:ahLst/>
              <a:cxnLst/>
              <a:rect l="l" t="t" r="r" b="b"/>
              <a:pathLst>
                <a:path w="6087" h="3824" extrusionOk="0">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3501175" y="2738200"/>
              <a:ext cx="350525" cy="311550"/>
            </a:xfrm>
            <a:custGeom>
              <a:avLst/>
              <a:gdLst/>
              <a:ahLst/>
              <a:cxnLst/>
              <a:rect l="l" t="t" r="r" b="b"/>
              <a:pathLst>
                <a:path w="14021" h="12462" extrusionOk="0">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3611200" y="2738200"/>
              <a:ext cx="240500" cy="255400"/>
            </a:xfrm>
            <a:custGeom>
              <a:avLst/>
              <a:gdLst/>
              <a:ahLst/>
              <a:cxnLst/>
              <a:rect l="l" t="t" r="r" b="b"/>
              <a:pathLst>
                <a:path w="9620" h="10216" extrusionOk="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3568175" y="2796875"/>
              <a:ext cx="222800" cy="196925"/>
            </a:xfrm>
            <a:custGeom>
              <a:avLst/>
              <a:gdLst/>
              <a:ahLst/>
              <a:cxnLst/>
              <a:rect l="l" t="t" r="r" b="b"/>
              <a:pathLst>
                <a:path w="8912" h="7877" extrusionOk="0">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3638200" y="2796875"/>
              <a:ext cx="152775" cy="160100"/>
            </a:xfrm>
            <a:custGeom>
              <a:avLst/>
              <a:gdLst/>
              <a:ahLst/>
              <a:cxnLst/>
              <a:rect l="l" t="t" r="r" b="b"/>
              <a:pathLst>
                <a:path w="6111" h="6404" extrusionOk="0">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3701400" y="2629925"/>
              <a:ext cx="132350" cy="218350"/>
            </a:xfrm>
            <a:custGeom>
              <a:avLst/>
              <a:gdLst/>
              <a:ahLst/>
              <a:cxnLst/>
              <a:rect l="l" t="t" r="r" b="b"/>
              <a:pathLst>
                <a:path w="5294" h="8734" extrusionOk="0">
                  <a:moveTo>
                    <a:pt x="1047" y="1"/>
                  </a:moveTo>
                  <a:lnTo>
                    <a:pt x="0" y="543"/>
                  </a:lnTo>
                  <a:lnTo>
                    <a:pt x="4247" y="8733"/>
                  </a:lnTo>
                  <a:lnTo>
                    <a:pt x="5293" y="8190"/>
                  </a:lnTo>
                  <a:lnTo>
                    <a:pt x="10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3413050" y="2615250"/>
              <a:ext cx="339325" cy="195125"/>
            </a:xfrm>
            <a:custGeom>
              <a:avLst/>
              <a:gdLst/>
              <a:ahLst/>
              <a:cxnLst/>
              <a:rect l="l" t="t" r="r" b="b"/>
              <a:pathLst>
                <a:path w="13573" h="7805" extrusionOk="0">
                  <a:moveTo>
                    <a:pt x="13029" y="1"/>
                  </a:moveTo>
                  <a:lnTo>
                    <a:pt x="1" y="6757"/>
                  </a:lnTo>
                  <a:lnTo>
                    <a:pt x="544" y="7805"/>
                  </a:lnTo>
                  <a:lnTo>
                    <a:pt x="13572" y="1048"/>
                  </a:lnTo>
                  <a:lnTo>
                    <a:pt x="130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3388350" y="2612150"/>
              <a:ext cx="364075" cy="111825"/>
            </a:xfrm>
            <a:custGeom>
              <a:avLst/>
              <a:gdLst/>
              <a:ahLst/>
              <a:cxnLst/>
              <a:rect l="l" t="t" r="r" b="b"/>
              <a:pathLst>
                <a:path w="14563" h="4473" extrusionOk="0">
                  <a:moveTo>
                    <a:pt x="14295" y="1"/>
                  </a:moveTo>
                  <a:lnTo>
                    <a:pt x="1" y="3325"/>
                  </a:lnTo>
                  <a:lnTo>
                    <a:pt x="133" y="3898"/>
                  </a:lnTo>
                  <a:lnTo>
                    <a:pt x="267" y="4473"/>
                  </a:lnTo>
                  <a:lnTo>
                    <a:pt x="14563" y="1149"/>
                  </a:lnTo>
                  <a:lnTo>
                    <a:pt x="14429" y="575"/>
                  </a:lnTo>
                  <a:lnTo>
                    <a:pt x="1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3499100" y="2807875"/>
              <a:ext cx="419525" cy="281075"/>
            </a:xfrm>
            <a:custGeom>
              <a:avLst/>
              <a:gdLst/>
              <a:ahLst/>
              <a:cxnLst/>
              <a:rect l="l" t="t" r="r" b="b"/>
              <a:pathLst>
                <a:path w="16781" h="11243" extrusionOk="0">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7"/>
            <p:cNvSpPr/>
            <p:nvPr/>
          </p:nvSpPr>
          <p:spPr>
            <a:xfrm>
              <a:off x="3689025" y="2807875"/>
              <a:ext cx="229600" cy="235175"/>
            </a:xfrm>
            <a:custGeom>
              <a:avLst/>
              <a:gdLst/>
              <a:ahLst/>
              <a:cxnLst/>
              <a:rect l="l" t="t" r="r" b="b"/>
              <a:pathLst>
                <a:path w="9184" h="9407" extrusionOk="0">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3460225" y="2780100"/>
              <a:ext cx="460275" cy="257850"/>
            </a:xfrm>
            <a:custGeom>
              <a:avLst/>
              <a:gdLst/>
              <a:ahLst/>
              <a:cxnLst/>
              <a:rect l="l" t="t" r="r" b="b"/>
              <a:pathLst>
                <a:path w="18411" h="10314" extrusionOk="0">
                  <a:moveTo>
                    <a:pt x="17868" y="0"/>
                  </a:moveTo>
                  <a:lnTo>
                    <a:pt x="0" y="9265"/>
                  </a:lnTo>
                  <a:lnTo>
                    <a:pt x="544" y="10313"/>
                  </a:lnTo>
                  <a:lnTo>
                    <a:pt x="18411" y="1047"/>
                  </a:lnTo>
                  <a:lnTo>
                    <a:pt x="17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3683550" y="2780100"/>
              <a:ext cx="236950" cy="142000"/>
            </a:xfrm>
            <a:custGeom>
              <a:avLst/>
              <a:gdLst/>
              <a:ahLst/>
              <a:cxnLst/>
              <a:rect l="l" t="t" r="r" b="b"/>
              <a:pathLst>
                <a:path w="9478" h="5680" extrusionOk="0">
                  <a:moveTo>
                    <a:pt x="8935" y="0"/>
                  </a:moveTo>
                  <a:lnTo>
                    <a:pt x="1" y="4633"/>
                  </a:lnTo>
                  <a:lnTo>
                    <a:pt x="544" y="5680"/>
                  </a:lnTo>
                  <a:lnTo>
                    <a:pt x="9478" y="1047"/>
                  </a:lnTo>
                  <a:lnTo>
                    <a:pt x="89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3551025" y="3240350"/>
              <a:ext cx="307700" cy="307725"/>
            </a:xfrm>
            <a:custGeom>
              <a:avLst/>
              <a:gdLst/>
              <a:ahLst/>
              <a:cxnLst/>
              <a:rect l="l" t="t" r="r" b="b"/>
              <a:pathLst>
                <a:path w="12308" h="12309" extrusionOk="0">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3877800" y="3059100"/>
              <a:ext cx="351400" cy="307800"/>
            </a:xfrm>
            <a:custGeom>
              <a:avLst/>
              <a:gdLst/>
              <a:ahLst/>
              <a:cxnLst/>
              <a:rect l="l" t="t" r="r" b="b"/>
              <a:pathLst>
                <a:path w="14056" h="12312" extrusionOk="0">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4248275" y="2877900"/>
              <a:ext cx="307725" cy="307725"/>
            </a:xfrm>
            <a:custGeom>
              <a:avLst/>
              <a:gdLst/>
              <a:ahLst/>
              <a:cxnLst/>
              <a:rect l="l" t="t" r="r" b="b"/>
              <a:pathLst>
                <a:path w="12309" h="12309" extrusionOk="0">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p:nvPr/>
          </p:nvSpPr>
          <p:spPr>
            <a:xfrm>
              <a:off x="4575075" y="2696675"/>
              <a:ext cx="351425" cy="307775"/>
            </a:xfrm>
            <a:custGeom>
              <a:avLst/>
              <a:gdLst/>
              <a:ahLst/>
              <a:cxnLst/>
              <a:rect l="l" t="t" r="r" b="b"/>
              <a:pathLst>
                <a:path w="14057" h="12311" extrusionOk="0">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3728825" y="1553175"/>
              <a:ext cx="2939575" cy="3923400"/>
            </a:xfrm>
            <a:custGeom>
              <a:avLst/>
              <a:gdLst/>
              <a:ahLst/>
              <a:cxnLst/>
              <a:rect l="l" t="t" r="r" b="b"/>
              <a:pathLst>
                <a:path w="117583" h="156936" extrusionOk="0">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2262950" y="3080400"/>
              <a:ext cx="577900" cy="577900"/>
            </a:xfrm>
            <a:custGeom>
              <a:avLst/>
              <a:gdLst/>
              <a:ahLst/>
              <a:cxnLst/>
              <a:rect l="l" t="t" r="r" b="b"/>
              <a:pathLst>
                <a:path w="23116" h="23116" extrusionOk="0">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2383650" y="3201125"/>
              <a:ext cx="336475" cy="336475"/>
            </a:xfrm>
            <a:custGeom>
              <a:avLst/>
              <a:gdLst/>
              <a:ahLst/>
              <a:cxnLst/>
              <a:rect l="l" t="t" r="r" b="b"/>
              <a:pathLst>
                <a:path w="13459" h="13459" extrusionOk="0">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5147150" y="1406650"/>
              <a:ext cx="577900" cy="577900"/>
            </a:xfrm>
            <a:custGeom>
              <a:avLst/>
              <a:gdLst/>
              <a:ahLst/>
              <a:cxnLst/>
              <a:rect l="l" t="t" r="r" b="b"/>
              <a:pathLst>
                <a:path w="23116" h="23116" extrusionOk="0">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5267875" y="1527375"/>
              <a:ext cx="336475" cy="336475"/>
            </a:xfrm>
            <a:custGeom>
              <a:avLst/>
              <a:gdLst/>
              <a:ahLst/>
              <a:cxnLst/>
              <a:rect l="l" t="t" r="r" b="b"/>
              <a:pathLst>
                <a:path w="13459" h="13459" extrusionOk="0">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4206600" y="642725"/>
              <a:ext cx="780600" cy="286200"/>
            </a:xfrm>
            <a:custGeom>
              <a:avLst/>
              <a:gdLst/>
              <a:ahLst/>
              <a:cxnLst/>
              <a:rect l="l" t="t" r="r" b="b"/>
              <a:pathLst>
                <a:path w="31224" h="11448" extrusionOk="0">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4206600" y="642725"/>
              <a:ext cx="322825" cy="512125"/>
            </a:xfrm>
            <a:custGeom>
              <a:avLst/>
              <a:gdLst/>
              <a:ahLst/>
              <a:cxnLst/>
              <a:rect l="l" t="t" r="r" b="b"/>
              <a:pathLst>
                <a:path w="12913" h="20485" extrusionOk="0">
                  <a:moveTo>
                    <a:pt x="0" y="1"/>
                  </a:moveTo>
                  <a:lnTo>
                    <a:pt x="0" y="20485"/>
                  </a:lnTo>
                  <a:lnTo>
                    <a:pt x="12913" y="102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4206600" y="898800"/>
              <a:ext cx="780600" cy="256050"/>
            </a:xfrm>
            <a:custGeom>
              <a:avLst/>
              <a:gdLst/>
              <a:ahLst/>
              <a:cxnLst/>
              <a:rect l="l" t="t" r="r" b="b"/>
              <a:pathLst>
                <a:path w="31224" h="10242" extrusionOk="0">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4664350" y="642725"/>
              <a:ext cx="322850" cy="512125"/>
            </a:xfrm>
            <a:custGeom>
              <a:avLst/>
              <a:gdLst/>
              <a:ahLst/>
              <a:cxnLst/>
              <a:rect l="l" t="t" r="r" b="b"/>
              <a:pathLst>
                <a:path w="12914" h="20485" extrusionOk="0">
                  <a:moveTo>
                    <a:pt x="12914" y="1"/>
                  </a:moveTo>
                  <a:lnTo>
                    <a:pt x="1" y="10243"/>
                  </a:lnTo>
                  <a:lnTo>
                    <a:pt x="12914" y="20485"/>
                  </a:lnTo>
                  <a:lnTo>
                    <a:pt x="129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1763725" y="1903150"/>
              <a:ext cx="575550" cy="752650"/>
            </a:xfrm>
            <a:custGeom>
              <a:avLst/>
              <a:gdLst/>
              <a:ahLst/>
              <a:cxnLst/>
              <a:rect l="l" t="t" r="r" b="b"/>
              <a:pathLst>
                <a:path w="23022" h="30106" extrusionOk="0">
                  <a:moveTo>
                    <a:pt x="1" y="1"/>
                  </a:moveTo>
                  <a:lnTo>
                    <a:pt x="1" y="30105"/>
                  </a:lnTo>
                  <a:lnTo>
                    <a:pt x="23022" y="30105"/>
                  </a:lnTo>
                  <a:lnTo>
                    <a:pt x="23022" y="4834"/>
                  </a:lnTo>
                  <a:lnTo>
                    <a:pt x="181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1713850" y="1853250"/>
              <a:ext cx="575550" cy="752675"/>
            </a:xfrm>
            <a:custGeom>
              <a:avLst/>
              <a:gdLst/>
              <a:ahLst/>
              <a:cxnLst/>
              <a:rect l="l" t="t" r="r" b="b"/>
              <a:pathLst>
                <a:path w="23022" h="30107" extrusionOk="0">
                  <a:moveTo>
                    <a:pt x="1" y="1"/>
                  </a:moveTo>
                  <a:lnTo>
                    <a:pt x="1" y="30106"/>
                  </a:lnTo>
                  <a:lnTo>
                    <a:pt x="23022" y="30106"/>
                  </a:lnTo>
                  <a:lnTo>
                    <a:pt x="23022" y="4835"/>
                  </a:lnTo>
                  <a:lnTo>
                    <a:pt x="18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2168525" y="1853250"/>
              <a:ext cx="120875" cy="120900"/>
            </a:xfrm>
            <a:custGeom>
              <a:avLst/>
              <a:gdLst/>
              <a:ahLst/>
              <a:cxnLst/>
              <a:rect l="l" t="t" r="r" b="b"/>
              <a:pathLst>
                <a:path w="4835" h="4836" extrusionOk="0">
                  <a:moveTo>
                    <a:pt x="1" y="1"/>
                  </a:moveTo>
                  <a:lnTo>
                    <a:pt x="1" y="4835"/>
                  </a:lnTo>
                  <a:lnTo>
                    <a:pt x="4835" y="483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1763725" y="1900425"/>
              <a:ext cx="244900" cy="26575"/>
            </a:xfrm>
            <a:custGeom>
              <a:avLst/>
              <a:gdLst/>
              <a:ahLst/>
              <a:cxnLst/>
              <a:rect l="l" t="t" r="r" b="b"/>
              <a:pathLst>
                <a:path w="9796" h="1063" extrusionOk="0">
                  <a:moveTo>
                    <a:pt x="1" y="0"/>
                  </a:moveTo>
                  <a:lnTo>
                    <a:pt x="1" y="1063"/>
                  </a:lnTo>
                  <a:lnTo>
                    <a:pt x="9796" y="1063"/>
                  </a:lnTo>
                  <a:lnTo>
                    <a:pt x="9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1763725" y="1955375"/>
              <a:ext cx="156600" cy="26600"/>
            </a:xfrm>
            <a:custGeom>
              <a:avLst/>
              <a:gdLst/>
              <a:ahLst/>
              <a:cxnLst/>
              <a:rect l="l" t="t" r="r" b="b"/>
              <a:pathLst>
                <a:path w="6264" h="1064" extrusionOk="0">
                  <a:moveTo>
                    <a:pt x="1" y="1"/>
                  </a:moveTo>
                  <a:lnTo>
                    <a:pt x="1" y="1063"/>
                  </a:lnTo>
                  <a:lnTo>
                    <a:pt x="6264" y="1063"/>
                  </a:lnTo>
                  <a:lnTo>
                    <a:pt x="62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1763725" y="2052775"/>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1763725" y="212805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1763725" y="220330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1763725" y="22785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1763725" y="23538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1763725" y="242910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1763725" y="2504350"/>
              <a:ext cx="274900" cy="26575"/>
            </a:xfrm>
            <a:custGeom>
              <a:avLst/>
              <a:gdLst/>
              <a:ahLst/>
              <a:cxnLst/>
              <a:rect l="l" t="t" r="r" b="b"/>
              <a:pathLst>
                <a:path w="10996" h="1063" extrusionOk="0">
                  <a:moveTo>
                    <a:pt x="1" y="0"/>
                  </a:moveTo>
                  <a:lnTo>
                    <a:pt x="1" y="1063"/>
                  </a:lnTo>
                  <a:lnTo>
                    <a:pt x="10996" y="1063"/>
                  </a:lnTo>
                  <a:lnTo>
                    <a:pt x="10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2275850" y="264375"/>
              <a:ext cx="702625" cy="600125"/>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2337200" y="341000"/>
              <a:ext cx="581250" cy="28825"/>
            </a:xfrm>
            <a:custGeom>
              <a:avLst/>
              <a:gdLst/>
              <a:ahLst/>
              <a:cxnLst/>
              <a:rect l="l" t="t" r="r" b="b"/>
              <a:pathLst>
                <a:path w="23250" h="1153"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2337200" y="401050"/>
              <a:ext cx="581250" cy="28850"/>
            </a:xfrm>
            <a:custGeom>
              <a:avLst/>
              <a:gdLst/>
              <a:ahLst/>
              <a:cxnLst/>
              <a:rect l="l" t="t" r="r" b="b"/>
              <a:pathLst>
                <a:path w="23250" h="1154"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2337200" y="461100"/>
              <a:ext cx="581250" cy="28875"/>
            </a:xfrm>
            <a:custGeom>
              <a:avLst/>
              <a:gdLst/>
              <a:ahLst/>
              <a:cxnLst/>
              <a:rect l="l" t="t" r="r" b="b"/>
              <a:pathLst>
                <a:path w="23250" h="1155" extrusionOk="0">
                  <a:moveTo>
                    <a:pt x="1" y="0"/>
                  </a:moveTo>
                  <a:lnTo>
                    <a:pt x="1" y="1154"/>
                  </a:lnTo>
                  <a:lnTo>
                    <a:pt x="23249" y="1154"/>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2337200" y="521175"/>
              <a:ext cx="581250" cy="28850"/>
            </a:xfrm>
            <a:custGeom>
              <a:avLst/>
              <a:gdLst/>
              <a:ahLst/>
              <a:cxnLst/>
              <a:rect l="l" t="t" r="r" b="b"/>
              <a:pathLst>
                <a:path w="23250" h="1154" extrusionOk="0">
                  <a:moveTo>
                    <a:pt x="1" y="1"/>
                  </a:moveTo>
                  <a:lnTo>
                    <a:pt x="1" y="1153"/>
                  </a:lnTo>
                  <a:lnTo>
                    <a:pt x="23249" y="1153"/>
                  </a:lnTo>
                  <a:lnTo>
                    <a:pt x="23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2337200" y="581225"/>
              <a:ext cx="290625" cy="28850"/>
            </a:xfrm>
            <a:custGeom>
              <a:avLst/>
              <a:gdLst/>
              <a:ahLst/>
              <a:cxnLst/>
              <a:rect l="l" t="t" r="r" b="b"/>
              <a:pathLst>
                <a:path w="11625" h="1154" extrusionOk="0">
                  <a:moveTo>
                    <a:pt x="1" y="1"/>
                  </a:moveTo>
                  <a:lnTo>
                    <a:pt x="1" y="1154"/>
                  </a:lnTo>
                  <a:lnTo>
                    <a:pt x="11625" y="1154"/>
                  </a:lnTo>
                  <a:lnTo>
                    <a:pt x="116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7"/>
            <p:cNvSpPr/>
            <p:nvPr/>
          </p:nvSpPr>
          <p:spPr>
            <a:xfrm>
              <a:off x="5549575" y="2338200"/>
              <a:ext cx="724525" cy="485125"/>
            </a:xfrm>
            <a:custGeom>
              <a:avLst/>
              <a:gdLst/>
              <a:ahLst/>
              <a:cxnLst/>
              <a:rect l="l" t="t" r="r" b="b"/>
              <a:pathLst>
                <a:path w="28981" h="19405" extrusionOk="0">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7"/>
            <p:cNvSpPr/>
            <p:nvPr/>
          </p:nvSpPr>
          <p:spPr>
            <a:xfrm>
              <a:off x="5489925" y="2278500"/>
              <a:ext cx="724500" cy="350525"/>
            </a:xfrm>
            <a:custGeom>
              <a:avLst/>
              <a:gdLst/>
              <a:ahLst/>
              <a:cxnLst/>
              <a:rect l="l" t="t" r="r" b="b"/>
              <a:pathLst>
                <a:path w="28980" h="14021" extrusionOk="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p:nvPr/>
          </p:nvSpPr>
          <p:spPr>
            <a:xfrm>
              <a:off x="5489925" y="2434075"/>
              <a:ext cx="724500" cy="329575"/>
            </a:xfrm>
            <a:custGeom>
              <a:avLst/>
              <a:gdLst/>
              <a:ahLst/>
              <a:cxnLst/>
              <a:rect l="l" t="t" r="r" b="b"/>
              <a:pathLst>
                <a:path w="28980" h="13183" extrusionOk="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7"/>
            <p:cNvSpPr/>
            <p:nvPr/>
          </p:nvSpPr>
          <p:spPr>
            <a:xfrm>
              <a:off x="5947450" y="2324400"/>
              <a:ext cx="134475" cy="129375"/>
            </a:xfrm>
            <a:custGeom>
              <a:avLst/>
              <a:gdLst/>
              <a:ahLst/>
              <a:cxnLst/>
              <a:rect l="l" t="t" r="r" b="b"/>
              <a:pathLst>
                <a:path w="5379" h="5175" extrusionOk="0">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Başlık 2">
            <a:extLst>
              <a:ext uri="{FF2B5EF4-FFF2-40B4-BE49-F238E27FC236}">
                <a16:creationId xmlns:a16="http://schemas.microsoft.com/office/drawing/2014/main" id="{3EEB8D88-9065-4A9E-AC9F-851E594EA5AB}"/>
              </a:ext>
            </a:extLst>
          </p:cNvPr>
          <p:cNvSpPr>
            <a:spLocks noGrp="1"/>
          </p:cNvSpPr>
          <p:nvPr>
            <p:ph type="ctrTitle"/>
          </p:nvPr>
        </p:nvSpPr>
        <p:spPr/>
        <p:txBody>
          <a:bodyPr/>
          <a:lstStyle/>
          <a:p>
            <a:r>
              <a:rPr lang="en-US" sz="3200" dirty="0"/>
              <a:t>The mobile app helps people to make supermarket shopping with the cheapest cost. </a:t>
            </a:r>
            <a:endParaRPr lang="tr-TR" sz="3200" dirty="0"/>
          </a:p>
        </p:txBody>
      </p:sp>
    </p:spTree>
    <p:extLst>
      <p:ext uri="{BB962C8B-B14F-4D97-AF65-F5344CB8AC3E}">
        <p14:creationId xmlns:p14="http://schemas.microsoft.com/office/powerpoint/2010/main" val="1089904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4"/>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a:t>
            </a:r>
            <a:endParaRPr/>
          </a:p>
        </p:txBody>
      </p:sp>
      <p:sp>
        <p:nvSpPr>
          <p:cNvPr id="475" name="Google Shape;475;p34"/>
          <p:cNvSpPr txBox="1">
            <a:spLocks noGrp="1"/>
          </p:cNvSpPr>
          <p:nvPr>
            <p:ph type="subTitle" idx="1"/>
          </p:nvPr>
        </p:nvSpPr>
        <p:spPr>
          <a:xfrm>
            <a:off x="3298786" y="1659284"/>
            <a:ext cx="4055554" cy="2610626"/>
          </a:xfrm>
          <a:prstGeom prst="rect">
            <a:avLst/>
          </a:prstGeom>
        </p:spPr>
        <p:txBody>
          <a:bodyPr spcFirstLastPara="1" wrap="square" lIns="91425" tIns="91425" rIns="91425" bIns="91425" anchor="t" anchorCtr="0">
            <a:noAutofit/>
          </a:bodyPr>
          <a:lstStyle/>
          <a:p>
            <a:pPr indent="342900">
              <a:spcAft>
                <a:spcPts val="800"/>
              </a:spcAft>
            </a:pPr>
            <a:r>
              <a:rPr lang="en-US" dirty="0">
                <a:effectLst/>
                <a:latin typeface="Roboto" panose="020B0604020202020204" charset="0"/>
                <a:ea typeface="Roboto" panose="020B0604020202020204" charset="0"/>
                <a:cs typeface="Times New Roman" panose="02020603050405020304" pitchFamily="18" charset="0"/>
              </a:rPr>
              <a:t>The</a:t>
            </a:r>
            <a:r>
              <a:rPr lang="tr-TR" dirty="0">
                <a:effectLst/>
                <a:latin typeface="Roboto" panose="020B0604020202020204" charset="0"/>
                <a:ea typeface="Roboto" panose="020B0604020202020204" charset="0"/>
                <a:cs typeface="Times New Roman" panose="02020603050405020304" pitchFamily="18" charset="0"/>
              </a:rPr>
              <a:t>re </a:t>
            </a:r>
            <a:r>
              <a:rPr lang="tr-TR" dirty="0" err="1">
                <a:effectLst/>
                <a:latin typeface="Roboto" panose="020B0604020202020204" charset="0"/>
                <a:ea typeface="Roboto" panose="020B0604020202020204" charset="0"/>
                <a:cs typeface="Times New Roman" panose="02020603050405020304" pitchFamily="18" charset="0"/>
              </a:rPr>
              <a:t>are</a:t>
            </a:r>
            <a:r>
              <a:rPr lang="tr-TR" dirty="0">
                <a:effectLst/>
                <a:latin typeface="Roboto" panose="020B0604020202020204" charset="0"/>
                <a:ea typeface="Roboto" panose="020B0604020202020204" charset="0"/>
                <a:cs typeface="Times New Roman" panose="02020603050405020304" pitchFamily="18" charset="0"/>
              </a:rPr>
              <a:t> </a:t>
            </a:r>
            <a:r>
              <a:rPr lang="tr-TR" dirty="0" err="1">
                <a:effectLst/>
                <a:latin typeface="Roboto" panose="020B0604020202020204" charset="0"/>
                <a:ea typeface="Roboto" panose="020B0604020202020204" charset="0"/>
                <a:cs typeface="Times New Roman" panose="02020603050405020304" pitchFamily="18" charset="0"/>
              </a:rPr>
              <a:t>so</a:t>
            </a:r>
            <a:r>
              <a:rPr lang="tr-TR" dirty="0">
                <a:effectLst/>
                <a:latin typeface="Roboto" panose="020B0604020202020204" charset="0"/>
                <a:ea typeface="Roboto" panose="020B0604020202020204" charset="0"/>
                <a:cs typeface="Times New Roman" panose="02020603050405020304" pitchFamily="18" charset="0"/>
              </a:rPr>
              <a:t> </a:t>
            </a:r>
            <a:r>
              <a:rPr lang="tr-TR" dirty="0" err="1">
                <a:effectLst/>
                <a:latin typeface="Roboto" panose="020B0604020202020204" charset="0"/>
                <a:ea typeface="Roboto" panose="020B0604020202020204" charset="0"/>
                <a:cs typeface="Times New Roman" panose="02020603050405020304" pitchFamily="18" charset="0"/>
              </a:rPr>
              <a:t>many</a:t>
            </a:r>
            <a:r>
              <a:rPr lang="tr-TR" dirty="0">
                <a:effectLst/>
                <a:latin typeface="Roboto" panose="020B0604020202020204" charset="0"/>
                <a:ea typeface="Roboto" panose="020B0604020202020204" charset="0"/>
                <a:cs typeface="Times New Roman" panose="02020603050405020304" pitchFamily="18" charset="0"/>
              </a:rPr>
              <a:t> </a:t>
            </a:r>
            <a:r>
              <a:rPr lang="tr-TR" dirty="0" err="1">
                <a:effectLst/>
                <a:latin typeface="Roboto" panose="020B0604020202020204" charset="0"/>
                <a:ea typeface="Roboto" panose="020B0604020202020204" charset="0"/>
                <a:cs typeface="Times New Roman" panose="02020603050405020304" pitchFamily="18" charset="0"/>
              </a:rPr>
              <a:t>people</a:t>
            </a:r>
            <a:r>
              <a:rPr lang="tr-TR" dirty="0">
                <a:effectLst/>
                <a:latin typeface="Roboto" panose="020B0604020202020204" charset="0"/>
                <a:ea typeface="Roboto" panose="020B0604020202020204" charset="0"/>
                <a:cs typeface="Times New Roman" panose="02020603050405020304" pitchFamily="18" charset="0"/>
              </a:rPr>
              <a:t> </a:t>
            </a:r>
            <a:r>
              <a:rPr lang="tr-TR" dirty="0" err="1">
                <a:effectLst/>
                <a:latin typeface="Roboto" panose="020B0604020202020204" charset="0"/>
                <a:ea typeface="Roboto" panose="020B0604020202020204" charset="0"/>
                <a:cs typeface="Times New Roman" panose="02020603050405020304" pitchFamily="18" charset="0"/>
              </a:rPr>
              <a:t>that</a:t>
            </a:r>
            <a:r>
              <a:rPr lang="en-US" dirty="0">
                <a:effectLst/>
                <a:latin typeface="Roboto" panose="020B0604020202020204" charset="0"/>
                <a:ea typeface="Roboto" panose="020B0604020202020204" charset="0"/>
                <a:cs typeface="Times New Roman" panose="02020603050405020304" pitchFamily="18" charset="0"/>
              </a:rPr>
              <a:t> have low-income</a:t>
            </a:r>
            <a:r>
              <a:rPr lang="tr-TR" dirty="0">
                <a:effectLst/>
                <a:latin typeface="Roboto" panose="020B0604020202020204" charset="0"/>
                <a:ea typeface="Roboto" panose="020B0604020202020204" charset="0"/>
                <a:cs typeface="Times New Roman" panose="02020603050405020304" pitchFamily="18" charset="0"/>
              </a:rPr>
              <a:t> </a:t>
            </a:r>
            <a:r>
              <a:rPr lang="en-US" dirty="0">
                <a:effectLst/>
                <a:latin typeface="Roboto" panose="020B0604020202020204" charset="0"/>
                <a:ea typeface="Roboto" panose="020B0604020202020204" charset="0"/>
                <a:cs typeface="Times New Roman" panose="02020603050405020304" pitchFamily="18" charset="0"/>
              </a:rPr>
              <a:t>compared to their expenses. On the other hand, the time spent to earn money is generally higher. By using the app, our customers can reach any product by spending least money in a short period of time.</a:t>
            </a:r>
            <a:endParaRPr lang="tr-TR" dirty="0">
              <a:effectLst/>
              <a:latin typeface="Roboto" panose="020B0604020202020204" charset="0"/>
              <a:ea typeface="Roboto" panose="020B0604020202020204" charset="0"/>
              <a:cs typeface="Times New Roman" panose="02020603050405020304" pitchFamily="18" charset="0"/>
            </a:endParaRPr>
          </a:p>
        </p:txBody>
      </p:sp>
      <p:grpSp>
        <p:nvGrpSpPr>
          <p:cNvPr id="39" name="Google Shape;1077;p46">
            <a:extLst>
              <a:ext uri="{FF2B5EF4-FFF2-40B4-BE49-F238E27FC236}">
                <a16:creationId xmlns:a16="http://schemas.microsoft.com/office/drawing/2014/main" id="{7C0BC5FE-B708-4180-BF2F-79EAE7C1D1FE}"/>
              </a:ext>
            </a:extLst>
          </p:cNvPr>
          <p:cNvGrpSpPr/>
          <p:nvPr/>
        </p:nvGrpSpPr>
        <p:grpSpPr>
          <a:xfrm>
            <a:off x="1158018" y="1197448"/>
            <a:ext cx="1393045" cy="2748603"/>
            <a:chOff x="6373296" y="1228392"/>
            <a:chExt cx="1974649" cy="3896161"/>
          </a:xfrm>
        </p:grpSpPr>
        <p:grpSp>
          <p:nvGrpSpPr>
            <p:cNvPr id="40" name="Google Shape;1078;p46">
              <a:extLst>
                <a:ext uri="{FF2B5EF4-FFF2-40B4-BE49-F238E27FC236}">
                  <a16:creationId xmlns:a16="http://schemas.microsoft.com/office/drawing/2014/main" id="{55AA83F1-A0D1-40E2-928F-291D1C08909F}"/>
                </a:ext>
              </a:extLst>
            </p:cNvPr>
            <p:cNvGrpSpPr/>
            <p:nvPr/>
          </p:nvGrpSpPr>
          <p:grpSpPr>
            <a:xfrm>
              <a:off x="6373296" y="1520242"/>
              <a:ext cx="1826388" cy="3604311"/>
              <a:chOff x="13843250" y="888100"/>
              <a:chExt cx="1317075" cy="2599200"/>
            </a:xfrm>
          </p:grpSpPr>
          <p:sp>
            <p:nvSpPr>
              <p:cNvPr id="44" name="Google Shape;1079;p46">
                <a:extLst>
                  <a:ext uri="{FF2B5EF4-FFF2-40B4-BE49-F238E27FC236}">
                    <a16:creationId xmlns:a16="http://schemas.microsoft.com/office/drawing/2014/main" id="{6ADD8761-9C69-4CF9-88B0-D0EF42FE968F}"/>
                  </a:ext>
                </a:extLst>
              </p:cNvPr>
              <p:cNvSpPr/>
              <p:nvPr/>
            </p:nvSpPr>
            <p:spPr>
              <a:xfrm>
                <a:off x="14427525" y="888100"/>
                <a:ext cx="248150" cy="220425"/>
              </a:xfrm>
              <a:custGeom>
                <a:avLst/>
                <a:gdLst/>
                <a:ahLst/>
                <a:cxnLst/>
                <a:rect l="l" t="t" r="r" b="b"/>
                <a:pathLst>
                  <a:path w="9926" h="8817" extrusionOk="0">
                    <a:moveTo>
                      <a:pt x="4825" y="1"/>
                    </a:moveTo>
                    <a:cubicBezTo>
                      <a:pt x="3315" y="1"/>
                      <a:pt x="1806" y="718"/>
                      <a:pt x="1057" y="2118"/>
                    </a:cubicBezTo>
                    <a:cubicBezTo>
                      <a:pt x="1" y="4089"/>
                      <a:pt x="337" y="6897"/>
                      <a:pt x="1662" y="8660"/>
                    </a:cubicBezTo>
                    <a:lnTo>
                      <a:pt x="3353" y="8816"/>
                    </a:lnTo>
                    <a:cubicBezTo>
                      <a:pt x="3379" y="8816"/>
                      <a:pt x="3405" y="8816"/>
                      <a:pt x="3431" y="8816"/>
                    </a:cubicBezTo>
                    <a:cubicBezTo>
                      <a:pt x="4522" y="8816"/>
                      <a:pt x="5627" y="8619"/>
                      <a:pt x="6598" y="8125"/>
                    </a:cubicBezTo>
                    <a:cubicBezTo>
                      <a:pt x="9030" y="6886"/>
                      <a:pt x="9926" y="3677"/>
                      <a:pt x="8151" y="1500"/>
                    </a:cubicBezTo>
                    <a:cubicBezTo>
                      <a:pt x="7331" y="494"/>
                      <a:pt x="6078" y="1"/>
                      <a:pt x="4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80;p46">
                <a:extLst>
                  <a:ext uri="{FF2B5EF4-FFF2-40B4-BE49-F238E27FC236}">
                    <a16:creationId xmlns:a16="http://schemas.microsoft.com/office/drawing/2014/main" id="{10A7621C-17FE-45AC-8D4F-A882CDF33D19}"/>
                  </a:ext>
                </a:extLst>
              </p:cNvPr>
              <p:cNvSpPr/>
              <p:nvPr/>
            </p:nvSpPr>
            <p:spPr>
              <a:xfrm>
                <a:off x="14430850" y="923975"/>
                <a:ext cx="53025" cy="148650"/>
              </a:xfrm>
              <a:custGeom>
                <a:avLst/>
                <a:gdLst/>
                <a:ahLst/>
                <a:cxnLst/>
                <a:rect l="l" t="t" r="r" b="b"/>
                <a:pathLst>
                  <a:path w="2121" h="5946" extrusionOk="0">
                    <a:moveTo>
                      <a:pt x="856" y="0"/>
                    </a:moveTo>
                    <a:cubicBezTo>
                      <a:pt x="816" y="0"/>
                      <a:pt x="776" y="5"/>
                      <a:pt x="734" y="14"/>
                    </a:cubicBezTo>
                    <a:cubicBezTo>
                      <a:pt x="383" y="89"/>
                      <a:pt x="230" y="602"/>
                      <a:pt x="148" y="888"/>
                    </a:cubicBezTo>
                    <a:cubicBezTo>
                      <a:pt x="0" y="1407"/>
                      <a:pt x="65" y="1973"/>
                      <a:pt x="151" y="2495"/>
                    </a:cubicBezTo>
                    <a:cubicBezTo>
                      <a:pt x="352" y="3698"/>
                      <a:pt x="842" y="4858"/>
                      <a:pt x="1488" y="5885"/>
                    </a:cubicBezTo>
                    <a:cubicBezTo>
                      <a:pt x="1515" y="5928"/>
                      <a:pt x="1554" y="5945"/>
                      <a:pt x="1592" y="5945"/>
                    </a:cubicBezTo>
                    <a:cubicBezTo>
                      <a:pt x="1681" y="5945"/>
                      <a:pt x="1769" y="5854"/>
                      <a:pt x="1708" y="5757"/>
                    </a:cubicBezTo>
                    <a:cubicBezTo>
                      <a:pt x="1236" y="5008"/>
                      <a:pt x="867" y="4197"/>
                      <a:pt x="614" y="3348"/>
                    </a:cubicBezTo>
                    <a:cubicBezTo>
                      <a:pt x="353" y="2474"/>
                      <a:pt x="34" y="1161"/>
                      <a:pt x="661" y="370"/>
                    </a:cubicBezTo>
                    <a:cubicBezTo>
                      <a:pt x="725" y="289"/>
                      <a:pt x="789" y="256"/>
                      <a:pt x="851" y="256"/>
                    </a:cubicBezTo>
                    <a:cubicBezTo>
                      <a:pt x="1081" y="256"/>
                      <a:pt x="1275" y="723"/>
                      <a:pt x="1327" y="831"/>
                    </a:cubicBezTo>
                    <a:cubicBezTo>
                      <a:pt x="1433" y="1050"/>
                      <a:pt x="1502" y="1285"/>
                      <a:pt x="1566" y="1519"/>
                    </a:cubicBezTo>
                    <a:cubicBezTo>
                      <a:pt x="1686" y="1954"/>
                      <a:pt x="1726" y="2407"/>
                      <a:pt x="1748" y="2855"/>
                    </a:cubicBezTo>
                    <a:cubicBezTo>
                      <a:pt x="1796" y="3825"/>
                      <a:pt x="1689" y="4796"/>
                      <a:pt x="1728" y="5766"/>
                    </a:cubicBezTo>
                    <a:cubicBezTo>
                      <a:pt x="1731" y="5849"/>
                      <a:pt x="1797" y="5890"/>
                      <a:pt x="1860" y="5890"/>
                    </a:cubicBezTo>
                    <a:cubicBezTo>
                      <a:pt x="1924" y="5890"/>
                      <a:pt x="1986" y="5849"/>
                      <a:pt x="1983" y="5766"/>
                    </a:cubicBezTo>
                    <a:cubicBezTo>
                      <a:pt x="1933" y="4533"/>
                      <a:pt x="2121" y="3281"/>
                      <a:pt x="1930" y="2054"/>
                    </a:cubicBezTo>
                    <a:cubicBezTo>
                      <a:pt x="1849" y="1534"/>
                      <a:pt x="1598" y="0"/>
                      <a:pt x="8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81;p46">
                <a:extLst>
                  <a:ext uri="{FF2B5EF4-FFF2-40B4-BE49-F238E27FC236}">
                    <a16:creationId xmlns:a16="http://schemas.microsoft.com/office/drawing/2014/main" id="{5140A9BA-E638-43EB-9CD9-C29885DE9323}"/>
                  </a:ext>
                </a:extLst>
              </p:cNvPr>
              <p:cNvSpPr/>
              <p:nvPr/>
            </p:nvSpPr>
            <p:spPr>
              <a:xfrm>
                <a:off x="14349125" y="988525"/>
                <a:ext cx="137100" cy="88825"/>
              </a:xfrm>
              <a:custGeom>
                <a:avLst/>
                <a:gdLst/>
                <a:ahLst/>
                <a:cxnLst/>
                <a:rect l="l" t="t" r="r" b="b"/>
                <a:pathLst>
                  <a:path w="5484" h="3553" extrusionOk="0">
                    <a:moveTo>
                      <a:pt x="1300" y="293"/>
                    </a:moveTo>
                    <a:cubicBezTo>
                      <a:pt x="1595" y="293"/>
                      <a:pt x="1928" y="406"/>
                      <a:pt x="2128" y="518"/>
                    </a:cubicBezTo>
                    <a:cubicBezTo>
                      <a:pt x="2514" y="734"/>
                      <a:pt x="2854" y="1030"/>
                      <a:pt x="3174" y="1331"/>
                    </a:cubicBezTo>
                    <a:cubicBezTo>
                      <a:pt x="3762" y="1887"/>
                      <a:pt x="4248" y="2543"/>
                      <a:pt x="4720" y="3199"/>
                    </a:cubicBezTo>
                    <a:lnTo>
                      <a:pt x="4720" y="3199"/>
                    </a:lnTo>
                    <a:cubicBezTo>
                      <a:pt x="4053" y="3071"/>
                      <a:pt x="3395" y="2901"/>
                      <a:pt x="2750" y="2681"/>
                    </a:cubicBezTo>
                    <a:cubicBezTo>
                      <a:pt x="1961" y="2412"/>
                      <a:pt x="702" y="1853"/>
                      <a:pt x="693" y="872"/>
                    </a:cubicBezTo>
                    <a:cubicBezTo>
                      <a:pt x="690" y="434"/>
                      <a:pt x="971" y="293"/>
                      <a:pt x="1300" y="293"/>
                    </a:cubicBezTo>
                    <a:close/>
                    <a:moveTo>
                      <a:pt x="1312" y="1"/>
                    </a:moveTo>
                    <a:cubicBezTo>
                      <a:pt x="1053" y="1"/>
                      <a:pt x="815" y="96"/>
                      <a:pt x="636" y="344"/>
                    </a:cubicBezTo>
                    <a:cubicBezTo>
                      <a:pt x="0" y="1226"/>
                      <a:pt x="989" y="2083"/>
                      <a:pt x="1695" y="2493"/>
                    </a:cubicBezTo>
                    <a:cubicBezTo>
                      <a:pt x="2751" y="3110"/>
                      <a:pt x="4070" y="3367"/>
                      <a:pt x="5262" y="3551"/>
                    </a:cubicBezTo>
                    <a:cubicBezTo>
                      <a:pt x="5269" y="3552"/>
                      <a:pt x="5277" y="3552"/>
                      <a:pt x="5284" y="3552"/>
                    </a:cubicBezTo>
                    <a:cubicBezTo>
                      <a:pt x="5428" y="3552"/>
                      <a:pt x="5483" y="3329"/>
                      <a:pt x="5329" y="3304"/>
                    </a:cubicBezTo>
                    <a:cubicBezTo>
                      <a:pt x="5245" y="3291"/>
                      <a:pt x="5161" y="3278"/>
                      <a:pt x="5078" y="3264"/>
                    </a:cubicBezTo>
                    <a:lnTo>
                      <a:pt x="5078" y="3264"/>
                    </a:lnTo>
                    <a:cubicBezTo>
                      <a:pt x="4428" y="2361"/>
                      <a:pt x="3762" y="1464"/>
                      <a:pt x="2898" y="751"/>
                    </a:cubicBezTo>
                    <a:cubicBezTo>
                      <a:pt x="2543" y="458"/>
                      <a:pt x="1879" y="1"/>
                      <a:pt x="1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82;p46">
                <a:extLst>
                  <a:ext uri="{FF2B5EF4-FFF2-40B4-BE49-F238E27FC236}">
                    <a16:creationId xmlns:a16="http://schemas.microsoft.com/office/drawing/2014/main" id="{00FD0EBE-3699-452C-94FF-7D81BA37EC4B}"/>
                  </a:ext>
                </a:extLst>
              </p:cNvPr>
              <p:cNvSpPr/>
              <p:nvPr/>
            </p:nvSpPr>
            <p:spPr>
              <a:xfrm>
                <a:off x="14208725" y="1061725"/>
                <a:ext cx="444050" cy="341325"/>
              </a:xfrm>
              <a:custGeom>
                <a:avLst/>
                <a:gdLst/>
                <a:ahLst/>
                <a:cxnLst/>
                <a:rect l="l" t="t" r="r" b="b"/>
                <a:pathLst>
                  <a:path w="17762" h="13653" extrusionOk="0">
                    <a:moveTo>
                      <a:pt x="9081" y="0"/>
                    </a:moveTo>
                    <a:cubicBezTo>
                      <a:pt x="7182" y="0"/>
                      <a:pt x="5288" y="413"/>
                      <a:pt x="3687" y="1299"/>
                    </a:cubicBezTo>
                    <a:cubicBezTo>
                      <a:pt x="2138" y="2155"/>
                      <a:pt x="911" y="3509"/>
                      <a:pt x="494" y="5254"/>
                    </a:cubicBezTo>
                    <a:cubicBezTo>
                      <a:pt x="0" y="7323"/>
                      <a:pt x="85" y="9626"/>
                      <a:pt x="326" y="11723"/>
                    </a:cubicBezTo>
                    <a:lnTo>
                      <a:pt x="17080" y="13652"/>
                    </a:lnTo>
                    <a:cubicBezTo>
                      <a:pt x="17254" y="13005"/>
                      <a:pt x="17580" y="12410"/>
                      <a:pt x="17646" y="11746"/>
                    </a:cubicBezTo>
                    <a:cubicBezTo>
                      <a:pt x="17716" y="11044"/>
                      <a:pt x="17762" y="10305"/>
                      <a:pt x="17757" y="9596"/>
                    </a:cubicBezTo>
                    <a:cubicBezTo>
                      <a:pt x="17751" y="8075"/>
                      <a:pt x="17453" y="6574"/>
                      <a:pt x="17051" y="5112"/>
                    </a:cubicBezTo>
                    <a:cubicBezTo>
                      <a:pt x="16674" y="3744"/>
                      <a:pt x="15663" y="1694"/>
                      <a:pt x="14288" y="1079"/>
                    </a:cubicBezTo>
                    <a:cubicBezTo>
                      <a:pt x="12715" y="377"/>
                      <a:pt x="10896" y="0"/>
                      <a:pt x="90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83;p46">
                <a:extLst>
                  <a:ext uri="{FF2B5EF4-FFF2-40B4-BE49-F238E27FC236}">
                    <a16:creationId xmlns:a16="http://schemas.microsoft.com/office/drawing/2014/main" id="{4A35DC0C-98C0-4465-8D77-13FD3B513E5E}"/>
                  </a:ext>
                </a:extLst>
              </p:cNvPr>
              <p:cNvSpPr/>
              <p:nvPr/>
            </p:nvSpPr>
            <p:spPr>
              <a:xfrm>
                <a:off x="14174775" y="1336025"/>
                <a:ext cx="100875" cy="95625"/>
              </a:xfrm>
              <a:custGeom>
                <a:avLst/>
                <a:gdLst/>
                <a:ahLst/>
                <a:cxnLst/>
                <a:rect l="l" t="t" r="r" b="b"/>
                <a:pathLst>
                  <a:path w="4035" h="3825" extrusionOk="0">
                    <a:moveTo>
                      <a:pt x="1337" y="0"/>
                    </a:moveTo>
                    <a:cubicBezTo>
                      <a:pt x="1062" y="0"/>
                      <a:pt x="812" y="79"/>
                      <a:pt x="614" y="245"/>
                    </a:cubicBezTo>
                    <a:cubicBezTo>
                      <a:pt x="1" y="762"/>
                      <a:pt x="130" y="1928"/>
                      <a:pt x="905" y="2848"/>
                    </a:cubicBezTo>
                    <a:cubicBezTo>
                      <a:pt x="1431" y="3473"/>
                      <a:pt x="2118" y="3824"/>
                      <a:pt x="2698" y="3824"/>
                    </a:cubicBezTo>
                    <a:cubicBezTo>
                      <a:pt x="2972" y="3824"/>
                      <a:pt x="3222" y="3745"/>
                      <a:pt x="3420" y="3579"/>
                    </a:cubicBezTo>
                    <a:cubicBezTo>
                      <a:pt x="4034" y="3062"/>
                      <a:pt x="3904" y="1897"/>
                      <a:pt x="3129" y="977"/>
                    </a:cubicBezTo>
                    <a:cubicBezTo>
                      <a:pt x="2604" y="352"/>
                      <a:pt x="1916" y="0"/>
                      <a:pt x="13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84;p46">
                <a:extLst>
                  <a:ext uri="{FF2B5EF4-FFF2-40B4-BE49-F238E27FC236}">
                    <a16:creationId xmlns:a16="http://schemas.microsoft.com/office/drawing/2014/main" id="{50FAE8EF-AAC7-479A-8C4B-BAF62E963DA9}"/>
                  </a:ext>
                </a:extLst>
              </p:cNvPr>
              <p:cNvSpPr/>
              <p:nvPr/>
            </p:nvSpPr>
            <p:spPr>
              <a:xfrm>
                <a:off x="14396650" y="1496425"/>
                <a:ext cx="78950" cy="159200"/>
              </a:xfrm>
              <a:custGeom>
                <a:avLst/>
                <a:gdLst/>
                <a:ahLst/>
                <a:cxnLst/>
                <a:rect l="l" t="t" r="r" b="b"/>
                <a:pathLst>
                  <a:path w="3158" h="6368" extrusionOk="0">
                    <a:moveTo>
                      <a:pt x="0" y="0"/>
                    </a:moveTo>
                    <a:lnTo>
                      <a:pt x="0" y="4921"/>
                    </a:lnTo>
                    <a:cubicBezTo>
                      <a:pt x="0" y="5720"/>
                      <a:pt x="648" y="6367"/>
                      <a:pt x="1446" y="6367"/>
                    </a:cubicBezTo>
                    <a:lnTo>
                      <a:pt x="1711" y="6367"/>
                    </a:lnTo>
                    <a:cubicBezTo>
                      <a:pt x="2510" y="6367"/>
                      <a:pt x="3158" y="5720"/>
                      <a:pt x="3158" y="4921"/>
                    </a:cubicBezTo>
                    <a:lnTo>
                      <a:pt x="31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85;p46">
                <a:extLst>
                  <a:ext uri="{FF2B5EF4-FFF2-40B4-BE49-F238E27FC236}">
                    <a16:creationId xmlns:a16="http://schemas.microsoft.com/office/drawing/2014/main" id="{F27B7F7F-3CAF-4598-BA98-05337719F56A}"/>
                  </a:ext>
                </a:extLst>
              </p:cNvPr>
              <p:cNvSpPr/>
              <p:nvPr/>
            </p:nvSpPr>
            <p:spPr>
              <a:xfrm>
                <a:off x="14484375" y="2727250"/>
                <a:ext cx="318225" cy="760050"/>
              </a:xfrm>
              <a:custGeom>
                <a:avLst/>
                <a:gdLst/>
                <a:ahLst/>
                <a:cxnLst/>
                <a:rect l="l" t="t" r="r" b="b"/>
                <a:pathLst>
                  <a:path w="12729" h="30402" extrusionOk="0">
                    <a:moveTo>
                      <a:pt x="0" y="1"/>
                    </a:moveTo>
                    <a:lnTo>
                      <a:pt x="2405" y="27688"/>
                    </a:lnTo>
                    <a:lnTo>
                      <a:pt x="2433" y="27685"/>
                    </a:lnTo>
                    <a:lnTo>
                      <a:pt x="2433" y="27685"/>
                    </a:lnTo>
                    <a:lnTo>
                      <a:pt x="2405" y="29678"/>
                    </a:lnTo>
                    <a:cubicBezTo>
                      <a:pt x="2401" y="29985"/>
                      <a:pt x="2659" y="30239"/>
                      <a:pt x="2994" y="30257"/>
                    </a:cubicBezTo>
                    <a:cubicBezTo>
                      <a:pt x="3952" y="30310"/>
                      <a:pt x="5928" y="30402"/>
                      <a:pt x="7933" y="30402"/>
                    </a:cubicBezTo>
                    <a:cubicBezTo>
                      <a:pt x="9756" y="30402"/>
                      <a:pt x="11603" y="30326"/>
                      <a:pt x="12728" y="30075"/>
                    </a:cubicBezTo>
                    <a:cubicBezTo>
                      <a:pt x="12392" y="28728"/>
                      <a:pt x="10149" y="28508"/>
                      <a:pt x="8714" y="28508"/>
                    </a:cubicBezTo>
                    <a:cubicBezTo>
                      <a:pt x="8632" y="28508"/>
                      <a:pt x="8553" y="28509"/>
                      <a:pt x="8477" y="28510"/>
                    </a:cubicBezTo>
                    <a:cubicBezTo>
                      <a:pt x="8455" y="28511"/>
                      <a:pt x="8433" y="28511"/>
                      <a:pt x="8411" y="28511"/>
                    </a:cubicBezTo>
                    <a:cubicBezTo>
                      <a:pt x="7763" y="28511"/>
                      <a:pt x="7125" y="28346"/>
                      <a:pt x="6557" y="28032"/>
                    </a:cubicBezTo>
                    <a:lnTo>
                      <a:pt x="4893" y="27231"/>
                    </a:lnTo>
                    <a:lnTo>
                      <a:pt x="6530" y="1276"/>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86;p46">
                <a:extLst>
                  <a:ext uri="{FF2B5EF4-FFF2-40B4-BE49-F238E27FC236}">
                    <a16:creationId xmlns:a16="http://schemas.microsoft.com/office/drawing/2014/main" id="{890F5E48-D2B0-48A9-B749-B81FCA9A1B95}"/>
                  </a:ext>
                </a:extLst>
              </p:cNvPr>
              <p:cNvSpPr/>
              <p:nvPr/>
            </p:nvSpPr>
            <p:spPr>
              <a:xfrm>
                <a:off x="14544375" y="3438800"/>
                <a:ext cx="258225" cy="48500"/>
              </a:xfrm>
              <a:custGeom>
                <a:avLst/>
                <a:gdLst/>
                <a:ahLst/>
                <a:cxnLst/>
                <a:rect l="l" t="t" r="r" b="b"/>
                <a:pathLst>
                  <a:path w="10329" h="1940" extrusionOk="0">
                    <a:moveTo>
                      <a:pt x="22" y="1"/>
                    </a:moveTo>
                    <a:lnTo>
                      <a:pt x="5" y="1216"/>
                    </a:lnTo>
                    <a:cubicBezTo>
                      <a:pt x="1" y="1523"/>
                      <a:pt x="260" y="1777"/>
                      <a:pt x="594" y="1795"/>
                    </a:cubicBezTo>
                    <a:cubicBezTo>
                      <a:pt x="1552" y="1848"/>
                      <a:pt x="3529" y="1940"/>
                      <a:pt x="5534" y="1940"/>
                    </a:cubicBezTo>
                    <a:cubicBezTo>
                      <a:pt x="7357" y="1940"/>
                      <a:pt x="9204" y="1864"/>
                      <a:pt x="10328" y="1613"/>
                    </a:cubicBezTo>
                    <a:cubicBezTo>
                      <a:pt x="9992" y="266"/>
                      <a:pt x="7749" y="46"/>
                      <a:pt x="6314" y="46"/>
                    </a:cubicBezTo>
                    <a:cubicBezTo>
                      <a:pt x="6232" y="46"/>
                      <a:pt x="6153" y="47"/>
                      <a:pt x="6077" y="48"/>
                    </a:cubicBezTo>
                    <a:cubicBezTo>
                      <a:pt x="6062" y="49"/>
                      <a:pt x="6046" y="49"/>
                      <a:pt x="6031" y="49"/>
                    </a:cubicBezTo>
                    <a:cubicBezTo>
                      <a:pt x="5955" y="49"/>
                      <a:pt x="5880" y="47"/>
                      <a:pt x="5806" y="43"/>
                    </a:cubicBezTo>
                    <a:cubicBezTo>
                      <a:pt x="5404" y="186"/>
                      <a:pt x="5016" y="366"/>
                      <a:pt x="4647" y="578"/>
                    </a:cubicBezTo>
                    <a:cubicBezTo>
                      <a:pt x="4528" y="647"/>
                      <a:pt x="4408" y="721"/>
                      <a:pt x="4270" y="748"/>
                    </a:cubicBezTo>
                    <a:cubicBezTo>
                      <a:pt x="4222" y="758"/>
                      <a:pt x="4173" y="761"/>
                      <a:pt x="4124" y="761"/>
                    </a:cubicBezTo>
                    <a:cubicBezTo>
                      <a:pt x="4050" y="761"/>
                      <a:pt x="3976" y="753"/>
                      <a:pt x="3902" y="747"/>
                    </a:cubicBezTo>
                    <a:cubicBezTo>
                      <a:pt x="3697" y="729"/>
                      <a:pt x="3492" y="720"/>
                      <a:pt x="3287" y="720"/>
                    </a:cubicBezTo>
                    <a:cubicBezTo>
                      <a:pt x="2876" y="720"/>
                      <a:pt x="2465" y="756"/>
                      <a:pt x="2060" y="827"/>
                    </a:cubicBezTo>
                    <a:cubicBezTo>
                      <a:pt x="1973" y="843"/>
                      <a:pt x="1884" y="861"/>
                      <a:pt x="1796" y="861"/>
                    </a:cubicBezTo>
                    <a:cubicBezTo>
                      <a:pt x="1771" y="861"/>
                      <a:pt x="1746" y="859"/>
                      <a:pt x="1721" y="856"/>
                    </a:cubicBezTo>
                    <a:cubicBezTo>
                      <a:pt x="1482" y="825"/>
                      <a:pt x="1308" y="640"/>
                      <a:pt x="1130" y="488"/>
                    </a:cubicBezTo>
                    <a:cubicBezTo>
                      <a:pt x="826" y="226"/>
                      <a:pt x="436" y="37"/>
                      <a:pt x="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87;p46">
                <a:extLst>
                  <a:ext uri="{FF2B5EF4-FFF2-40B4-BE49-F238E27FC236}">
                    <a16:creationId xmlns:a16="http://schemas.microsoft.com/office/drawing/2014/main" id="{ACB6B3B9-BE02-4F07-B782-DB1A390ADDD8}"/>
                  </a:ext>
                </a:extLst>
              </p:cNvPr>
              <p:cNvSpPr/>
              <p:nvPr/>
            </p:nvSpPr>
            <p:spPr>
              <a:xfrm>
                <a:off x="14068575" y="2727250"/>
                <a:ext cx="318200" cy="760050"/>
              </a:xfrm>
              <a:custGeom>
                <a:avLst/>
                <a:gdLst/>
                <a:ahLst/>
                <a:cxnLst/>
                <a:rect l="l" t="t" r="r" b="b"/>
                <a:pathLst>
                  <a:path w="12728" h="30402" extrusionOk="0">
                    <a:moveTo>
                      <a:pt x="12727" y="1"/>
                    </a:moveTo>
                    <a:lnTo>
                      <a:pt x="6198" y="1276"/>
                    </a:lnTo>
                    <a:lnTo>
                      <a:pt x="7845" y="27226"/>
                    </a:lnTo>
                    <a:lnTo>
                      <a:pt x="6170" y="28032"/>
                    </a:lnTo>
                    <a:cubicBezTo>
                      <a:pt x="5603" y="28346"/>
                      <a:pt x="4964" y="28511"/>
                      <a:pt x="4316" y="28511"/>
                    </a:cubicBezTo>
                    <a:cubicBezTo>
                      <a:pt x="4294" y="28511"/>
                      <a:pt x="4272" y="28511"/>
                      <a:pt x="4250" y="28510"/>
                    </a:cubicBezTo>
                    <a:cubicBezTo>
                      <a:pt x="4174" y="28509"/>
                      <a:pt x="4095" y="28508"/>
                      <a:pt x="4013" y="28508"/>
                    </a:cubicBezTo>
                    <a:cubicBezTo>
                      <a:pt x="2579" y="28508"/>
                      <a:pt x="336" y="28728"/>
                      <a:pt x="0" y="30075"/>
                    </a:cubicBezTo>
                    <a:cubicBezTo>
                      <a:pt x="1125" y="30326"/>
                      <a:pt x="2971" y="30402"/>
                      <a:pt x="4794" y="30402"/>
                    </a:cubicBezTo>
                    <a:cubicBezTo>
                      <a:pt x="6799" y="30402"/>
                      <a:pt x="8776" y="30310"/>
                      <a:pt x="9733" y="30257"/>
                    </a:cubicBezTo>
                    <a:cubicBezTo>
                      <a:pt x="10069" y="30239"/>
                      <a:pt x="10328" y="29985"/>
                      <a:pt x="10323" y="29678"/>
                    </a:cubicBezTo>
                    <a:lnTo>
                      <a:pt x="10296" y="27686"/>
                    </a:lnTo>
                    <a:lnTo>
                      <a:pt x="127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88;p46">
                <a:extLst>
                  <a:ext uri="{FF2B5EF4-FFF2-40B4-BE49-F238E27FC236}">
                    <a16:creationId xmlns:a16="http://schemas.microsoft.com/office/drawing/2014/main" id="{B384E5C1-53C8-4BE3-AC94-AC3E7AB593B8}"/>
                  </a:ext>
                </a:extLst>
              </p:cNvPr>
              <p:cNvSpPr/>
              <p:nvPr/>
            </p:nvSpPr>
            <p:spPr>
              <a:xfrm>
                <a:off x="14656925" y="1654350"/>
                <a:ext cx="266200" cy="606050"/>
              </a:xfrm>
              <a:custGeom>
                <a:avLst/>
                <a:gdLst/>
                <a:ahLst/>
                <a:cxnLst/>
                <a:rect l="l" t="t" r="r" b="b"/>
                <a:pathLst>
                  <a:path w="10648" h="24242" extrusionOk="0">
                    <a:moveTo>
                      <a:pt x="0" y="1"/>
                    </a:moveTo>
                    <a:lnTo>
                      <a:pt x="0" y="2576"/>
                    </a:lnTo>
                    <a:cubicBezTo>
                      <a:pt x="2526" y="5715"/>
                      <a:pt x="8695" y="24242"/>
                      <a:pt x="8695" y="24242"/>
                    </a:cubicBezTo>
                    <a:lnTo>
                      <a:pt x="10647" y="23739"/>
                    </a:lnTo>
                    <a:cubicBezTo>
                      <a:pt x="7297" y="11730"/>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89;p46">
                <a:extLst>
                  <a:ext uri="{FF2B5EF4-FFF2-40B4-BE49-F238E27FC236}">
                    <a16:creationId xmlns:a16="http://schemas.microsoft.com/office/drawing/2014/main" id="{C56FB25B-2912-40D1-B9F6-84F00C1ECE5F}"/>
                  </a:ext>
                </a:extLst>
              </p:cNvPr>
              <p:cNvSpPr/>
              <p:nvPr/>
            </p:nvSpPr>
            <p:spPr>
              <a:xfrm>
                <a:off x="14141125" y="1604500"/>
                <a:ext cx="594300" cy="339600"/>
              </a:xfrm>
              <a:custGeom>
                <a:avLst/>
                <a:gdLst/>
                <a:ahLst/>
                <a:cxnLst/>
                <a:rect l="l" t="t" r="r" b="b"/>
                <a:pathLst>
                  <a:path w="23772" h="13584" extrusionOk="0">
                    <a:moveTo>
                      <a:pt x="10196" y="0"/>
                    </a:moveTo>
                    <a:cubicBezTo>
                      <a:pt x="10196" y="0"/>
                      <a:pt x="5805" y="11"/>
                      <a:pt x="4713" y="1156"/>
                    </a:cubicBezTo>
                    <a:cubicBezTo>
                      <a:pt x="3453" y="1866"/>
                      <a:pt x="0" y="11593"/>
                      <a:pt x="0" y="11593"/>
                    </a:cubicBezTo>
                    <a:lnTo>
                      <a:pt x="4498" y="13584"/>
                    </a:lnTo>
                    <a:lnTo>
                      <a:pt x="6529" y="10735"/>
                    </a:lnTo>
                    <a:lnTo>
                      <a:pt x="23772" y="11732"/>
                    </a:lnTo>
                    <a:cubicBezTo>
                      <a:pt x="23772" y="11732"/>
                      <a:pt x="22291" y="1226"/>
                      <a:pt x="18949" y="630"/>
                    </a:cubicBezTo>
                    <a:cubicBezTo>
                      <a:pt x="15607" y="32"/>
                      <a:pt x="13380" y="11"/>
                      <a:pt x="13380" y="11"/>
                    </a:cubicBezTo>
                    <a:lnTo>
                      <a:pt x="101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90;p46">
                <a:extLst>
                  <a:ext uri="{FF2B5EF4-FFF2-40B4-BE49-F238E27FC236}">
                    <a16:creationId xmlns:a16="http://schemas.microsoft.com/office/drawing/2014/main" id="{34A958B1-DB23-41C5-8A5E-5278EB12A2D9}"/>
                  </a:ext>
                </a:extLst>
              </p:cNvPr>
              <p:cNvSpPr/>
              <p:nvPr/>
            </p:nvSpPr>
            <p:spPr>
              <a:xfrm>
                <a:off x="13890900" y="1791575"/>
                <a:ext cx="400550" cy="326300"/>
              </a:xfrm>
              <a:custGeom>
                <a:avLst/>
                <a:gdLst/>
                <a:ahLst/>
                <a:cxnLst/>
                <a:rect l="l" t="t" r="r" b="b"/>
                <a:pathLst>
                  <a:path w="16022" h="13052" extrusionOk="0">
                    <a:moveTo>
                      <a:pt x="11580" y="0"/>
                    </a:moveTo>
                    <a:lnTo>
                      <a:pt x="8807" y="6572"/>
                    </a:lnTo>
                    <a:cubicBezTo>
                      <a:pt x="8807" y="6572"/>
                      <a:pt x="4597" y="2868"/>
                      <a:pt x="1735" y="591"/>
                    </a:cubicBezTo>
                    <a:cubicBezTo>
                      <a:pt x="905" y="1197"/>
                      <a:pt x="0" y="1925"/>
                      <a:pt x="0" y="1925"/>
                    </a:cubicBezTo>
                    <a:cubicBezTo>
                      <a:pt x="0" y="1925"/>
                      <a:pt x="2284" y="9395"/>
                      <a:pt x="8385" y="12845"/>
                    </a:cubicBezTo>
                    <a:cubicBezTo>
                      <a:pt x="8636" y="12986"/>
                      <a:pt x="8913" y="13051"/>
                      <a:pt x="9194" y="13051"/>
                    </a:cubicBezTo>
                    <a:cubicBezTo>
                      <a:pt x="9649" y="13051"/>
                      <a:pt x="10112" y="12881"/>
                      <a:pt x="10479" y="12592"/>
                    </a:cubicBezTo>
                    <a:cubicBezTo>
                      <a:pt x="14030" y="9809"/>
                      <a:pt x="16022" y="3976"/>
                      <a:pt x="16022" y="3976"/>
                    </a:cubicBezTo>
                    <a:lnTo>
                      <a:pt x="115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91;p46">
                <a:extLst>
                  <a:ext uri="{FF2B5EF4-FFF2-40B4-BE49-F238E27FC236}">
                    <a16:creationId xmlns:a16="http://schemas.microsoft.com/office/drawing/2014/main" id="{8A024A1D-CAC6-437D-97F3-BB8D3D333C15}"/>
                  </a:ext>
                </a:extLst>
              </p:cNvPr>
              <p:cNvSpPr/>
              <p:nvPr/>
            </p:nvSpPr>
            <p:spPr>
              <a:xfrm>
                <a:off x="14068575" y="3438800"/>
                <a:ext cx="258200" cy="48500"/>
              </a:xfrm>
              <a:custGeom>
                <a:avLst/>
                <a:gdLst/>
                <a:ahLst/>
                <a:cxnLst/>
                <a:rect l="l" t="t" r="r" b="b"/>
                <a:pathLst>
                  <a:path w="10328" h="1940" extrusionOk="0">
                    <a:moveTo>
                      <a:pt x="10306" y="1"/>
                    </a:moveTo>
                    <a:cubicBezTo>
                      <a:pt x="9891" y="37"/>
                      <a:pt x="9503" y="226"/>
                      <a:pt x="9198" y="488"/>
                    </a:cubicBezTo>
                    <a:cubicBezTo>
                      <a:pt x="9021" y="640"/>
                      <a:pt x="8847" y="825"/>
                      <a:pt x="8607" y="856"/>
                    </a:cubicBezTo>
                    <a:cubicBezTo>
                      <a:pt x="8582" y="859"/>
                      <a:pt x="8557" y="861"/>
                      <a:pt x="8532" y="861"/>
                    </a:cubicBezTo>
                    <a:cubicBezTo>
                      <a:pt x="8444" y="861"/>
                      <a:pt x="8355" y="843"/>
                      <a:pt x="8268" y="827"/>
                    </a:cubicBezTo>
                    <a:cubicBezTo>
                      <a:pt x="7863" y="756"/>
                      <a:pt x="7452" y="720"/>
                      <a:pt x="7041" y="720"/>
                    </a:cubicBezTo>
                    <a:cubicBezTo>
                      <a:pt x="6836" y="720"/>
                      <a:pt x="6631" y="729"/>
                      <a:pt x="6426" y="747"/>
                    </a:cubicBezTo>
                    <a:cubicBezTo>
                      <a:pt x="6353" y="753"/>
                      <a:pt x="6278" y="761"/>
                      <a:pt x="6204" y="761"/>
                    </a:cubicBezTo>
                    <a:cubicBezTo>
                      <a:pt x="6155" y="761"/>
                      <a:pt x="6106" y="758"/>
                      <a:pt x="6058" y="748"/>
                    </a:cubicBezTo>
                    <a:cubicBezTo>
                      <a:pt x="5921" y="721"/>
                      <a:pt x="5801" y="647"/>
                      <a:pt x="5682" y="578"/>
                    </a:cubicBezTo>
                    <a:cubicBezTo>
                      <a:pt x="5312" y="366"/>
                      <a:pt x="4924" y="186"/>
                      <a:pt x="4523" y="43"/>
                    </a:cubicBezTo>
                    <a:cubicBezTo>
                      <a:pt x="4448" y="47"/>
                      <a:pt x="4373" y="49"/>
                      <a:pt x="4298" y="49"/>
                    </a:cubicBezTo>
                    <a:cubicBezTo>
                      <a:pt x="4282" y="49"/>
                      <a:pt x="4267" y="49"/>
                      <a:pt x="4251" y="48"/>
                    </a:cubicBezTo>
                    <a:cubicBezTo>
                      <a:pt x="4175" y="47"/>
                      <a:pt x="4096" y="46"/>
                      <a:pt x="4014" y="46"/>
                    </a:cubicBezTo>
                    <a:cubicBezTo>
                      <a:pt x="2580" y="46"/>
                      <a:pt x="337" y="266"/>
                      <a:pt x="0" y="1613"/>
                    </a:cubicBezTo>
                    <a:cubicBezTo>
                      <a:pt x="1125" y="1864"/>
                      <a:pt x="2971" y="1940"/>
                      <a:pt x="4795" y="1940"/>
                    </a:cubicBezTo>
                    <a:cubicBezTo>
                      <a:pt x="6800" y="1940"/>
                      <a:pt x="8776" y="1848"/>
                      <a:pt x="9734" y="1795"/>
                    </a:cubicBezTo>
                    <a:cubicBezTo>
                      <a:pt x="10069" y="1777"/>
                      <a:pt x="10328" y="1523"/>
                      <a:pt x="10323" y="1216"/>
                    </a:cubicBezTo>
                    <a:lnTo>
                      <a:pt x="10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92;p46">
                <a:extLst>
                  <a:ext uri="{FF2B5EF4-FFF2-40B4-BE49-F238E27FC236}">
                    <a16:creationId xmlns:a16="http://schemas.microsoft.com/office/drawing/2014/main" id="{8B2A29E2-A235-49CF-B769-BBC71D8AAA90}"/>
                  </a:ext>
                </a:extLst>
              </p:cNvPr>
              <p:cNvSpPr/>
              <p:nvPr/>
            </p:nvSpPr>
            <p:spPr>
              <a:xfrm>
                <a:off x="13867900" y="1672850"/>
                <a:ext cx="164450" cy="234250"/>
              </a:xfrm>
              <a:custGeom>
                <a:avLst/>
                <a:gdLst/>
                <a:ahLst/>
                <a:cxnLst/>
                <a:rect l="l" t="t" r="r" b="b"/>
                <a:pathLst>
                  <a:path w="6578" h="9370" extrusionOk="0">
                    <a:moveTo>
                      <a:pt x="0" y="0"/>
                    </a:moveTo>
                    <a:lnTo>
                      <a:pt x="2422" y="8864"/>
                    </a:lnTo>
                    <a:cubicBezTo>
                      <a:pt x="2535" y="9200"/>
                      <a:pt x="2830" y="9370"/>
                      <a:pt x="3126" y="9370"/>
                    </a:cubicBezTo>
                    <a:cubicBezTo>
                      <a:pt x="3411" y="9370"/>
                      <a:pt x="3697" y="9212"/>
                      <a:pt x="3819" y="8893"/>
                    </a:cubicBezTo>
                    <a:lnTo>
                      <a:pt x="65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93;p46">
                <a:extLst>
                  <a:ext uri="{FF2B5EF4-FFF2-40B4-BE49-F238E27FC236}">
                    <a16:creationId xmlns:a16="http://schemas.microsoft.com/office/drawing/2014/main" id="{9276D7FC-1868-462A-A9EF-4EB5247F8985}"/>
                  </a:ext>
                </a:extLst>
              </p:cNvPr>
              <p:cNvSpPr/>
              <p:nvPr/>
            </p:nvSpPr>
            <p:spPr>
              <a:xfrm>
                <a:off x="13843250" y="1534475"/>
                <a:ext cx="209175" cy="192900"/>
              </a:xfrm>
              <a:custGeom>
                <a:avLst/>
                <a:gdLst/>
                <a:ahLst/>
                <a:cxnLst/>
                <a:rect l="l" t="t" r="r" b="b"/>
                <a:pathLst>
                  <a:path w="8367" h="7716" extrusionOk="0">
                    <a:moveTo>
                      <a:pt x="4292" y="1"/>
                    </a:moveTo>
                    <a:cubicBezTo>
                      <a:pt x="2611" y="1"/>
                      <a:pt x="979" y="980"/>
                      <a:pt x="363" y="2577"/>
                    </a:cubicBezTo>
                    <a:cubicBezTo>
                      <a:pt x="0" y="3518"/>
                      <a:pt x="29" y="4736"/>
                      <a:pt x="817" y="5363"/>
                    </a:cubicBezTo>
                    <a:cubicBezTo>
                      <a:pt x="813" y="5363"/>
                      <a:pt x="809" y="5363"/>
                      <a:pt x="805" y="5363"/>
                    </a:cubicBezTo>
                    <a:cubicBezTo>
                      <a:pt x="431" y="5363"/>
                      <a:pt x="113" y="5739"/>
                      <a:pt x="138" y="6113"/>
                    </a:cubicBezTo>
                    <a:cubicBezTo>
                      <a:pt x="165" y="6491"/>
                      <a:pt x="498" y="6811"/>
                      <a:pt x="872" y="6866"/>
                    </a:cubicBezTo>
                    <a:cubicBezTo>
                      <a:pt x="917" y="6873"/>
                      <a:pt x="962" y="6876"/>
                      <a:pt x="1006" y="6876"/>
                    </a:cubicBezTo>
                    <a:cubicBezTo>
                      <a:pt x="1337" y="6876"/>
                      <a:pt x="1663" y="6701"/>
                      <a:pt x="1870" y="6439"/>
                    </a:cubicBezTo>
                    <a:lnTo>
                      <a:pt x="1870" y="6439"/>
                    </a:lnTo>
                    <a:cubicBezTo>
                      <a:pt x="1771" y="6953"/>
                      <a:pt x="2104" y="7533"/>
                      <a:pt x="2613" y="7652"/>
                    </a:cubicBezTo>
                    <a:cubicBezTo>
                      <a:pt x="2670" y="7665"/>
                      <a:pt x="2728" y="7671"/>
                      <a:pt x="2786" y="7671"/>
                    </a:cubicBezTo>
                    <a:cubicBezTo>
                      <a:pt x="3246" y="7671"/>
                      <a:pt x="3702" y="7277"/>
                      <a:pt x="3682" y="6812"/>
                    </a:cubicBezTo>
                    <a:lnTo>
                      <a:pt x="3682" y="6812"/>
                    </a:lnTo>
                    <a:cubicBezTo>
                      <a:pt x="3799" y="7278"/>
                      <a:pt x="4194" y="7703"/>
                      <a:pt x="4673" y="7715"/>
                    </a:cubicBezTo>
                    <a:cubicBezTo>
                      <a:pt x="4679" y="7716"/>
                      <a:pt x="4686" y="7716"/>
                      <a:pt x="4692" y="7716"/>
                    </a:cubicBezTo>
                    <a:cubicBezTo>
                      <a:pt x="5150" y="7716"/>
                      <a:pt x="5474" y="7285"/>
                      <a:pt x="5449" y="6853"/>
                    </a:cubicBezTo>
                    <a:lnTo>
                      <a:pt x="5449" y="6853"/>
                    </a:lnTo>
                    <a:cubicBezTo>
                      <a:pt x="5569" y="7193"/>
                      <a:pt x="5879" y="7479"/>
                      <a:pt x="6245" y="7479"/>
                    </a:cubicBezTo>
                    <a:cubicBezTo>
                      <a:pt x="6291" y="7479"/>
                      <a:pt x="6337" y="7474"/>
                      <a:pt x="6384" y="7465"/>
                    </a:cubicBezTo>
                    <a:cubicBezTo>
                      <a:pt x="6898" y="7364"/>
                      <a:pt x="7145" y="6777"/>
                      <a:pt x="6961" y="6318"/>
                    </a:cubicBezTo>
                    <a:lnTo>
                      <a:pt x="6961" y="6318"/>
                    </a:lnTo>
                    <a:cubicBezTo>
                      <a:pt x="7049" y="6511"/>
                      <a:pt x="7268" y="6624"/>
                      <a:pt x="7484" y="6624"/>
                    </a:cubicBezTo>
                    <a:cubicBezTo>
                      <a:pt x="7515" y="6624"/>
                      <a:pt x="7546" y="6622"/>
                      <a:pt x="7576" y="6617"/>
                    </a:cubicBezTo>
                    <a:cubicBezTo>
                      <a:pt x="7828" y="6579"/>
                      <a:pt x="8041" y="6404"/>
                      <a:pt x="8184" y="6193"/>
                    </a:cubicBezTo>
                    <a:cubicBezTo>
                      <a:pt x="8232" y="6127"/>
                      <a:pt x="8269" y="6053"/>
                      <a:pt x="8295" y="5975"/>
                    </a:cubicBezTo>
                    <a:cubicBezTo>
                      <a:pt x="8367" y="5725"/>
                      <a:pt x="8248" y="5452"/>
                      <a:pt x="8062" y="5269"/>
                    </a:cubicBezTo>
                    <a:cubicBezTo>
                      <a:pt x="7877" y="5087"/>
                      <a:pt x="7633" y="4979"/>
                      <a:pt x="7396" y="4874"/>
                    </a:cubicBezTo>
                    <a:cubicBezTo>
                      <a:pt x="7766" y="4645"/>
                      <a:pt x="7993" y="4264"/>
                      <a:pt x="8073" y="3853"/>
                    </a:cubicBezTo>
                    <a:cubicBezTo>
                      <a:pt x="8099" y="3712"/>
                      <a:pt x="8110" y="3569"/>
                      <a:pt x="8103" y="3425"/>
                    </a:cubicBezTo>
                    <a:cubicBezTo>
                      <a:pt x="8069" y="2831"/>
                      <a:pt x="7878" y="2256"/>
                      <a:pt x="7550" y="1759"/>
                    </a:cubicBezTo>
                    <a:cubicBezTo>
                      <a:pt x="6871" y="730"/>
                      <a:pt x="5676" y="47"/>
                      <a:pt x="4443" y="3"/>
                    </a:cubicBezTo>
                    <a:cubicBezTo>
                      <a:pt x="4393" y="2"/>
                      <a:pt x="4343" y="1"/>
                      <a:pt x="42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94;p46">
                <a:extLst>
                  <a:ext uri="{FF2B5EF4-FFF2-40B4-BE49-F238E27FC236}">
                    <a16:creationId xmlns:a16="http://schemas.microsoft.com/office/drawing/2014/main" id="{0353835D-59F3-45A9-A315-C887323753F8}"/>
                  </a:ext>
                </a:extLst>
              </p:cNvPr>
              <p:cNvSpPr/>
              <p:nvPr/>
            </p:nvSpPr>
            <p:spPr>
              <a:xfrm>
                <a:off x="14122525" y="1604525"/>
                <a:ext cx="650200" cy="1275800"/>
              </a:xfrm>
              <a:custGeom>
                <a:avLst/>
                <a:gdLst/>
                <a:ahLst/>
                <a:cxnLst/>
                <a:rect l="l" t="t" r="r" b="b"/>
                <a:pathLst>
                  <a:path w="26008" h="51032" extrusionOk="0">
                    <a:moveTo>
                      <a:pt x="9572" y="0"/>
                    </a:moveTo>
                    <a:lnTo>
                      <a:pt x="9572" y="0"/>
                    </a:lnTo>
                    <a:cubicBezTo>
                      <a:pt x="9391" y="2"/>
                      <a:pt x="8837" y="112"/>
                      <a:pt x="8658" y="114"/>
                    </a:cubicBezTo>
                    <a:cubicBezTo>
                      <a:pt x="8289" y="2047"/>
                      <a:pt x="5380" y="7820"/>
                      <a:pt x="4201" y="10011"/>
                    </a:cubicBezTo>
                    <a:cubicBezTo>
                      <a:pt x="2158" y="13812"/>
                      <a:pt x="6488" y="17417"/>
                      <a:pt x="6488" y="17417"/>
                    </a:cubicBezTo>
                    <a:lnTo>
                      <a:pt x="0" y="48913"/>
                    </a:lnTo>
                    <a:cubicBezTo>
                      <a:pt x="0" y="48913"/>
                      <a:pt x="5014" y="51031"/>
                      <a:pt x="12886" y="51031"/>
                    </a:cubicBezTo>
                    <a:cubicBezTo>
                      <a:pt x="16677" y="51031"/>
                      <a:pt x="21131" y="50540"/>
                      <a:pt x="26007" y="49084"/>
                    </a:cubicBezTo>
                    <a:cubicBezTo>
                      <a:pt x="24103" y="40210"/>
                      <a:pt x="19360" y="17593"/>
                      <a:pt x="19360" y="17593"/>
                    </a:cubicBezTo>
                    <a:lnTo>
                      <a:pt x="20959" y="13285"/>
                    </a:lnTo>
                    <a:lnTo>
                      <a:pt x="19064" y="952"/>
                    </a:lnTo>
                    <a:lnTo>
                      <a:pt x="18422" y="769"/>
                    </a:lnTo>
                    <a:cubicBezTo>
                      <a:pt x="18422" y="769"/>
                      <a:pt x="17827" y="4161"/>
                      <a:pt x="17077" y="7986"/>
                    </a:cubicBezTo>
                    <a:cubicBezTo>
                      <a:pt x="16821" y="9286"/>
                      <a:pt x="15758" y="10285"/>
                      <a:pt x="14441" y="10427"/>
                    </a:cubicBezTo>
                    <a:cubicBezTo>
                      <a:pt x="14002" y="10475"/>
                      <a:pt x="13588" y="10497"/>
                      <a:pt x="13199" y="10497"/>
                    </a:cubicBezTo>
                    <a:cubicBezTo>
                      <a:pt x="10785" y="10497"/>
                      <a:pt x="9314" y="9653"/>
                      <a:pt x="8457" y="8847"/>
                    </a:cubicBezTo>
                    <a:cubicBezTo>
                      <a:pt x="7745" y="8177"/>
                      <a:pt x="7468" y="7165"/>
                      <a:pt x="7715" y="6219"/>
                    </a:cubicBezTo>
                    <a:lnTo>
                      <a:pt x="95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95;p46">
                <a:extLst>
                  <a:ext uri="{FF2B5EF4-FFF2-40B4-BE49-F238E27FC236}">
                    <a16:creationId xmlns:a16="http://schemas.microsoft.com/office/drawing/2014/main" id="{E0B79EE4-4A67-444B-AC52-31DBE1E76DBA}"/>
                  </a:ext>
                </a:extLst>
              </p:cNvPr>
              <p:cNvSpPr/>
              <p:nvPr/>
            </p:nvSpPr>
            <p:spPr>
              <a:xfrm>
                <a:off x="14268225" y="2039900"/>
                <a:ext cx="362500" cy="120450"/>
              </a:xfrm>
              <a:custGeom>
                <a:avLst/>
                <a:gdLst/>
                <a:ahLst/>
                <a:cxnLst/>
                <a:rect l="l" t="t" r="r" b="b"/>
                <a:pathLst>
                  <a:path w="14500" h="4818" extrusionOk="0">
                    <a:moveTo>
                      <a:pt x="660" y="0"/>
                    </a:moveTo>
                    <a:lnTo>
                      <a:pt x="0" y="3206"/>
                    </a:lnTo>
                    <a:cubicBezTo>
                      <a:pt x="245" y="3295"/>
                      <a:pt x="492" y="3381"/>
                      <a:pt x="741" y="3458"/>
                    </a:cubicBezTo>
                    <a:cubicBezTo>
                      <a:pt x="2043" y="3860"/>
                      <a:pt x="3380" y="4146"/>
                      <a:pt x="4728" y="4344"/>
                    </a:cubicBezTo>
                    <a:cubicBezTo>
                      <a:pt x="4751" y="4348"/>
                      <a:pt x="5153" y="4401"/>
                      <a:pt x="5142" y="4401"/>
                    </a:cubicBezTo>
                    <a:cubicBezTo>
                      <a:pt x="5141" y="4401"/>
                      <a:pt x="5135" y="4400"/>
                      <a:pt x="5123" y="4399"/>
                    </a:cubicBezTo>
                    <a:lnTo>
                      <a:pt x="5123" y="4399"/>
                    </a:lnTo>
                    <a:cubicBezTo>
                      <a:pt x="5219" y="4411"/>
                      <a:pt x="5314" y="4422"/>
                      <a:pt x="5409" y="4434"/>
                    </a:cubicBezTo>
                    <a:cubicBezTo>
                      <a:pt x="5757" y="4473"/>
                      <a:pt x="6105" y="4511"/>
                      <a:pt x="6454" y="4542"/>
                    </a:cubicBezTo>
                    <a:cubicBezTo>
                      <a:pt x="7141" y="4604"/>
                      <a:pt x="7830" y="4655"/>
                      <a:pt x="8519" y="4689"/>
                    </a:cubicBezTo>
                    <a:cubicBezTo>
                      <a:pt x="9937" y="4758"/>
                      <a:pt x="11391" y="4817"/>
                      <a:pt x="12850" y="4817"/>
                    </a:cubicBezTo>
                    <a:cubicBezTo>
                      <a:pt x="13400" y="4817"/>
                      <a:pt x="13950" y="4809"/>
                      <a:pt x="14500" y="4789"/>
                    </a:cubicBezTo>
                    <a:cubicBezTo>
                      <a:pt x="13912" y="1991"/>
                      <a:pt x="13532" y="177"/>
                      <a:pt x="13532" y="177"/>
                    </a:cubicBezTo>
                    <a:cubicBezTo>
                      <a:pt x="12507" y="435"/>
                      <a:pt x="10972" y="526"/>
                      <a:pt x="9316" y="526"/>
                    </a:cubicBezTo>
                    <a:cubicBezTo>
                      <a:pt x="5339" y="526"/>
                      <a:pt x="660" y="0"/>
                      <a:pt x="6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96;p46">
                <a:extLst>
                  <a:ext uri="{FF2B5EF4-FFF2-40B4-BE49-F238E27FC236}">
                    <a16:creationId xmlns:a16="http://schemas.microsoft.com/office/drawing/2014/main" id="{0D18006D-08EE-4EBB-8D75-ADB97B95C4C2}"/>
                  </a:ext>
                </a:extLst>
              </p:cNvPr>
              <p:cNvSpPr/>
              <p:nvPr/>
            </p:nvSpPr>
            <p:spPr>
              <a:xfrm>
                <a:off x="13881450" y="1735475"/>
                <a:ext cx="78275" cy="166825"/>
              </a:xfrm>
              <a:custGeom>
                <a:avLst/>
                <a:gdLst/>
                <a:ahLst/>
                <a:cxnLst/>
                <a:rect l="l" t="t" r="r" b="b"/>
                <a:pathLst>
                  <a:path w="3131" h="6673" extrusionOk="0">
                    <a:moveTo>
                      <a:pt x="2051" y="0"/>
                    </a:moveTo>
                    <a:cubicBezTo>
                      <a:pt x="1432" y="0"/>
                      <a:pt x="847" y="392"/>
                      <a:pt x="522" y="923"/>
                    </a:cubicBezTo>
                    <a:cubicBezTo>
                      <a:pt x="0" y="1772"/>
                      <a:pt x="16" y="2797"/>
                      <a:pt x="216" y="3743"/>
                    </a:cubicBezTo>
                    <a:cubicBezTo>
                      <a:pt x="438" y="4802"/>
                      <a:pt x="955" y="5706"/>
                      <a:pt x="1435" y="6672"/>
                    </a:cubicBezTo>
                    <a:lnTo>
                      <a:pt x="1431" y="5287"/>
                    </a:lnTo>
                    <a:cubicBezTo>
                      <a:pt x="1243" y="4657"/>
                      <a:pt x="1504" y="3917"/>
                      <a:pt x="2048" y="3545"/>
                    </a:cubicBezTo>
                    <a:cubicBezTo>
                      <a:pt x="2216" y="3430"/>
                      <a:pt x="2408" y="3346"/>
                      <a:pt x="2551" y="3200"/>
                    </a:cubicBezTo>
                    <a:cubicBezTo>
                      <a:pt x="2694" y="3055"/>
                      <a:pt x="2774" y="2816"/>
                      <a:pt x="2662" y="2646"/>
                    </a:cubicBezTo>
                    <a:cubicBezTo>
                      <a:pt x="2565" y="2499"/>
                      <a:pt x="2367" y="2461"/>
                      <a:pt x="2191" y="2449"/>
                    </a:cubicBezTo>
                    <a:cubicBezTo>
                      <a:pt x="2118" y="2444"/>
                      <a:pt x="2045" y="2442"/>
                      <a:pt x="1971" y="2442"/>
                    </a:cubicBezTo>
                    <a:cubicBezTo>
                      <a:pt x="1783" y="2442"/>
                      <a:pt x="1594" y="2458"/>
                      <a:pt x="1408" y="2490"/>
                    </a:cubicBezTo>
                    <a:lnTo>
                      <a:pt x="1408" y="2490"/>
                    </a:lnTo>
                    <a:cubicBezTo>
                      <a:pt x="1906" y="2397"/>
                      <a:pt x="2378" y="2203"/>
                      <a:pt x="2797" y="1918"/>
                    </a:cubicBezTo>
                    <a:cubicBezTo>
                      <a:pt x="2902" y="1847"/>
                      <a:pt x="3005" y="1767"/>
                      <a:pt x="3066" y="1657"/>
                    </a:cubicBezTo>
                    <a:cubicBezTo>
                      <a:pt x="3125" y="1546"/>
                      <a:pt x="3130" y="1396"/>
                      <a:pt x="3047" y="1301"/>
                    </a:cubicBezTo>
                    <a:cubicBezTo>
                      <a:pt x="2980" y="1227"/>
                      <a:pt x="2872" y="1202"/>
                      <a:pt x="2773" y="1187"/>
                    </a:cubicBezTo>
                    <a:cubicBezTo>
                      <a:pt x="2619" y="1163"/>
                      <a:pt x="2464" y="1152"/>
                      <a:pt x="2310" y="1152"/>
                    </a:cubicBezTo>
                    <a:cubicBezTo>
                      <a:pt x="1948" y="1152"/>
                      <a:pt x="1587" y="1216"/>
                      <a:pt x="1244" y="1342"/>
                    </a:cubicBezTo>
                    <a:cubicBezTo>
                      <a:pt x="1661" y="1138"/>
                      <a:pt x="2100" y="915"/>
                      <a:pt x="2342" y="518"/>
                    </a:cubicBezTo>
                    <a:cubicBezTo>
                      <a:pt x="2426" y="379"/>
                      <a:pt x="2472" y="177"/>
                      <a:pt x="2349" y="71"/>
                    </a:cubicBezTo>
                    <a:cubicBezTo>
                      <a:pt x="2291" y="19"/>
                      <a:pt x="2207" y="7"/>
                      <a:pt x="2130" y="2"/>
                    </a:cubicBezTo>
                    <a:cubicBezTo>
                      <a:pt x="2103" y="1"/>
                      <a:pt x="2077" y="0"/>
                      <a:pt x="20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97;p46">
                <a:extLst>
                  <a:ext uri="{FF2B5EF4-FFF2-40B4-BE49-F238E27FC236}">
                    <a16:creationId xmlns:a16="http://schemas.microsoft.com/office/drawing/2014/main" id="{35A31158-6FEE-42BF-8829-8F52521D4384}"/>
                  </a:ext>
                </a:extLst>
              </p:cNvPr>
              <p:cNvSpPr/>
              <p:nvPr/>
            </p:nvSpPr>
            <p:spPr>
              <a:xfrm>
                <a:off x="13970625" y="1730425"/>
                <a:ext cx="41025" cy="82000"/>
              </a:xfrm>
              <a:custGeom>
                <a:avLst/>
                <a:gdLst/>
                <a:ahLst/>
                <a:cxnLst/>
                <a:rect l="l" t="t" r="r" b="b"/>
                <a:pathLst>
                  <a:path w="1641" h="3280" extrusionOk="0">
                    <a:moveTo>
                      <a:pt x="320" y="1"/>
                    </a:moveTo>
                    <a:cubicBezTo>
                      <a:pt x="304" y="1"/>
                      <a:pt x="287" y="2"/>
                      <a:pt x="271" y="5"/>
                    </a:cubicBezTo>
                    <a:cubicBezTo>
                      <a:pt x="108" y="31"/>
                      <a:pt x="5" y="210"/>
                      <a:pt x="3" y="376"/>
                    </a:cubicBezTo>
                    <a:cubicBezTo>
                      <a:pt x="1" y="542"/>
                      <a:pt x="73" y="698"/>
                      <a:pt x="140" y="850"/>
                    </a:cubicBezTo>
                    <a:cubicBezTo>
                      <a:pt x="494" y="1643"/>
                      <a:pt x="712" y="2408"/>
                      <a:pt x="747" y="3279"/>
                    </a:cubicBezTo>
                    <a:cubicBezTo>
                      <a:pt x="833" y="3273"/>
                      <a:pt x="894" y="3195"/>
                      <a:pt x="942" y="3123"/>
                    </a:cubicBezTo>
                    <a:cubicBezTo>
                      <a:pt x="1103" y="2878"/>
                      <a:pt x="1239" y="2615"/>
                      <a:pt x="1344" y="2340"/>
                    </a:cubicBezTo>
                    <a:cubicBezTo>
                      <a:pt x="1641" y="1571"/>
                      <a:pt x="1317" y="455"/>
                      <a:pt x="539" y="63"/>
                    </a:cubicBezTo>
                    <a:cubicBezTo>
                      <a:pt x="471" y="29"/>
                      <a:pt x="395" y="1"/>
                      <a:pt x="3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98;p46">
                <a:extLst>
                  <a:ext uri="{FF2B5EF4-FFF2-40B4-BE49-F238E27FC236}">
                    <a16:creationId xmlns:a16="http://schemas.microsoft.com/office/drawing/2014/main" id="{E3E309FC-F552-430C-B1B7-FF333EDADAC3}"/>
                  </a:ext>
                </a:extLst>
              </p:cNvPr>
              <p:cNvSpPr/>
              <p:nvPr/>
            </p:nvSpPr>
            <p:spPr>
              <a:xfrm>
                <a:off x="14122475" y="2758625"/>
                <a:ext cx="650225" cy="121675"/>
              </a:xfrm>
              <a:custGeom>
                <a:avLst/>
                <a:gdLst/>
                <a:ahLst/>
                <a:cxnLst/>
                <a:rect l="l" t="t" r="r" b="b"/>
                <a:pathLst>
                  <a:path w="26009" h="4867" extrusionOk="0">
                    <a:moveTo>
                      <a:pt x="568" y="0"/>
                    </a:moveTo>
                    <a:lnTo>
                      <a:pt x="1" y="2748"/>
                    </a:lnTo>
                    <a:cubicBezTo>
                      <a:pt x="1" y="2748"/>
                      <a:pt x="5016" y="4867"/>
                      <a:pt x="12888" y="4867"/>
                    </a:cubicBezTo>
                    <a:cubicBezTo>
                      <a:pt x="16679" y="4867"/>
                      <a:pt x="21133" y="4375"/>
                      <a:pt x="26008" y="2920"/>
                    </a:cubicBezTo>
                    <a:cubicBezTo>
                      <a:pt x="25841" y="2141"/>
                      <a:pt x="25653" y="1255"/>
                      <a:pt x="25447" y="289"/>
                    </a:cubicBezTo>
                    <a:cubicBezTo>
                      <a:pt x="21838" y="1612"/>
                      <a:pt x="17908" y="2112"/>
                      <a:pt x="13978" y="2112"/>
                    </a:cubicBezTo>
                    <a:cubicBezTo>
                      <a:pt x="12317" y="2112"/>
                      <a:pt x="10657" y="2023"/>
                      <a:pt x="9021" y="1868"/>
                    </a:cubicBezTo>
                    <a:cubicBezTo>
                      <a:pt x="6153" y="1598"/>
                      <a:pt x="3205" y="1100"/>
                      <a:pt x="5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099;p46">
                <a:extLst>
                  <a:ext uri="{FF2B5EF4-FFF2-40B4-BE49-F238E27FC236}">
                    <a16:creationId xmlns:a16="http://schemas.microsoft.com/office/drawing/2014/main" id="{66440D13-9BA1-4855-A57E-6A3F1DD9EFAE}"/>
                  </a:ext>
                </a:extLst>
              </p:cNvPr>
              <p:cNvSpPr/>
              <p:nvPr/>
            </p:nvSpPr>
            <p:spPr>
              <a:xfrm>
                <a:off x="14518500" y="2110750"/>
                <a:ext cx="641825" cy="706675"/>
              </a:xfrm>
              <a:custGeom>
                <a:avLst/>
                <a:gdLst/>
                <a:ahLst/>
                <a:cxnLst/>
                <a:rect l="l" t="t" r="r" b="b"/>
                <a:pathLst>
                  <a:path w="25673" h="28267" extrusionOk="0">
                    <a:moveTo>
                      <a:pt x="18036" y="0"/>
                    </a:moveTo>
                    <a:lnTo>
                      <a:pt x="0" y="5245"/>
                    </a:lnTo>
                    <a:lnTo>
                      <a:pt x="3486" y="25379"/>
                    </a:lnTo>
                    <a:cubicBezTo>
                      <a:pt x="3778" y="27069"/>
                      <a:pt x="5245" y="28266"/>
                      <a:pt x="6906" y="28266"/>
                    </a:cubicBezTo>
                    <a:cubicBezTo>
                      <a:pt x="7094" y="28266"/>
                      <a:pt x="7284" y="28251"/>
                      <a:pt x="7475" y="28219"/>
                    </a:cubicBezTo>
                    <a:cubicBezTo>
                      <a:pt x="11583" y="27541"/>
                      <a:pt x="18533" y="26114"/>
                      <a:pt x="23391" y="23644"/>
                    </a:cubicBezTo>
                    <a:cubicBezTo>
                      <a:pt x="24946" y="22853"/>
                      <a:pt x="25673" y="21032"/>
                      <a:pt x="25092" y="19387"/>
                    </a:cubicBezTo>
                    <a:cubicBezTo>
                      <a:pt x="22263" y="11372"/>
                      <a:pt x="18036" y="0"/>
                      <a:pt x="180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00;p46">
                <a:extLst>
                  <a:ext uri="{FF2B5EF4-FFF2-40B4-BE49-F238E27FC236}">
                    <a16:creationId xmlns:a16="http://schemas.microsoft.com/office/drawing/2014/main" id="{D293D73D-3BF4-42BD-9819-32ED732D9811}"/>
                  </a:ext>
                </a:extLst>
              </p:cNvPr>
              <p:cNvSpPr/>
              <p:nvPr/>
            </p:nvSpPr>
            <p:spPr>
              <a:xfrm>
                <a:off x="14488475" y="1620500"/>
                <a:ext cx="276050" cy="710900"/>
              </a:xfrm>
              <a:custGeom>
                <a:avLst/>
                <a:gdLst/>
                <a:ahLst/>
                <a:cxnLst/>
                <a:rect l="l" t="t" r="r" b="b"/>
                <a:pathLst>
                  <a:path w="11042" h="28436" extrusionOk="0">
                    <a:moveTo>
                      <a:pt x="4075" y="0"/>
                    </a:moveTo>
                    <a:cubicBezTo>
                      <a:pt x="1" y="0"/>
                      <a:pt x="1877" y="6638"/>
                      <a:pt x="2579" y="8813"/>
                    </a:cubicBezTo>
                    <a:cubicBezTo>
                      <a:pt x="4654" y="15247"/>
                      <a:pt x="6717" y="21745"/>
                      <a:pt x="7993" y="28394"/>
                    </a:cubicBezTo>
                    <a:cubicBezTo>
                      <a:pt x="8520" y="28421"/>
                      <a:pt x="9050" y="28436"/>
                      <a:pt x="9578" y="28436"/>
                    </a:cubicBezTo>
                    <a:cubicBezTo>
                      <a:pt x="10067" y="28407"/>
                      <a:pt x="10554" y="28369"/>
                      <a:pt x="11040" y="28321"/>
                    </a:cubicBezTo>
                    <a:cubicBezTo>
                      <a:pt x="11041" y="25677"/>
                      <a:pt x="11037" y="22868"/>
                      <a:pt x="11027" y="22458"/>
                    </a:cubicBezTo>
                    <a:cubicBezTo>
                      <a:pt x="10947" y="18758"/>
                      <a:pt x="10541" y="15070"/>
                      <a:pt x="9920" y="11423"/>
                    </a:cubicBezTo>
                    <a:cubicBezTo>
                      <a:pt x="9548" y="9239"/>
                      <a:pt x="8954" y="7095"/>
                      <a:pt x="8222" y="5003"/>
                    </a:cubicBezTo>
                    <a:cubicBezTo>
                      <a:pt x="8135" y="4755"/>
                      <a:pt x="8047" y="4508"/>
                      <a:pt x="7957" y="4262"/>
                    </a:cubicBezTo>
                    <a:cubicBezTo>
                      <a:pt x="7263" y="2375"/>
                      <a:pt x="6797" y="186"/>
                      <a:pt x="4366" y="11"/>
                    </a:cubicBezTo>
                    <a:cubicBezTo>
                      <a:pt x="4266" y="4"/>
                      <a:pt x="4169" y="0"/>
                      <a:pt x="4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01;p46">
                <a:extLst>
                  <a:ext uri="{FF2B5EF4-FFF2-40B4-BE49-F238E27FC236}">
                    <a16:creationId xmlns:a16="http://schemas.microsoft.com/office/drawing/2014/main" id="{53CED30A-9EC6-49CB-BF9B-A6DA53EF8823}"/>
                  </a:ext>
                </a:extLst>
              </p:cNvPr>
              <p:cNvSpPr/>
              <p:nvPr/>
            </p:nvSpPr>
            <p:spPr>
              <a:xfrm>
                <a:off x="14488925" y="1612825"/>
                <a:ext cx="181100" cy="708075"/>
              </a:xfrm>
              <a:custGeom>
                <a:avLst/>
                <a:gdLst/>
                <a:ahLst/>
                <a:cxnLst/>
                <a:rect l="l" t="t" r="r" b="b"/>
                <a:pathLst>
                  <a:path w="7244" h="28323" extrusionOk="0">
                    <a:moveTo>
                      <a:pt x="4503" y="1"/>
                    </a:moveTo>
                    <a:cubicBezTo>
                      <a:pt x="3648" y="1"/>
                      <a:pt x="2824" y="446"/>
                      <a:pt x="2168" y="1041"/>
                    </a:cubicBezTo>
                    <a:cubicBezTo>
                      <a:pt x="897" y="2194"/>
                      <a:pt x="271" y="3929"/>
                      <a:pt x="135" y="5641"/>
                    </a:cubicBezTo>
                    <a:cubicBezTo>
                      <a:pt x="1" y="7353"/>
                      <a:pt x="305" y="9066"/>
                      <a:pt x="638" y="10750"/>
                    </a:cubicBezTo>
                    <a:cubicBezTo>
                      <a:pt x="1706" y="16162"/>
                      <a:pt x="3694" y="22590"/>
                      <a:pt x="5166" y="28014"/>
                    </a:cubicBezTo>
                    <a:cubicBezTo>
                      <a:pt x="5244" y="28093"/>
                      <a:pt x="5324" y="28170"/>
                      <a:pt x="5405" y="28244"/>
                    </a:cubicBezTo>
                    <a:cubicBezTo>
                      <a:pt x="5579" y="28297"/>
                      <a:pt x="5759" y="28323"/>
                      <a:pt x="5940" y="28323"/>
                    </a:cubicBezTo>
                    <a:cubicBezTo>
                      <a:pt x="6079" y="28323"/>
                      <a:pt x="6218" y="28307"/>
                      <a:pt x="6355" y="28276"/>
                    </a:cubicBezTo>
                    <a:cubicBezTo>
                      <a:pt x="6760" y="28180"/>
                      <a:pt x="7033" y="28006"/>
                      <a:pt x="7200" y="27768"/>
                    </a:cubicBezTo>
                    <a:cubicBezTo>
                      <a:pt x="7219" y="27647"/>
                      <a:pt x="7235" y="27525"/>
                      <a:pt x="7244" y="27403"/>
                    </a:cubicBezTo>
                    <a:cubicBezTo>
                      <a:pt x="5535" y="22166"/>
                      <a:pt x="3623" y="15438"/>
                      <a:pt x="2806" y="10058"/>
                    </a:cubicBezTo>
                    <a:cubicBezTo>
                      <a:pt x="2488" y="7966"/>
                      <a:pt x="2009" y="5802"/>
                      <a:pt x="2407" y="3686"/>
                    </a:cubicBezTo>
                    <a:cubicBezTo>
                      <a:pt x="2687" y="2202"/>
                      <a:pt x="3333" y="900"/>
                      <a:pt x="4910" y="800"/>
                    </a:cubicBezTo>
                    <a:cubicBezTo>
                      <a:pt x="5050" y="780"/>
                      <a:pt x="5195" y="768"/>
                      <a:pt x="5339" y="768"/>
                    </a:cubicBezTo>
                    <a:cubicBezTo>
                      <a:pt x="5470" y="768"/>
                      <a:pt x="5601" y="778"/>
                      <a:pt x="5728" y="803"/>
                    </a:cubicBezTo>
                    <a:cubicBezTo>
                      <a:pt x="5855" y="828"/>
                      <a:pt x="6203" y="878"/>
                      <a:pt x="6268" y="1010"/>
                    </a:cubicBezTo>
                    <a:cubicBezTo>
                      <a:pt x="6107" y="681"/>
                      <a:pt x="5915" y="421"/>
                      <a:pt x="5587" y="257"/>
                    </a:cubicBezTo>
                    <a:cubicBezTo>
                      <a:pt x="5227" y="79"/>
                      <a:pt x="4862" y="1"/>
                      <a:pt x="4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02;p46">
                <a:extLst>
                  <a:ext uri="{FF2B5EF4-FFF2-40B4-BE49-F238E27FC236}">
                    <a16:creationId xmlns:a16="http://schemas.microsoft.com/office/drawing/2014/main" id="{6915D6E9-AE1C-4A78-88D7-7DB9445AC2E6}"/>
                  </a:ext>
                </a:extLst>
              </p:cNvPr>
              <p:cNvSpPr/>
              <p:nvPr/>
            </p:nvSpPr>
            <p:spPr>
              <a:xfrm>
                <a:off x="14746225" y="1856400"/>
                <a:ext cx="175275" cy="401475"/>
              </a:xfrm>
              <a:custGeom>
                <a:avLst/>
                <a:gdLst/>
                <a:ahLst/>
                <a:cxnLst/>
                <a:rect l="l" t="t" r="r" b="b"/>
                <a:pathLst>
                  <a:path w="7011" h="16059" extrusionOk="0">
                    <a:moveTo>
                      <a:pt x="540" y="1"/>
                    </a:moveTo>
                    <a:cubicBezTo>
                      <a:pt x="316" y="1"/>
                      <a:pt x="94" y="142"/>
                      <a:pt x="43" y="405"/>
                    </a:cubicBezTo>
                    <a:cubicBezTo>
                      <a:pt x="42" y="412"/>
                      <a:pt x="40" y="419"/>
                      <a:pt x="39" y="426"/>
                    </a:cubicBezTo>
                    <a:cubicBezTo>
                      <a:pt x="1" y="622"/>
                      <a:pt x="74" y="826"/>
                      <a:pt x="239" y="940"/>
                    </a:cubicBezTo>
                    <a:cubicBezTo>
                      <a:pt x="619" y="1205"/>
                      <a:pt x="811" y="1683"/>
                      <a:pt x="456" y="2173"/>
                    </a:cubicBezTo>
                    <a:cubicBezTo>
                      <a:pt x="430" y="2210"/>
                      <a:pt x="402" y="2246"/>
                      <a:pt x="373" y="2282"/>
                    </a:cubicBezTo>
                    <a:cubicBezTo>
                      <a:pt x="265" y="2422"/>
                      <a:pt x="240" y="2609"/>
                      <a:pt x="306" y="2773"/>
                    </a:cubicBezTo>
                    <a:cubicBezTo>
                      <a:pt x="2366" y="8042"/>
                      <a:pt x="4412" y="14051"/>
                      <a:pt x="4972" y="15714"/>
                    </a:cubicBezTo>
                    <a:cubicBezTo>
                      <a:pt x="5043" y="15924"/>
                      <a:pt x="5241" y="16059"/>
                      <a:pt x="5453" y="16059"/>
                    </a:cubicBezTo>
                    <a:cubicBezTo>
                      <a:pt x="5495" y="16059"/>
                      <a:pt x="5537" y="16054"/>
                      <a:pt x="5580" y="16043"/>
                    </a:cubicBezTo>
                    <a:lnTo>
                      <a:pt x="6570" y="15788"/>
                    </a:lnTo>
                    <a:cubicBezTo>
                      <a:pt x="6847" y="15717"/>
                      <a:pt x="7010" y="15431"/>
                      <a:pt x="6933" y="15157"/>
                    </a:cubicBezTo>
                    <a:cubicBezTo>
                      <a:pt x="5379" y="9763"/>
                      <a:pt x="3059" y="4460"/>
                      <a:pt x="994" y="283"/>
                    </a:cubicBezTo>
                    <a:cubicBezTo>
                      <a:pt x="900" y="91"/>
                      <a:pt x="719" y="1"/>
                      <a:pt x="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03;p46">
                <a:extLst>
                  <a:ext uri="{FF2B5EF4-FFF2-40B4-BE49-F238E27FC236}">
                    <a16:creationId xmlns:a16="http://schemas.microsoft.com/office/drawing/2014/main" id="{03EBB347-6AA5-4BDF-859F-299DC7FF09D3}"/>
                  </a:ext>
                </a:extLst>
              </p:cNvPr>
              <p:cNvSpPr/>
              <p:nvPr/>
            </p:nvSpPr>
            <p:spPr>
              <a:xfrm>
                <a:off x="14226925" y="1081475"/>
                <a:ext cx="396275" cy="456875"/>
              </a:xfrm>
              <a:custGeom>
                <a:avLst/>
                <a:gdLst/>
                <a:ahLst/>
                <a:cxnLst/>
                <a:rect l="l" t="t" r="r" b="b"/>
                <a:pathLst>
                  <a:path w="15851" h="18275" extrusionOk="0">
                    <a:moveTo>
                      <a:pt x="8369" y="1"/>
                    </a:moveTo>
                    <a:cubicBezTo>
                      <a:pt x="8248" y="1"/>
                      <a:pt x="8126" y="4"/>
                      <a:pt x="8003" y="10"/>
                    </a:cubicBezTo>
                    <a:lnTo>
                      <a:pt x="6927" y="65"/>
                    </a:lnTo>
                    <a:cubicBezTo>
                      <a:pt x="3013" y="264"/>
                      <a:pt x="1" y="3597"/>
                      <a:pt x="199" y="7513"/>
                    </a:cubicBezTo>
                    <a:lnTo>
                      <a:pt x="469" y="12804"/>
                    </a:lnTo>
                    <a:cubicBezTo>
                      <a:pt x="624" y="15883"/>
                      <a:pt x="3170" y="18274"/>
                      <a:pt x="6218" y="18274"/>
                    </a:cubicBezTo>
                    <a:cubicBezTo>
                      <a:pt x="6317" y="18274"/>
                      <a:pt x="6416" y="18272"/>
                      <a:pt x="6515" y="18267"/>
                    </a:cubicBezTo>
                    <a:lnTo>
                      <a:pt x="8924" y="18145"/>
                    </a:lnTo>
                    <a:cubicBezTo>
                      <a:pt x="12838" y="17946"/>
                      <a:pt x="15850" y="14612"/>
                      <a:pt x="15652" y="10698"/>
                    </a:cubicBezTo>
                    <a:lnTo>
                      <a:pt x="15451" y="6739"/>
                    </a:lnTo>
                    <a:cubicBezTo>
                      <a:pt x="15258" y="2946"/>
                      <a:pt x="12123" y="1"/>
                      <a:pt x="8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04;p46">
                <a:extLst>
                  <a:ext uri="{FF2B5EF4-FFF2-40B4-BE49-F238E27FC236}">
                    <a16:creationId xmlns:a16="http://schemas.microsoft.com/office/drawing/2014/main" id="{DCFF3392-426E-43CC-9657-1360CB0A9198}"/>
                  </a:ext>
                </a:extLst>
              </p:cNvPr>
              <p:cNvSpPr/>
              <p:nvPr/>
            </p:nvSpPr>
            <p:spPr>
              <a:xfrm>
                <a:off x="14430200" y="1242400"/>
                <a:ext cx="71100" cy="31750"/>
              </a:xfrm>
              <a:custGeom>
                <a:avLst/>
                <a:gdLst/>
                <a:ahLst/>
                <a:cxnLst/>
                <a:rect l="l" t="t" r="r" b="b"/>
                <a:pathLst>
                  <a:path w="2844" h="1270" extrusionOk="0">
                    <a:moveTo>
                      <a:pt x="823" y="1"/>
                    </a:moveTo>
                    <a:cubicBezTo>
                      <a:pt x="620" y="1"/>
                      <a:pt x="414" y="27"/>
                      <a:pt x="209" y="81"/>
                    </a:cubicBezTo>
                    <a:cubicBezTo>
                      <a:pt x="1" y="137"/>
                      <a:pt x="66" y="440"/>
                      <a:pt x="255" y="440"/>
                    </a:cubicBezTo>
                    <a:cubicBezTo>
                      <a:pt x="272" y="440"/>
                      <a:pt x="289" y="437"/>
                      <a:pt x="307" y="433"/>
                    </a:cubicBezTo>
                    <a:cubicBezTo>
                      <a:pt x="479" y="387"/>
                      <a:pt x="654" y="364"/>
                      <a:pt x="827" y="364"/>
                    </a:cubicBezTo>
                    <a:cubicBezTo>
                      <a:pt x="1454" y="364"/>
                      <a:pt x="2054" y="658"/>
                      <a:pt x="2434" y="1189"/>
                    </a:cubicBezTo>
                    <a:cubicBezTo>
                      <a:pt x="2474" y="1246"/>
                      <a:pt x="2531" y="1269"/>
                      <a:pt x="2586" y="1269"/>
                    </a:cubicBezTo>
                    <a:cubicBezTo>
                      <a:pt x="2717" y="1269"/>
                      <a:pt x="2844" y="1140"/>
                      <a:pt x="2748" y="1006"/>
                    </a:cubicBezTo>
                    <a:cubicBezTo>
                      <a:pt x="2290" y="366"/>
                      <a:pt x="1578" y="1"/>
                      <a:pt x="823" y="1"/>
                    </a:cubicBezTo>
                    <a:close/>
                  </a:path>
                </a:pathLst>
              </a:custGeom>
              <a:solidFill>
                <a:srgbClr val="343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05;p46">
                <a:extLst>
                  <a:ext uri="{FF2B5EF4-FFF2-40B4-BE49-F238E27FC236}">
                    <a16:creationId xmlns:a16="http://schemas.microsoft.com/office/drawing/2014/main" id="{1A71113A-917D-475F-858C-939324729A10}"/>
                  </a:ext>
                </a:extLst>
              </p:cNvPr>
              <p:cNvSpPr/>
              <p:nvPr/>
            </p:nvSpPr>
            <p:spPr>
              <a:xfrm>
                <a:off x="14335550" y="1071450"/>
                <a:ext cx="292975" cy="262125"/>
              </a:xfrm>
              <a:custGeom>
                <a:avLst/>
                <a:gdLst/>
                <a:ahLst/>
                <a:cxnLst/>
                <a:rect l="l" t="t" r="r" b="b"/>
                <a:pathLst>
                  <a:path w="11719" h="10485" extrusionOk="0">
                    <a:moveTo>
                      <a:pt x="3119" y="1"/>
                    </a:moveTo>
                    <a:cubicBezTo>
                      <a:pt x="2901" y="1"/>
                      <a:pt x="2683" y="8"/>
                      <a:pt x="2465" y="20"/>
                    </a:cubicBezTo>
                    <a:cubicBezTo>
                      <a:pt x="1584" y="72"/>
                      <a:pt x="808" y="376"/>
                      <a:pt x="88" y="893"/>
                    </a:cubicBezTo>
                    <a:cubicBezTo>
                      <a:pt x="1" y="955"/>
                      <a:pt x="471" y="2587"/>
                      <a:pt x="527" y="2798"/>
                    </a:cubicBezTo>
                    <a:cubicBezTo>
                      <a:pt x="769" y="3701"/>
                      <a:pt x="1063" y="4597"/>
                      <a:pt x="1504" y="5422"/>
                    </a:cubicBezTo>
                    <a:cubicBezTo>
                      <a:pt x="2418" y="7134"/>
                      <a:pt x="3946" y="8482"/>
                      <a:pt x="5696" y="9321"/>
                    </a:cubicBezTo>
                    <a:cubicBezTo>
                      <a:pt x="7389" y="10133"/>
                      <a:pt x="9281" y="10485"/>
                      <a:pt x="11159" y="10485"/>
                    </a:cubicBezTo>
                    <a:cubicBezTo>
                      <a:pt x="11222" y="10485"/>
                      <a:pt x="11286" y="10484"/>
                      <a:pt x="11349" y="10483"/>
                    </a:cubicBezTo>
                    <a:cubicBezTo>
                      <a:pt x="11719" y="9364"/>
                      <a:pt x="11572" y="8147"/>
                      <a:pt x="11399" y="6981"/>
                    </a:cubicBezTo>
                    <a:cubicBezTo>
                      <a:pt x="11298" y="6296"/>
                      <a:pt x="11189" y="5610"/>
                      <a:pt x="10968" y="4955"/>
                    </a:cubicBezTo>
                    <a:cubicBezTo>
                      <a:pt x="10388" y="3230"/>
                      <a:pt x="9042" y="1812"/>
                      <a:pt x="7423" y="982"/>
                    </a:cubicBezTo>
                    <a:cubicBezTo>
                      <a:pt x="6097" y="303"/>
                      <a:pt x="4604" y="1"/>
                      <a:pt x="3119" y="1"/>
                    </a:cubicBezTo>
                    <a:close/>
                  </a:path>
                </a:pathLst>
              </a:custGeom>
              <a:solidFill>
                <a:srgbClr val="66B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06;p46">
                <a:extLst>
                  <a:ext uri="{FF2B5EF4-FFF2-40B4-BE49-F238E27FC236}">
                    <a16:creationId xmlns:a16="http://schemas.microsoft.com/office/drawing/2014/main" id="{2A790DA1-D62C-48A2-AB5D-5FF0443A2B7A}"/>
                  </a:ext>
                </a:extLst>
              </p:cNvPr>
              <p:cNvSpPr/>
              <p:nvPr/>
            </p:nvSpPr>
            <p:spPr>
              <a:xfrm>
                <a:off x="14575675" y="1305525"/>
                <a:ext cx="111975" cy="117225"/>
              </a:xfrm>
              <a:custGeom>
                <a:avLst/>
                <a:gdLst/>
                <a:ahLst/>
                <a:cxnLst/>
                <a:rect l="l" t="t" r="r" b="b"/>
                <a:pathLst>
                  <a:path w="4479" h="4689" extrusionOk="0">
                    <a:moveTo>
                      <a:pt x="2975" y="1"/>
                    </a:moveTo>
                    <a:cubicBezTo>
                      <a:pt x="2253" y="1"/>
                      <a:pt x="1405" y="512"/>
                      <a:pt x="817" y="1375"/>
                    </a:cubicBezTo>
                    <a:cubicBezTo>
                      <a:pt x="13" y="2553"/>
                      <a:pt x="0" y="3943"/>
                      <a:pt x="786" y="4478"/>
                    </a:cubicBezTo>
                    <a:cubicBezTo>
                      <a:pt x="996" y="4621"/>
                      <a:pt x="1241" y="4688"/>
                      <a:pt x="1504" y="4688"/>
                    </a:cubicBezTo>
                    <a:cubicBezTo>
                      <a:pt x="2225" y="4688"/>
                      <a:pt x="3074" y="4178"/>
                      <a:pt x="3662" y="3314"/>
                    </a:cubicBezTo>
                    <a:cubicBezTo>
                      <a:pt x="4466" y="2136"/>
                      <a:pt x="4478" y="748"/>
                      <a:pt x="3693" y="212"/>
                    </a:cubicBezTo>
                    <a:cubicBezTo>
                      <a:pt x="3483" y="69"/>
                      <a:pt x="3237" y="1"/>
                      <a:pt x="29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07;p46">
                <a:extLst>
                  <a:ext uri="{FF2B5EF4-FFF2-40B4-BE49-F238E27FC236}">
                    <a16:creationId xmlns:a16="http://schemas.microsoft.com/office/drawing/2014/main" id="{98E88A4B-D383-4F6B-973E-9097D07EFFB1}"/>
                  </a:ext>
                </a:extLst>
              </p:cNvPr>
              <p:cNvSpPr/>
              <p:nvPr/>
            </p:nvSpPr>
            <p:spPr>
              <a:xfrm>
                <a:off x="14651700" y="2275950"/>
                <a:ext cx="164300" cy="181750"/>
              </a:xfrm>
              <a:custGeom>
                <a:avLst/>
                <a:gdLst/>
                <a:ahLst/>
                <a:cxnLst/>
                <a:rect l="l" t="t" r="r" b="b"/>
                <a:pathLst>
                  <a:path w="6572" h="7270" extrusionOk="0">
                    <a:moveTo>
                      <a:pt x="4274" y="1"/>
                    </a:moveTo>
                    <a:lnTo>
                      <a:pt x="1443" y="1528"/>
                    </a:lnTo>
                    <a:cubicBezTo>
                      <a:pt x="1463" y="2416"/>
                      <a:pt x="1237" y="3292"/>
                      <a:pt x="788" y="4059"/>
                    </a:cubicBezTo>
                    <a:cubicBezTo>
                      <a:pt x="543" y="4475"/>
                      <a:pt x="234" y="4857"/>
                      <a:pt x="55" y="5306"/>
                    </a:cubicBezTo>
                    <a:cubicBezTo>
                      <a:pt x="0" y="5447"/>
                      <a:pt x="8" y="5670"/>
                      <a:pt x="158" y="5677"/>
                    </a:cubicBezTo>
                    <a:cubicBezTo>
                      <a:pt x="160" y="5677"/>
                      <a:pt x="161" y="5677"/>
                      <a:pt x="162" y="5677"/>
                    </a:cubicBezTo>
                    <a:cubicBezTo>
                      <a:pt x="233" y="5677"/>
                      <a:pt x="291" y="5621"/>
                      <a:pt x="339" y="5568"/>
                    </a:cubicBezTo>
                    <a:cubicBezTo>
                      <a:pt x="924" y="4914"/>
                      <a:pt x="1407" y="4176"/>
                      <a:pt x="1773" y="3378"/>
                    </a:cubicBezTo>
                    <a:lnTo>
                      <a:pt x="1773" y="3378"/>
                    </a:lnTo>
                    <a:cubicBezTo>
                      <a:pt x="1645" y="4701"/>
                      <a:pt x="1835" y="6036"/>
                      <a:pt x="2326" y="7270"/>
                    </a:cubicBezTo>
                    <a:cubicBezTo>
                      <a:pt x="2522" y="7170"/>
                      <a:pt x="2556" y="6910"/>
                      <a:pt x="2563" y="6690"/>
                    </a:cubicBezTo>
                    <a:cubicBezTo>
                      <a:pt x="2594" y="5777"/>
                      <a:pt x="2580" y="4863"/>
                      <a:pt x="2522" y="3950"/>
                    </a:cubicBezTo>
                    <a:lnTo>
                      <a:pt x="2522" y="3950"/>
                    </a:lnTo>
                    <a:cubicBezTo>
                      <a:pt x="2755" y="4967"/>
                      <a:pt x="3004" y="6020"/>
                      <a:pt x="3648" y="6841"/>
                    </a:cubicBezTo>
                    <a:cubicBezTo>
                      <a:pt x="3696" y="6903"/>
                      <a:pt x="3764" y="6969"/>
                      <a:pt x="3838" y="6969"/>
                    </a:cubicBezTo>
                    <a:cubicBezTo>
                      <a:pt x="3850" y="6969"/>
                      <a:pt x="3863" y="6967"/>
                      <a:pt x="3875" y="6963"/>
                    </a:cubicBezTo>
                    <a:cubicBezTo>
                      <a:pt x="3967" y="6934"/>
                      <a:pt x="3986" y="6814"/>
                      <a:pt x="3983" y="6717"/>
                    </a:cubicBezTo>
                    <a:cubicBezTo>
                      <a:pt x="3972" y="6298"/>
                      <a:pt x="3866" y="5888"/>
                      <a:pt x="3758" y="5483"/>
                    </a:cubicBezTo>
                    <a:cubicBezTo>
                      <a:pt x="3599" y="4889"/>
                      <a:pt x="3437" y="4297"/>
                      <a:pt x="3269" y="3707"/>
                    </a:cubicBezTo>
                    <a:lnTo>
                      <a:pt x="3269" y="3707"/>
                    </a:lnTo>
                    <a:cubicBezTo>
                      <a:pt x="3563" y="4674"/>
                      <a:pt x="3900" y="5703"/>
                      <a:pt x="4696" y="6326"/>
                    </a:cubicBezTo>
                    <a:cubicBezTo>
                      <a:pt x="4785" y="6397"/>
                      <a:pt x="4913" y="6453"/>
                      <a:pt x="5021" y="6453"/>
                    </a:cubicBezTo>
                    <a:cubicBezTo>
                      <a:pt x="5097" y="6453"/>
                      <a:pt x="5163" y="6426"/>
                      <a:pt x="5200" y="6355"/>
                    </a:cubicBezTo>
                    <a:cubicBezTo>
                      <a:pt x="5241" y="6275"/>
                      <a:pt x="5218" y="6178"/>
                      <a:pt x="5191" y="6092"/>
                    </a:cubicBezTo>
                    <a:cubicBezTo>
                      <a:pt x="4925" y="5215"/>
                      <a:pt x="4521" y="4387"/>
                      <a:pt x="3993" y="3638"/>
                    </a:cubicBezTo>
                    <a:lnTo>
                      <a:pt x="3993" y="3638"/>
                    </a:lnTo>
                    <a:cubicBezTo>
                      <a:pt x="4557" y="4197"/>
                      <a:pt x="5163" y="4712"/>
                      <a:pt x="5805" y="5177"/>
                    </a:cubicBezTo>
                    <a:cubicBezTo>
                      <a:pt x="5915" y="5257"/>
                      <a:pt x="6032" y="5338"/>
                      <a:pt x="6168" y="5358"/>
                    </a:cubicBezTo>
                    <a:cubicBezTo>
                      <a:pt x="6184" y="5361"/>
                      <a:pt x="6200" y="5362"/>
                      <a:pt x="6217" y="5362"/>
                    </a:cubicBezTo>
                    <a:cubicBezTo>
                      <a:pt x="6339" y="5362"/>
                      <a:pt x="6465" y="5300"/>
                      <a:pt x="6503" y="5186"/>
                    </a:cubicBezTo>
                    <a:cubicBezTo>
                      <a:pt x="6571" y="4986"/>
                      <a:pt x="5885" y="4371"/>
                      <a:pt x="5756" y="4241"/>
                    </a:cubicBezTo>
                    <a:cubicBezTo>
                      <a:pt x="5453" y="3937"/>
                      <a:pt x="5092" y="3643"/>
                      <a:pt x="4861" y="3276"/>
                    </a:cubicBezTo>
                    <a:cubicBezTo>
                      <a:pt x="4598" y="2855"/>
                      <a:pt x="4621" y="2249"/>
                      <a:pt x="4572" y="1771"/>
                    </a:cubicBezTo>
                    <a:cubicBezTo>
                      <a:pt x="4509" y="1176"/>
                      <a:pt x="4444" y="577"/>
                      <a:pt x="4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1108;p46">
              <a:extLst>
                <a:ext uri="{FF2B5EF4-FFF2-40B4-BE49-F238E27FC236}">
                  <a16:creationId xmlns:a16="http://schemas.microsoft.com/office/drawing/2014/main" id="{3DC26094-8BD2-453D-B589-437A90F05B80}"/>
                </a:ext>
              </a:extLst>
            </p:cNvPr>
            <p:cNvGrpSpPr/>
            <p:nvPr/>
          </p:nvGrpSpPr>
          <p:grpSpPr>
            <a:xfrm>
              <a:off x="7665418" y="1228392"/>
              <a:ext cx="682526" cy="804990"/>
              <a:chOff x="9562793" y="2485692"/>
              <a:chExt cx="682526" cy="804990"/>
            </a:xfrm>
          </p:grpSpPr>
          <p:sp>
            <p:nvSpPr>
              <p:cNvPr id="42" name="Google Shape;1109;p46">
                <a:extLst>
                  <a:ext uri="{FF2B5EF4-FFF2-40B4-BE49-F238E27FC236}">
                    <a16:creationId xmlns:a16="http://schemas.microsoft.com/office/drawing/2014/main" id="{1EA3955D-6D0B-484D-BA0F-C6208CBE6EF3}"/>
                  </a:ext>
                </a:extLst>
              </p:cNvPr>
              <p:cNvSpPr/>
              <p:nvPr/>
            </p:nvSpPr>
            <p:spPr>
              <a:xfrm>
                <a:off x="9562793" y="2485692"/>
                <a:ext cx="682526" cy="804990"/>
              </a:xfrm>
              <a:custGeom>
                <a:avLst/>
                <a:gdLst/>
                <a:ahLst/>
                <a:cxnLst/>
                <a:rect l="l" t="t" r="r" b="b"/>
                <a:pathLst>
                  <a:path w="31946" h="37678" extrusionOk="0">
                    <a:moveTo>
                      <a:pt x="15973" y="0"/>
                    </a:moveTo>
                    <a:cubicBezTo>
                      <a:pt x="24789" y="0"/>
                      <a:pt x="31945" y="7156"/>
                      <a:pt x="31945" y="15972"/>
                    </a:cubicBezTo>
                    <a:cubicBezTo>
                      <a:pt x="31945" y="24787"/>
                      <a:pt x="24787" y="31943"/>
                      <a:pt x="15973" y="31943"/>
                    </a:cubicBezTo>
                    <a:cubicBezTo>
                      <a:pt x="14348" y="31943"/>
                      <a:pt x="11300" y="31249"/>
                      <a:pt x="11300" y="31249"/>
                    </a:cubicBezTo>
                    <a:lnTo>
                      <a:pt x="4761" y="37677"/>
                    </a:lnTo>
                    <a:lnTo>
                      <a:pt x="5814" y="28292"/>
                    </a:lnTo>
                    <a:cubicBezTo>
                      <a:pt x="5814" y="28292"/>
                      <a:pt x="4756" y="27359"/>
                      <a:pt x="4276" y="26842"/>
                    </a:cubicBezTo>
                    <a:cubicBezTo>
                      <a:pt x="1624" y="23990"/>
                      <a:pt x="0" y="20169"/>
                      <a:pt x="0" y="15971"/>
                    </a:cubicBezTo>
                    <a:cubicBezTo>
                      <a:pt x="0" y="7156"/>
                      <a:pt x="7158" y="0"/>
                      <a:pt x="15973" y="0"/>
                    </a:cubicBez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10;p46">
                <a:extLst>
                  <a:ext uri="{FF2B5EF4-FFF2-40B4-BE49-F238E27FC236}">
                    <a16:creationId xmlns:a16="http://schemas.microsoft.com/office/drawing/2014/main" id="{6C6B6A74-C116-4C93-8ECB-5FCB67FEBDA2}"/>
                  </a:ext>
                </a:extLst>
              </p:cNvPr>
              <p:cNvSpPr/>
              <p:nvPr/>
            </p:nvSpPr>
            <p:spPr>
              <a:xfrm>
                <a:off x="9741832" y="2642618"/>
                <a:ext cx="319962" cy="354125"/>
              </a:xfrm>
              <a:custGeom>
                <a:avLst/>
                <a:gdLst/>
                <a:ahLst/>
                <a:cxnLst/>
                <a:rect l="l" t="t" r="r" b="b"/>
                <a:pathLst>
                  <a:path w="14976" h="16575" extrusionOk="0">
                    <a:moveTo>
                      <a:pt x="7667" y="5817"/>
                    </a:moveTo>
                    <a:cubicBezTo>
                      <a:pt x="7667" y="5817"/>
                      <a:pt x="5653" y="2210"/>
                      <a:pt x="2796" y="2925"/>
                    </a:cubicBezTo>
                    <a:cubicBezTo>
                      <a:pt x="1008" y="3373"/>
                      <a:pt x="1" y="5945"/>
                      <a:pt x="1179" y="8860"/>
                    </a:cubicBezTo>
                    <a:cubicBezTo>
                      <a:pt x="2599" y="12372"/>
                      <a:pt x="8486" y="16575"/>
                      <a:pt x="8486" y="16575"/>
                    </a:cubicBezTo>
                    <a:cubicBezTo>
                      <a:pt x="8486" y="16575"/>
                      <a:pt x="13940" y="10627"/>
                      <a:pt x="14483" y="6465"/>
                    </a:cubicBezTo>
                    <a:cubicBezTo>
                      <a:pt x="14975" y="2700"/>
                      <a:pt x="9611" y="0"/>
                      <a:pt x="7667" y="58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36"/>
          <p:cNvSpPr/>
          <p:nvPr/>
        </p:nvSpPr>
        <p:spPr>
          <a:xfrm>
            <a:off x="715930" y="1650003"/>
            <a:ext cx="3248066" cy="1843493"/>
          </a:xfrm>
          <a:custGeom>
            <a:avLst/>
            <a:gdLst/>
            <a:ahLst/>
            <a:cxnLst/>
            <a:rect l="l" t="t" r="r" b="b"/>
            <a:pathLst>
              <a:path w="307291" h="174408" extrusionOk="0">
                <a:moveTo>
                  <a:pt x="97501" y="0"/>
                </a:moveTo>
                <a:cubicBezTo>
                  <a:pt x="37904" y="0"/>
                  <a:pt x="1" y="87352"/>
                  <a:pt x="27844" y="130649"/>
                </a:cubicBezTo>
                <a:cubicBezTo>
                  <a:pt x="49253" y="163941"/>
                  <a:pt x="79359" y="174407"/>
                  <a:pt x="102973" y="174407"/>
                </a:cubicBezTo>
                <a:cubicBezTo>
                  <a:pt x="114672" y="174407"/>
                  <a:pt x="124778" y="171838"/>
                  <a:pt x="131443" y="168203"/>
                </a:cubicBezTo>
                <a:cubicBezTo>
                  <a:pt x="142210" y="162330"/>
                  <a:pt x="155800" y="153528"/>
                  <a:pt x="181055" y="153528"/>
                </a:cubicBezTo>
                <a:cubicBezTo>
                  <a:pt x="189213" y="153528"/>
                  <a:pt x="198587" y="154446"/>
                  <a:pt x="209477" y="156678"/>
                </a:cubicBezTo>
                <a:cubicBezTo>
                  <a:pt x="219512" y="158735"/>
                  <a:pt x="229080" y="159803"/>
                  <a:pt x="238009" y="159803"/>
                </a:cubicBezTo>
                <a:cubicBezTo>
                  <a:pt x="279567" y="159803"/>
                  <a:pt x="307291" y="136684"/>
                  <a:pt x="303942" y="82631"/>
                </a:cubicBezTo>
                <a:cubicBezTo>
                  <a:pt x="302031" y="51780"/>
                  <a:pt x="281246" y="27190"/>
                  <a:pt x="243356" y="27190"/>
                </a:cubicBezTo>
                <a:cubicBezTo>
                  <a:pt x="238686" y="27190"/>
                  <a:pt x="233755" y="27563"/>
                  <a:pt x="228567" y="28345"/>
                </a:cubicBezTo>
                <a:cubicBezTo>
                  <a:pt x="218576" y="29851"/>
                  <a:pt x="210047" y="30556"/>
                  <a:pt x="202411" y="30556"/>
                </a:cubicBezTo>
                <a:cubicBezTo>
                  <a:pt x="174144" y="30556"/>
                  <a:pt x="158137" y="20885"/>
                  <a:pt x="125616" y="6331"/>
                </a:cubicBezTo>
                <a:cubicBezTo>
                  <a:pt x="115856" y="1963"/>
                  <a:pt x="106435" y="0"/>
                  <a:pt x="97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6"/>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Solution</a:t>
            </a:r>
            <a:endParaRPr/>
          </a:p>
        </p:txBody>
      </p:sp>
      <p:sp>
        <p:nvSpPr>
          <p:cNvPr id="606" name="Google Shape;606;p36"/>
          <p:cNvSpPr txBox="1">
            <a:spLocks noGrp="1"/>
          </p:cNvSpPr>
          <p:nvPr>
            <p:ph type="subTitle" idx="1"/>
          </p:nvPr>
        </p:nvSpPr>
        <p:spPr>
          <a:xfrm>
            <a:off x="4936003" y="1801418"/>
            <a:ext cx="3192000" cy="185930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We track price of goods and compare those prices. We also pursue the campaigns and discounts for so many shops. By this way, customers can save money and they save time from their shopping. </a:t>
            </a:r>
            <a:endParaRPr dirty="0"/>
          </a:p>
        </p:txBody>
      </p:sp>
      <p:grpSp>
        <p:nvGrpSpPr>
          <p:cNvPr id="607" name="Google Shape;607;p36"/>
          <p:cNvGrpSpPr/>
          <p:nvPr/>
        </p:nvGrpSpPr>
        <p:grpSpPr>
          <a:xfrm>
            <a:off x="976258" y="1589204"/>
            <a:ext cx="2767543" cy="2071519"/>
            <a:chOff x="390600" y="407550"/>
            <a:chExt cx="6545750" cy="4899525"/>
          </a:xfrm>
        </p:grpSpPr>
        <p:sp>
          <p:nvSpPr>
            <p:cNvPr id="608" name="Google Shape;608;p36"/>
            <p:cNvSpPr/>
            <p:nvPr/>
          </p:nvSpPr>
          <p:spPr>
            <a:xfrm>
              <a:off x="3681825" y="5048075"/>
              <a:ext cx="3097350" cy="237425"/>
            </a:xfrm>
            <a:custGeom>
              <a:avLst/>
              <a:gdLst/>
              <a:ahLst/>
              <a:cxnLst/>
              <a:rect l="l" t="t" r="r" b="b"/>
              <a:pathLst>
                <a:path w="123894" h="9497" extrusionOk="0">
                  <a:moveTo>
                    <a:pt x="61948" y="0"/>
                  </a:moveTo>
                  <a:cubicBezTo>
                    <a:pt x="45518" y="0"/>
                    <a:pt x="29762" y="500"/>
                    <a:pt x="18145" y="1391"/>
                  </a:cubicBezTo>
                  <a:cubicBezTo>
                    <a:pt x="6526" y="2281"/>
                    <a:pt x="0" y="3489"/>
                    <a:pt x="0" y="4748"/>
                  </a:cubicBezTo>
                  <a:cubicBezTo>
                    <a:pt x="0" y="6007"/>
                    <a:pt x="6526" y="7215"/>
                    <a:pt x="18145" y="8106"/>
                  </a:cubicBezTo>
                  <a:cubicBezTo>
                    <a:pt x="29762" y="8996"/>
                    <a:pt x="45518" y="9497"/>
                    <a:pt x="61948" y="9497"/>
                  </a:cubicBezTo>
                  <a:cubicBezTo>
                    <a:pt x="78377" y="9497"/>
                    <a:pt x="94132" y="8996"/>
                    <a:pt x="105751" y="8106"/>
                  </a:cubicBezTo>
                  <a:cubicBezTo>
                    <a:pt x="117367" y="7215"/>
                    <a:pt x="123894" y="6007"/>
                    <a:pt x="123894" y="4748"/>
                  </a:cubicBezTo>
                  <a:cubicBezTo>
                    <a:pt x="123894" y="3489"/>
                    <a:pt x="117367" y="2281"/>
                    <a:pt x="105751" y="1391"/>
                  </a:cubicBezTo>
                  <a:cubicBezTo>
                    <a:pt x="94132" y="500"/>
                    <a:pt x="78377" y="0"/>
                    <a:pt x="61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6"/>
            <p:cNvSpPr/>
            <p:nvPr/>
          </p:nvSpPr>
          <p:spPr>
            <a:xfrm>
              <a:off x="4383300" y="869900"/>
              <a:ext cx="2553050" cy="4271950"/>
            </a:xfrm>
            <a:custGeom>
              <a:avLst/>
              <a:gdLst/>
              <a:ahLst/>
              <a:cxnLst/>
              <a:rect l="l" t="t" r="r" b="b"/>
              <a:pathLst>
                <a:path w="102122" h="170878" extrusionOk="0">
                  <a:moveTo>
                    <a:pt x="29665" y="0"/>
                  </a:moveTo>
                  <a:cubicBezTo>
                    <a:pt x="25188" y="0"/>
                    <a:pt x="21284" y="3301"/>
                    <a:pt x="20652" y="7862"/>
                  </a:cubicBezTo>
                  <a:lnTo>
                    <a:pt x="20027" y="12364"/>
                  </a:lnTo>
                  <a:cubicBezTo>
                    <a:pt x="19176" y="12563"/>
                    <a:pt x="18492" y="13261"/>
                    <a:pt x="18364" y="14179"/>
                  </a:cubicBezTo>
                  <a:lnTo>
                    <a:pt x="17937" y="17256"/>
                  </a:lnTo>
                  <a:cubicBezTo>
                    <a:pt x="17810" y="18174"/>
                    <a:pt x="18278" y="19032"/>
                    <a:pt x="19044" y="19454"/>
                  </a:cubicBezTo>
                  <a:lnTo>
                    <a:pt x="17918" y="27583"/>
                  </a:lnTo>
                  <a:cubicBezTo>
                    <a:pt x="17066" y="27780"/>
                    <a:pt x="16383" y="28478"/>
                    <a:pt x="16254" y="29396"/>
                  </a:cubicBezTo>
                  <a:lnTo>
                    <a:pt x="15320" y="36137"/>
                  </a:lnTo>
                  <a:cubicBezTo>
                    <a:pt x="15191" y="37054"/>
                    <a:pt x="15661" y="37913"/>
                    <a:pt x="16427" y="38335"/>
                  </a:cubicBezTo>
                  <a:lnTo>
                    <a:pt x="15896" y="42155"/>
                  </a:lnTo>
                  <a:cubicBezTo>
                    <a:pt x="15045" y="42354"/>
                    <a:pt x="14361" y="43053"/>
                    <a:pt x="14233" y="43970"/>
                  </a:cubicBezTo>
                  <a:lnTo>
                    <a:pt x="13299" y="50709"/>
                  </a:lnTo>
                  <a:cubicBezTo>
                    <a:pt x="13170" y="51628"/>
                    <a:pt x="13640" y="52486"/>
                    <a:pt x="14404" y="52909"/>
                  </a:cubicBezTo>
                  <a:lnTo>
                    <a:pt x="691" y="151817"/>
                  </a:lnTo>
                  <a:cubicBezTo>
                    <a:pt x="0" y="156802"/>
                    <a:pt x="3481" y="161402"/>
                    <a:pt x="8464" y="162094"/>
                  </a:cubicBezTo>
                  <a:lnTo>
                    <a:pt x="71193" y="170790"/>
                  </a:lnTo>
                  <a:cubicBezTo>
                    <a:pt x="71618" y="170849"/>
                    <a:pt x="72040" y="170878"/>
                    <a:pt x="72457" y="170878"/>
                  </a:cubicBezTo>
                  <a:cubicBezTo>
                    <a:pt x="76933" y="170878"/>
                    <a:pt x="80837" y="167577"/>
                    <a:pt x="81469" y="163017"/>
                  </a:cubicBezTo>
                  <a:lnTo>
                    <a:pt x="101430" y="19062"/>
                  </a:lnTo>
                  <a:cubicBezTo>
                    <a:pt x="102121" y="14077"/>
                    <a:pt x="98641" y="9476"/>
                    <a:pt x="93656" y="8784"/>
                  </a:cubicBezTo>
                  <a:lnTo>
                    <a:pt x="30929" y="88"/>
                  </a:lnTo>
                  <a:cubicBezTo>
                    <a:pt x="30504" y="29"/>
                    <a:pt x="30082" y="0"/>
                    <a:pt x="29665" y="0"/>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6"/>
            <p:cNvSpPr/>
            <p:nvPr/>
          </p:nvSpPr>
          <p:spPr>
            <a:xfrm>
              <a:off x="4675175" y="1552575"/>
              <a:ext cx="139325" cy="277300"/>
            </a:xfrm>
            <a:custGeom>
              <a:avLst/>
              <a:gdLst/>
              <a:ahLst/>
              <a:cxnLst/>
              <a:rect l="l" t="t" r="r" b="b"/>
              <a:pathLst>
                <a:path w="5573" h="11092" extrusionOk="0">
                  <a:moveTo>
                    <a:pt x="3252" y="1"/>
                  </a:moveTo>
                  <a:cubicBezTo>
                    <a:pt x="2183" y="1"/>
                    <a:pt x="1250" y="789"/>
                    <a:pt x="1099" y="1877"/>
                  </a:cubicBezTo>
                  <a:lnTo>
                    <a:pt x="165" y="8618"/>
                  </a:lnTo>
                  <a:cubicBezTo>
                    <a:pt x="1" y="9807"/>
                    <a:pt x="831" y="10905"/>
                    <a:pt x="2020" y="11071"/>
                  </a:cubicBezTo>
                  <a:cubicBezTo>
                    <a:pt x="2121" y="11084"/>
                    <a:pt x="2221" y="11091"/>
                    <a:pt x="2320" y="11091"/>
                  </a:cubicBezTo>
                  <a:cubicBezTo>
                    <a:pt x="3388" y="11091"/>
                    <a:pt x="4321" y="10303"/>
                    <a:pt x="4473" y="9215"/>
                  </a:cubicBezTo>
                  <a:lnTo>
                    <a:pt x="5407" y="2475"/>
                  </a:lnTo>
                  <a:cubicBezTo>
                    <a:pt x="5572" y="1285"/>
                    <a:pt x="4742" y="188"/>
                    <a:pt x="3551" y="21"/>
                  </a:cubicBezTo>
                  <a:cubicBezTo>
                    <a:pt x="3451" y="7"/>
                    <a:pt x="3351" y="1"/>
                    <a:pt x="3252"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6"/>
            <p:cNvSpPr/>
            <p:nvPr/>
          </p:nvSpPr>
          <p:spPr>
            <a:xfrm>
              <a:off x="4624650" y="1916900"/>
              <a:ext cx="139325" cy="277275"/>
            </a:xfrm>
            <a:custGeom>
              <a:avLst/>
              <a:gdLst/>
              <a:ahLst/>
              <a:cxnLst/>
              <a:rect l="l" t="t" r="r" b="b"/>
              <a:pathLst>
                <a:path w="5573" h="11091" extrusionOk="0">
                  <a:moveTo>
                    <a:pt x="3251" y="1"/>
                  </a:moveTo>
                  <a:cubicBezTo>
                    <a:pt x="2182" y="1"/>
                    <a:pt x="1250" y="789"/>
                    <a:pt x="1099" y="1878"/>
                  </a:cubicBezTo>
                  <a:lnTo>
                    <a:pt x="165" y="8617"/>
                  </a:lnTo>
                  <a:cubicBezTo>
                    <a:pt x="1" y="9808"/>
                    <a:pt x="831" y="10904"/>
                    <a:pt x="2020" y="11070"/>
                  </a:cubicBezTo>
                  <a:cubicBezTo>
                    <a:pt x="2122" y="11084"/>
                    <a:pt x="2222" y="11091"/>
                    <a:pt x="2322" y="11091"/>
                  </a:cubicBezTo>
                  <a:cubicBezTo>
                    <a:pt x="3390" y="11091"/>
                    <a:pt x="4321" y="10303"/>
                    <a:pt x="4473" y="9215"/>
                  </a:cubicBezTo>
                  <a:lnTo>
                    <a:pt x="5407" y="2474"/>
                  </a:lnTo>
                  <a:cubicBezTo>
                    <a:pt x="5572" y="1285"/>
                    <a:pt x="4742" y="187"/>
                    <a:pt x="3553" y="22"/>
                  </a:cubicBezTo>
                  <a:cubicBezTo>
                    <a:pt x="3451" y="8"/>
                    <a:pt x="3350" y="1"/>
                    <a:pt x="3251"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6"/>
            <p:cNvSpPr/>
            <p:nvPr/>
          </p:nvSpPr>
          <p:spPr>
            <a:xfrm>
              <a:off x="4296300" y="864600"/>
              <a:ext cx="2553050" cy="4271950"/>
            </a:xfrm>
            <a:custGeom>
              <a:avLst/>
              <a:gdLst/>
              <a:ahLst/>
              <a:cxnLst/>
              <a:rect l="l" t="t" r="r" b="b"/>
              <a:pathLst>
                <a:path w="102122" h="170878" extrusionOk="0">
                  <a:moveTo>
                    <a:pt x="29665" y="0"/>
                  </a:moveTo>
                  <a:cubicBezTo>
                    <a:pt x="25188" y="0"/>
                    <a:pt x="21284" y="3301"/>
                    <a:pt x="20651" y="7862"/>
                  </a:cubicBezTo>
                  <a:lnTo>
                    <a:pt x="692" y="151817"/>
                  </a:lnTo>
                  <a:cubicBezTo>
                    <a:pt x="0" y="156802"/>
                    <a:pt x="3480" y="161402"/>
                    <a:pt x="8466" y="162094"/>
                  </a:cubicBezTo>
                  <a:lnTo>
                    <a:pt x="71193" y="170790"/>
                  </a:lnTo>
                  <a:cubicBezTo>
                    <a:pt x="71617" y="170849"/>
                    <a:pt x="72039" y="170878"/>
                    <a:pt x="72456" y="170878"/>
                  </a:cubicBezTo>
                  <a:cubicBezTo>
                    <a:pt x="76933" y="170878"/>
                    <a:pt x="80837" y="167577"/>
                    <a:pt x="81470" y="163017"/>
                  </a:cubicBezTo>
                  <a:lnTo>
                    <a:pt x="101429" y="19062"/>
                  </a:lnTo>
                  <a:cubicBezTo>
                    <a:pt x="102121" y="14077"/>
                    <a:pt x="98641" y="9476"/>
                    <a:pt x="93656" y="8784"/>
                  </a:cubicBezTo>
                  <a:lnTo>
                    <a:pt x="30929" y="88"/>
                  </a:lnTo>
                  <a:cubicBezTo>
                    <a:pt x="30504" y="29"/>
                    <a:pt x="30082" y="0"/>
                    <a:pt x="296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6"/>
            <p:cNvSpPr/>
            <p:nvPr/>
          </p:nvSpPr>
          <p:spPr>
            <a:xfrm>
              <a:off x="4443625" y="1192875"/>
              <a:ext cx="2308725" cy="3457400"/>
            </a:xfrm>
            <a:custGeom>
              <a:avLst/>
              <a:gdLst/>
              <a:ahLst/>
              <a:cxnLst/>
              <a:rect l="l" t="t" r="r" b="b"/>
              <a:pathLst>
                <a:path w="92349" h="138296" extrusionOk="0">
                  <a:moveTo>
                    <a:pt x="18072" y="1"/>
                  </a:moveTo>
                  <a:lnTo>
                    <a:pt x="0" y="127793"/>
                  </a:lnTo>
                  <a:lnTo>
                    <a:pt x="74277" y="138295"/>
                  </a:lnTo>
                  <a:lnTo>
                    <a:pt x="92349" y="10503"/>
                  </a:lnTo>
                  <a:lnTo>
                    <a:pt x="180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6"/>
            <p:cNvSpPr/>
            <p:nvPr/>
          </p:nvSpPr>
          <p:spPr>
            <a:xfrm>
              <a:off x="5681450" y="1112425"/>
              <a:ext cx="315600" cy="88450"/>
            </a:xfrm>
            <a:custGeom>
              <a:avLst/>
              <a:gdLst/>
              <a:ahLst/>
              <a:cxnLst/>
              <a:rect l="l" t="t" r="r" b="b"/>
              <a:pathLst>
                <a:path w="12624" h="3538" extrusionOk="0">
                  <a:moveTo>
                    <a:pt x="1118" y="1"/>
                  </a:moveTo>
                  <a:cubicBezTo>
                    <a:pt x="603" y="1"/>
                    <a:pt x="153" y="381"/>
                    <a:pt x="81" y="905"/>
                  </a:cubicBezTo>
                  <a:cubicBezTo>
                    <a:pt x="1" y="1479"/>
                    <a:pt x="401" y="2008"/>
                    <a:pt x="975" y="2088"/>
                  </a:cubicBezTo>
                  <a:lnTo>
                    <a:pt x="11362" y="3527"/>
                  </a:lnTo>
                  <a:cubicBezTo>
                    <a:pt x="11411" y="3534"/>
                    <a:pt x="11460" y="3538"/>
                    <a:pt x="11508" y="3538"/>
                  </a:cubicBezTo>
                  <a:cubicBezTo>
                    <a:pt x="12022" y="3538"/>
                    <a:pt x="12471" y="3158"/>
                    <a:pt x="12543" y="2634"/>
                  </a:cubicBezTo>
                  <a:cubicBezTo>
                    <a:pt x="12624" y="2059"/>
                    <a:pt x="12223" y="1530"/>
                    <a:pt x="11650" y="1451"/>
                  </a:cubicBezTo>
                  <a:lnTo>
                    <a:pt x="1263" y="10"/>
                  </a:lnTo>
                  <a:cubicBezTo>
                    <a:pt x="1214" y="4"/>
                    <a:pt x="1166" y="1"/>
                    <a:pt x="1118"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6"/>
            <p:cNvSpPr/>
            <p:nvPr/>
          </p:nvSpPr>
          <p:spPr>
            <a:xfrm>
              <a:off x="5163825" y="4585225"/>
              <a:ext cx="354050" cy="332100"/>
            </a:xfrm>
            <a:custGeom>
              <a:avLst/>
              <a:gdLst/>
              <a:ahLst/>
              <a:cxnLst/>
              <a:rect l="l" t="t" r="r" b="b"/>
              <a:pathLst>
                <a:path w="14162" h="13284" extrusionOk="0">
                  <a:moveTo>
                    <a:pt x="7073" y="0"/>
                  </a:moveTo>
                  <a:cubicBezTo>
                    <a:pt x="3810" y="0"/>
                    <a:pt x="962" y="2407"/>
                    <a:pt x="502" y="5731"/>
                  </a:cubicBezTo>
                  <a:cubicBezTo>
                    <a:pt x="0" y="9363"/>
                    <a:pt x="2536" y="12718"/>
                    <a:pt x="6169" y="13221"/>
                  </a:cubicBezTo>
                  <a:cubicBezTo>
                    <a:pt x="6477" y="13263"/>
                    <a:pt x="6783" y="13284"/>
                    <a:pt x="7086" y="13284"/>
                  </a:cubicBezTo>
                  <a:cubicBezTo>
                    <a:pt x="10351" y="13284"/>
                    <a:pt x="13198" y="10878"/>
                    <a:pt x="13659" y="7554"/>
                  </a:cubicBezTo>
                  <a:cubicBezTo>
                    <a:pt x="14162" y="3920"/>
                    <a:pt x="11625" y="568"/>
                    <a:pt x="7992" y="64"/>
                  </a:cubicBezTo>
                  <a:cubicBezTo>
                    <a:pt x="7683" y="21"/>
                    <a:pt x="7376" y="0"/>
                    <a:pt x="7073" y="0"/>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6"/>
            <p:cNvSpPr/>
            <p:nvPr/>
          </p:nvSpPr>
          <p:spPr>
            <a:xfrm>
              <a:off x="5152350" y="4567725"/>
              <a:ext cx="384175" cy="367075"/>
            </a:xfrm>
            <a:custGeom>
              <a:avLst/>
              <a:gdLst/>
              <a:ahLst/>
              <a:cxnLst/>
              <a:rect l="l" t="t" r="r" b="b"/>
              <a:pathLst>
                <a:path w="15367" h="14683" extrusionOk="0">
                  <a:moveTo>
                    <a:pt x="7527" y="1399"/>
                  </a:moveTo>
                  <a:cubicBezTo>
                    <a:pt x="7805" y="1399"/>
                    <a:pt x="8081" y="1418"/>
                    <a:pt x="8356" y="1456"/>
                  </a:cubicBezTo>
                  <a:cubicBezTo>
                    <a:pt x="11601" y="1906"/>
                    <a:pt x="13875" y="4911"/>
                    <a:pt x="13426" y="8158"/>
                  </a:cubicBezTo>
                  <a:cubicBezTo>
                    <a:pt x="13014" y="11129"/>
                    <a:pt x="10457" y="13283"/>
                    <a:pt x="7538" y="13283"/>
                  </a:cubicBezTo>
                  <a:cubicBezTo>
                    <a:pt x="7270" y="13283"/>
                    <a:pt x="6998" y="13265"/>
                    <a:pt x="6724" y="13227"/>
                  </a:cubicBezTo>
                  <a:cubicBezTo>
                    <a:pt x="3479" y="12777"/>
                    <a:pt x="1205" y="9770"/>
                    <a:pt x="1654" y="6526"/>
                  </a:cubicBezTo>
                  <a:cubicBezTo>
                    <a:pt x="2062" y="3592"/>
                    <a:pt x="4566" y="1406"/>
                    <a:pt x="7527" y="1399"/>
                  </a:cubicBezTo>
                  <a:close/>
                  <a:moveTo>
                    <a:pt x="7522" y="1"/>
                  </a:moveTo>
                  <a:cubicBezTo>
                    <a:pt x="5936" y="1"/>
                    <a:pt x="4399" y="515"/>
                    <a:pt x="3112" y="1488"/>
                  </a:cubicBezTo>
                  <a:cubicBezTo>
                    <a:pt x="1555" y="2659"/>
                    <a:pt x="532" y="4404"/>
                    <a:pt x="269" y="6334"/>
                  </a:cubicBezTo>
                  <a:cubicBezTo>
                    <a:pt x="0" y="8276"/>
                    <a:pt x="503" y="10206"/>
                    <a:pt x="1686" y="11769"/>
                  </a:cubicBezTo>
                  <a:cubicBezTo>
                    <a:pt x="2869" y="13333"/>
                    <a:pt x="4590" y="14343"/>
                    <a:pt x="6532" y="14612"/>
                  </a:cubicBezTo>
                  <a:cubicBezTo>
                    <a:pt x="6867" y="14658"/>
                    <a:pt x="7205" y="14681"/>
                    <a:pt x="7544" y="14682"/>
                  </a:cubicBezTo>
                  <a:cubicBezTo>
                    <a:pt x="11148" y="14682"/>
                    <a:pt x="14302" y="12018"/>
                    <a:pt x="14809" y="8349"/>
                  </a:cubicBezTo>
                  <a:cubicBezTo>
                    <a:pt x="15366" y="4341"/>
                    <a:pt x="12556" y="628"/>
                    <a:pt x="8548" y="72"/>
                  </a:cubicBezTo>
                  <a:cubicBezTo>
                    <a:pt x="8205" y="25"/>
                    <a:pt x="7862" y="1"/>
                    <a:pt x="7522"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6"/>
            <p:cNvSpPr/>
            <p:nvPr/>
          </p:nvSpPr>
          <p:spPr>
            <a:xfrm>
              <a:off x="3930025" y="4890725"/>
              <a:ext cx="471275" cy="359450"/>
            </a:xfrm>
            <a:custGeom>
              <a:avLst/>
              <a:gdLst/>
              <a:ahLst/>
              <a:cxnLst/>
              <a:rect l="l" t="t" r="r" b="b"/>
              <a:pathLst>
                <a:path w="18851" h="14378" extrusionOk="0">
                  <a:moveTo>
                    <a:pt x="14996" y="0"/>
                  </a:moveTo>
                  <a:lnTo>
                    <a:pt x="12320" y="5610"/>
                  </a:lnTo>
                  <a:cubicBezTo>
                    <a:pt x="6545" y="1886"/>
                    <a:pt x="3757" y="474"/>
                    <a:pt x="2849" y="474"/>
                  </a:cubicBezTo>
                  <a:cubicBezTo>
                    <a:pt x="1" y="474"/>
                    <a:pt x="15669" y="14378"/>
                    <a:pt x="15669" y="14378"/>
                  </a:cubicBezTo>
                  <a:lnTo>
                    <a:pt x="18851" y="6540"/>
                  </a:lnTo>
                  <a:lnTo>
                    <a:pt x="149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6"/>
            <p:cNvSpPr/>
            <p:nvPr/>
          </p:nvSpPr>
          <p:spPr>
            <a:xfrm>
              <a:off x="4249600" y="2964875"/>
              <a:ext cx="1643525" cy="2143650"/>
            </a:xfrm>
            <a:custGeom>
              <a:avLst/>
              <a:gdLst/>
              <a:ahLst/>
              <a:cxnLst/>
              <a:rect l="l" t="t" r="r" b="b"/>
              <a:pathLst>
                <a:path w="65741" h="85746" extrusionOk="0">
                  <a:moveTo>
                    <a:pt x="38557" y="0"/>
                  </a:moveTo>
                  <a:cubicBezTo>
                    <a:pt x="18240" y="22663"/>
                    <a:pt x="1" y="81244"/>
                    <a:pt x="1" y="81244"/>
                  </a:cubicBezTo>
                  <a:lnTo>
                    <a:pt x="5613" y="85745"/>
                  </a:lnTo>
                  <a:cubicBezTo>
                    <a:pt x="12528" y="67829"/>
                    <a:pt x="44418" y="18980"/>
                    <a:pt x="44419" y="18978"/>
                  </a:cubicBezTo>
                  <a:lnTo>
                    <a:pt x="44419" y="18978"/>
                  </a:lnTo>
                  <a:cubicBezTo>
                    <a:pt x="44419" y="18980"/>
                    <a:pt x="38378" y="45417"/>
                    <a:pt x="39111" y="49472"/>
                  </a:cubicBezTo>
                  <a:cubicBezTo>
                    <a:pt x="39399" y="51068"/>
                    <a:pt x="47174" y="57069"/>
                    <a:pt x="52614" y="62956"/>
                  </a:cubicBezTo>
                  <a:lnTo>
                    <a:pt x="65740" y="65100"/>
                  </a:lnTo>
                  <a:lnTo>
                    <a:pt x="65740" y="65100"/>
                  </a:lnTo>
                  <a:lnTo>
                    <a:pt x="52673" y="46385"/>
                  </a:lnTo>
                  <a:lnTo>
                    <a:pt x="65145" y="12524"/>
                  </a:lnTo>
                  <a:lnTo>
                    <a:pt x="385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6"/>
            <p:cNvSpPr/>
            <p:nvPr/>
          </p:nvSpPr>
          <p:spPr>
            <a:xfrm>
              <a:off x="5776850" y="1662325"/>
              <a:ext cx="391325" cy="454225"/>
            </a:xfrm>
            <a:custGeom>
              <a:avLst/>
              <a:gdLst/>
              <a:ahLst/>
              <a:cxnLst/>
              <a:rect l="l" t="t" r="r" b="b"/>
              <a:pathLst>
                <a:path w="15653" h="18169" extrusionOk="0">
                  <a:moveTo>
                    <a:pt x="15653" y="1"/>
                  </a:moveTo>
                  <a:lnTo>
                    <a:pt x="6105" y="1418"/>
                  </a:lnTo>
                  <a:lnTo>
                    <a:pt x="3403" y="11480"/>
                  </a:lnTo>
                  <a:lnTo>
                    <a:pt x="189" y="10728"/>
                  </a:lnTo>
                  <a:lnTo>
                    <a:pt x="189" y="10728"/>
                  </a:lnTo>
                  <a:cubicBezTo>
                    <a:pt x="189" y="10729"/>
                    <a:pt x="0" y="16553"/>
                    <a:pt x="7298" y="17869"/>
                  </a:cubicBezTo>
                  <a:cubicBezTo>
                    <a:pt x="8470" y="18080"/>
                    <a:pt x="9462" y="18169"/>
                    <a:pt x="10302" y="18169"/>
                  </a:cubicBezTo>
                  <a:cubicBezTo>
                    <a:pt x="14695" y="18169"/>
                    <a:pt x="14926" y="15743"/>
                    <a:pt x="14926" y="15743"/>
                  </a:cubicBezTo>
                  <a:lnTo>
                    <a:pt x="11745" y="13912"/>
                  </a:lnTo>
                  <a:lnTo>
                    <a:pt x="15653" y="1"/>
                  </a:lnTo>
                  <a:close/>
                </a:path>
              </a:pathLst>
            </a:custGeom>
            <a:solidFill>
              <a:srgbClr val="FFC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6"/>
            <p:cNvSpPr/>
            <p:nvPr/>
          </p:nvSpPr>
          <p:spPr>
            <a:xfrm>
              <a:off x="5776850" y="1662325"/>
              <a:ext cx="391325" cy="454225"/>
            </a:xfrm>
            <a:custGeom>
              <a:avLst/>
              <a:gdLst/>
              <a:ahLst/>
              <a:cxnLst/>
              <a:rect l="l" t="t" r="r" b="b"/>
              <a:pathLst>
                <a:path w="15653" h="18169" extrusionOk="0">
                  <a:moveTo>
                    <a:pt x="15653" y="1"/>
                  </a:moveTo>
                  <a:lnTo>
                    <a:pt x="6105" y="1418"/>
                  </a:lnTo>
                  <a:lnTo>
                    <a:pt x="3403" y="11480"/>
                  </a:lnTo>
                  <a:lnTo>
                    <a:pt x="189" y="10728"/>
                  </a:lnTo>
                  <a:lnTo>
                    <a:pt x="189" y="10728"/>
                  </a:lnTo>
                  <a:cubicBezTo>
                    <a:pt x="189" y="10729"/>
                    <a:pt x="0" y="16553"/>
                    <a:pt x="7298" y="17869"/>
                  </a:cubicBezTo>
                  <a:cubicBezTo>
                    <a:pt x="8470" y="18080"/>
                    <a:pt x="9462" y="18169"/>
                    <a:pt x="10302" y="18169"/>
                  </a:cubicBezTo>
                  <a:cubicBezTo>
                    <a:pt x="14695" y="18169"/>
                    <a:pt x="14926" y="15743"/>
                    <a:pt x="14926" y="15743"/>
                  </a:cubicBezTo>
                  <a:lnTo>
                    <a:pt x="11745" y="13912"/>
                  </a:lnTo>
                  <a:lnTo>
                    <a:pt x="15653" y="1"/>
                  </a:ln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6"/>
            <p:cNvSpPr/>
            <p:nvPr/>
          </p:nvSpPr>
          <p:spPr>
            <a:xfrm>
              <a:off x="6161350" y="1492625"/>
              <a:ext cx="164425" cy="216450"/>
            </a:xfrm>
            <a:custGeom>
              <a:avLst/>
              <a:gdLst/>
              <a:ahLst/>
              <a:cxnLst/>
              <a:rect l="l" t="t" r="r" b="b"/>
              <a:pathLst>
                <a:path w="6577" h="8658" extrusionOk="0">
                  <a:moveTo>
                    <a:pt x="4409" y="1"/>
                  </a:moveTo>
                  <a:cubicBezTo>
                    <a:pt x="3184" y="1"/>
                    <a:pt x="1724" y="1375"/>
                    <a:pt x="925" y="3393"/>
                  </a:cubicBezTo>
                  <a:cubicBezTo>
                    <a:pt x="1" y="5726"/>
                    <a:pt x="309" y="8036"/>
                    <a:pt x="1615" y="8554"/>
                  </a:cubicBezTo>
                  <a:cubicBezTo>
                    <a:pt x="1792" y="8624"/>
                    <a:pt x="1978" y="8657"/>
                    <a:pt x="2169" y="8657"/>
                  </a:cubicBezTo>
                  <a:cubicBezTo>
                    <a:pt x="3394" y="8657"/>
                    <a:pt x="4854" y="7283"/>
                    <a:pt x="5653" y="5265"/>
                  </a:cubicBezTo>
                  <a:cubicBezTo>
                    <a:pt x="6577" y="2932"/>
                    <a:pt x="6268" y="622"/>
                    <a:pt x="4963" y="104"/>
                  </a:cubicBezTo>
                  <a:cubicBezTo>
                    <a:pt x="4786" y="34"/>
                    <a:pt x="4600" y="1"/>
                    <a:pt x="4409" y="1"/>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6"/>
            <p:cNvSpPr/>
            <p:nvPr/>
          </p:nvSpPr>
          <p:spPr>
            <a:xfrm>
              <a:off x="5642375" y="1238400"/>
              <a:ext cx="718950" cy="631850"/>
            </a:xfrm>
            <a:custGeom>
              <a:avLst/>
              <a:gdLst/>
              <a:ahLst/>
              <a:cxnLst/>
              <a:rect l="l" t="t" r="r" b="b"/>
              <a:pathLst>
                <a:path w="28758" h="25274" extrusionOk="0">
                  <a:moveTo>
                    <a:pt x="8795" y="0"/>
                  </a:moveTo>
                  <a:cubicBezTo>
                    <a:pt x="8795" y="0"/>
                    <a:pt x="0" y="19675"/>
                    <a:pt x="4072" y="22990"/>
                  </a:cubicBezTo>
                  <a:cubicBezTo>
                    <a:pt x="5698" y="24315"/>
                    <a:pt x="8439" y="25274"/>
                    <a:pt x="11411" y="25274"/>
                  </a:cubicBezTo>
                  <a:cubicBezTo>
                    <a:pt x="15873" y="25274"/>
                    <a:pt x="20856" y="23112"/>
                    <a:pt x="23370" y="16785"/>
                  </a:cubicBezTo>
                  <a:cubicBezTo>
                    <a:pt x="28757" y="3225"/>
                    <a:pt x="25814" y="2741"/>
                    <a:pt x="25814" y="2741"/>
                  </a:cubicBezTo>
                  <a:lnTo>
                    <a:pt x="8795" y="0"/>
                  </a:ln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6"/>
            <p:cNvSpPr/>
            <p:nvPr/>
          </p:nvSpPr>
          <p:spPr>
            <a:xfrm>
              <a:off x="6077025" y="1278575"/>
              <a:ext cx="331525" cy="534000"/>
            </a:xfrm>
            <a:custGeom>
              <a:avLst/>
              <a:gdLst/>
              <a:ahLst/>
              <a:cxnLst/>
              <a:rect l="l" t="t" r="r" b="b"/>
              <a:pathLst>
                <a:path w="13261" h="21360" extrusionOk="0">
                  <a:moveTo>
                    <a:pt x="2100" y="1"/>
                  </a:moveTo>
                  <a:cubicBezTo>
                    <a:pt x="2100" y="1"/>
                    <a:pt x="0" y="7492"/>
                    <a:pt x="5107" y="9514"/>
                  </a:cubicBezTo>
                  <a:lnTo>
                    <a:pt x="4320" y="13334"/>
                  </a:lnTo>
                  <a:lnTo>
                    <a:pt x="5889" y="14048"/>
                  </a:lnTo>
                  <a:lnTo>
                    <a:pt x="7474" y="10121"/>
                  </a:lnTo>
                  <a:cubicBezTo>
                    <a:pt x="7474" y="10121"/>
                    <a:pt x="7493" y="10121"/>
                    <a:pt x="7526" y="10121"/>
                  </a:cubicBezTo>
                  <a:cubicBezTo>
                    <a:pt x="7887" y="10121"/>
                    <a:pt x="9977" y="10215"/>
                    <a:pt x="9257" y="12433"/>
                  </a:cubicBezTo>
                  <a:cubicBezTo>
                    <a:pt x="8224" y="15608"/>
                    <a:pt x="6632" y="16185"/>
                    <a:pt x="5611" y="16185"/>
                  </a:cubicBezTo>
                  <a:cubicBezTo>
                    <a:pt x="5028" y="16185"/>
                    <a:pt x="4631" y="15997"/>
                    <a:pt x="4631" y="15997"/>
                  </a:cubicBezTo>
                  <a:lnTo>
                    <a:pt x="2336" y="21359"/>
                  </a:lnTo>
                  <a:lnTo>
                    <a:pt x="2336" y="21359"/>
                  </a:lnTo>
                  <a:cubicBezTo>
                    <a:pt x="2336" y="21359"/>
                    <a:pt x="10332" y="16050"/>
                    <a:pt x="11902" y="8541"/>
                  </a:cubicBezTo>
                  <a:cubicBezTo>
                    <a:pt x="13261" y="2045"/>
                    <a:pt x="11642" y="1607"/>
                    <a:pt x="11181" y="1607"/>
                  </a:cubicBezTo>
                  <a:cubicBezTo>
                    <a:pt x="11109" y="1607"/>
                    <a:pt x="11066" y="1618"/>
                    <a:pt x="11066" y="1618"/>
                  </a:cubicBezTo>
                  <a:lnTo>
                    <a:pt x="2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6"/>
            <p:cNvSpPr/>
            <p:nvPr/>
          </p:nvSpPr>
          <p:spPr>
            <a:xfrm>
              <a:off x="5337225" y="1032250"/>
              <a:ext cx="1177975" cy="445400"/>
            </a:xfrm>
            <a:custGeom>
              <a:avLst/>
              <a:gdLst/>
              <a:ahLst/>
              <a:cxnLst/>
              <a:rect l="l" t="t" r="r" b="b"/>
              <a:pathLst>
                <a:path w="47119" h="17816" extrusionOk="0">
                  <a:moveTo>
                    <a:pt x="27039" y="1"/>
                  </a:moveTo>
                  <a:cubicBezTo>
                    <a:pt x="23023" y="1"/>
                    <a:pt x="21095" y="8298"/>
                    <a:pt x="21095" y="8298"/>
                  </a:cubicBezTo>
                  <a:cubicBezTo>
                    <a:pt x="17236" y="7896"/>
                    <a:pt x="14567" y="7718"/>
                    <a:pt x="12862" y="7718"/>
                  </a:cubicBezTo>
                  <a:cubicBezTo>
                    <a:pt x="0" y="7718"/>
                    <a:pt x="42007" y="17816"/>
                    <a:pt x="42007" y="17816"/>
                  </a:cubicBezTo>
                  <a:cubicBezTo>
                    <a:pt x="47118" y="2134"/>
                    <a:pt x="38321" y="1714"/>
                    <a:pt x="27501" y="37"/>
                  </a:cubicBezTo>
                  <a:cubicBezTo>
                    <a:pt x="27344" y="13"/>
                    <a:pt x="27190" y="1"/>
                    <a:pt x="27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6"/>
            <p:cNvSpPr/>
            <p:nvPr/>
          </p:nvSpPr>
          <p:spPr>
            <a:xfrm>
              <a:off x="5337325" y="1225225"/>
              <a:ext cx="1050200" cy="252425"/>
            </a:xfrm>
            <a:custGeom>
              <a:avLst/>
              <a:gdLst/>
              <a:ahLst/>
              <a:cxnLst/>
              <a:rect l="l" t="t" r="r" b="b"/>
              <a:pathLst>
                <a:path w="42008" h="10097" extrusionOk="0">
                  <a:moveTo>
                    <a:pt x="12856" y="0"/>
                  </a:moveTo>
                  <a:cubicBezTo>
                    <a:pt x="0" y="0"/>
                    <a:pt x="42003" y="10097"/>
                    <a:pt x="42003" y="10097"/>
                  </a:cubicBezTo>
                  <a:lnTo>
                    <a:pt x="42008" y="10087"/>
                  </a:lnTo>
                  <a:cubicBezTo>
                    <a:pt x="41958" y="10075"/>
                    <a:pt x="41911" y="10068"/>
                    <a:pt x="41862" y="10056"/>
                  </a:cubicBezTo>
                  <a:cubicBezTo>
                    <a:pt x="27658" y="6717"/>
                    <a:pt x="21091" y="580"/>
                    <a:pt x="21091" y="580"/>
                  </a:cubicBezTo>
                  <a:cubicBezTo>
                    <a:pt x="17231" y="178"/>
                    <a:pt x="14561" y="0"/>
                    <a:pt x="128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6"/>
            <p:cNvSpPr/>
            <p:nvPr/>
          </p:nvSpPr>
          <p:spPr>
            <a:xfrm>
              <a:off x="4370725" y="2086250"/>
              <a:ext cx="1273600" cy="599925"/>
            </a:xfrm>
            <a:custGeom>
              <a:avLst/>
              <a:gdLst/>
              <a:ahLst/>
              <a:cxnLst/>
              <a:rect l="l" t="t" r="r" b="b"/>
              <a:pathLst>
                <a:path w="50944" h="23997" extrusionOk="0">
                  <a:moveTo>
                    <a:pt x="42568" y="1"/>
                  </a:moveTo>
                  <a:lnTo>
                    <a:pt x="28867" y="15551"/>
                  </a:lnTo>
                  <a:lnTo>
                    <a:pt x="9645" y="12546"/>
                  </a:lnTo>
                  <a:cubicBezTo>
                    <a:pt x="7838" y="10667"/>
                    <a:pt x="7063" y="10048"/>
                    <a:pt x="6826" y="10048"/>
                  </a:cubicBezTo>
                  <a:cubicBezTo>
                    <a:pt x="6366" y="10048"/>
                    <a:pt x="7926" y="12374"/>
                    <a:pt x="7926" y="12374"/>
                  </a:cubicBezTo>
                  <a:cubicBezTo>
                    <a:pt x="5103" y="11687"/>
                    <a:pt x="3701" y="11435"/>
                    <a:pt x="3164" y="11435"/>
                  </a:cubicBezTo>
                  <a:cubicBezTo>
                    <a:pt x="1685" y="11435"/>
                    <a:pt x="6745" y="13340"/>
                    <a:pt x="6745" y="13340"/>
                  </a:cubicBezTo>
                  <a:cubicBezTo>
                    <a:pt x="4039" y="12429"/>
                    <a:pt x="2731" y="12096"/>
                    <a:pt x="2266" y="12096"/>
                  </a:cubicBezTo>
                  <a:cubicBezTo>
                    <a:pt x="998" y="12096"/>
                    <a:pt x="5973" y="14566"/>
                    <a:pt x="5973" y="14566"/>
                  </a:cubicBezTo>
                  <a:cubicBezTo>
                    <a:pt x="3046" y="13811"/>
                    <a:pt x="1669" y="13535"/>
                    <a:pt x="1225" y="13535"/>
                  </a:cubicBezTo>
                  <a:cubicBezTo>
                    <a:pt x="0" y="13535"/>
                    <a:pt x="5864" y="15639"/>
                    <a:pt x="5864" y="15639"/>
                  </a:cubicBezTo>
                  <a:cubicBezTo>
                    <a:pt x="3611" y="15099"/>
                    <a:pt x="2427" y="14894"/>
                    <a:pt x="1927" y="14894"/>
                  </a:cubicBezTo>
                  <a:cubicBezTo>
                    <a:pt x="360" y="14894"/>
                    <a:pt x="5521" y="16907"/>
                    <a:pt x="5521" y="16907"/>
                  </a:cubicBezTo>
                  <a:cubicBezTo>
                    <a:pt x="5521" y="16907"/>
                    <a:pt x="27020" y="23176"/>
                    <a:pt x="30628" y="23970"/>
                  </a:cubicBezTo>
                  <a:cubicBezTo>
                    <a:pt x="30708" y="23988"/>
                    <a:pt x="30795" y="23996"/>
                    <a:pt x="30889" y="23996"/>
                  </a:cubicBezTo>
                  <a:cubicBezTo>
                    <a:pt x="34974" y="23996"/>
                    <a:pt x="50944" y="7346"/>
                    <a:pt x="50944" y="7346"/>
                  </a:cubicBezTo>
                  <a:lnTo>
                    <a:pt x="42568" y="1"/>
                  </a:lnTo>
                  <a:close/>
                </a:path>
              </a:pathLst>
            </a:custGeom>
            <a:solidFill>
              <a:srgbClr val="FFC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6"/>
            <p:cNvSpPr/>
            <p:nvPr/>
          </p:nvSpPr>
          <p:spPr>
            <a:xfrm>
              <a:off x="4370725" y="2086250"/>
              <a:ext cx="1273600" cy="599925"/>
            </a:xfrm>
            <a:custGeom>
              <a:avLst/>
              <a:gdLst/>
              <a:ahLst/>
              <a:cxnLst/>
              <a:rect l="l" t="t" r="r" b="b"/>
              <a:pathLst>
                <a:path w="50944" h="23997" extrusionOk="0">
                  <a:moveTo>
                    <a:pt x="42568" y="1"/>
                  </a:moveTo>
                  <a:lnTo>
                    <a:pt x="28867" y="15551"/>
                  </a:lnTo>
                  <a:lnTo>
                    <a:pt x="9645" y="12546"/>
                  </a:lnTo>
                  <a:cubicBezTo>
                    <a:pt x="7838" y="10667"/>
                    <a:pt x="7063" y="10048"/>
                    <a:pt x="6826" y="10048"/>
                  </a:cubicBezTo>
                  <a:cubicBezTo>
                    <a:pt x="6366" y="10048"/>
                    <a:pt x="7926" y="12374"/>
                    <a:pt x="7926" y="12374"/>
                  </a:cubicBezTo>
                  <a:cubicBezTo>
                    <a:pt x="5103" y="11687"/>
                    <a:pt x="3701" y="11435"/>
                    <a:pt x="3164" y="11435"/>
                  </a:cubicBezTo>
                  <a:cubicBezTo>
                    <a:pt x="1685" y="11435"/>
                    <a:pt x="6745" y="13340"/>
                    <a:pt x="6745" y="13340"/>
                  </a:cubicBezTo>
                  <a:cubicBezTo>
                    <a:pt x="4039" y="12429"/>
                    <a:pt x="2731" y="12096"/>
                    <a:pt x="2266" y="12096"/>
                  </a:cubicBezTo>
                  <a:cubicBezTo>
                    <a:pt x="998" y="12096"/>
                    <a:pt x="5973" y="14566"/>
                    <a:pt x="5973" y="14566"/>
                  </a:cubicBezTo>
                  <a:cubicBezTo>
                    <a:pt x="3046" y="13811"/>
                    <a:pt x="1669" y="13535"/>
                    <a:pt x="1225" y="13535"/>
                  </a:cubicBezTo>
                  <a:cubicBezTo>
                    <a:pt x="0" y="13535"/>
                    <a:pt x="5864" y="15639"/>
                    <a:pt x="5864" y="15639"/>
                  </a:cubicBezTo>
                  <a:cubicBezTo>
                    <a:pt x="3611" y="15099"/>
                    <a:pt x="2427" y="14894"/>
                    <a:pt x="1927" y="14894"/>
                  </a:cubicBezTo>
                  <a:cubicBezTo>
                    <a:pt x="360" y="14894"/>
                    <a:pt x="5521" y="16907"/>
                    <a:pt x="5521" y="16907"/>
                  </a:cubicBezTo>
                  <a:cubicBezTo>
                    <a:pt x="5521" y="16907"/>
                    <a:pt x="27020" y="23176"/>
                    <a:pt x="30628" y="23970"/>
                  </a:cubicBezTo>
                  <a:cubicBezTo>
                    <a:pt x="30708" y="23988"/>
                    <a:pt x="30795" y="23996"/>
                    <a:pt x="30889" y="23996"/>
                  </a:cubicBezTo>
                  <a:cubicBezTo>
                    <a:pt x="34974" y="23996"/>
                    <a:pt x="50944" y="7346"/>
                    <a:pt x="50944" y="7346"/>
                  </a:cubicBezTo>
                  <a:lnTo>
                    <a:pt x="42568" y="1"/>
                  </a:ln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6"/>
            <p:cNvSpPr/>
            <p:nvPr/>
          </p:nvSpPr>
          <p:spPr>
            <a:xfrm>
              <a:off x="5347975" y="1926625"/>
              <a:ext cx="433600" cy="355475"/>
            </a:xfrm>
            <a:custGeom>
              <a:avLst/>
              <a:gdLst/>
              <a:ahLst/>
              <a:cxnLst/>
              <a:rect l="l" t="t" r="r" b="b"/>
              <a:pathLst>
                <a:path w="17344" h="14219" extrusionOk="0">
                  <a:moveTo>
                    <a:pt x="12476" y="1"/>
                  </a:moveTo>
                  <a:cubicBezTo>
                    <a:pt x="7718" y="1"/>
                    <a:pt x="0" y="8879"/>
                    <a:pt x="0" y="8879"/>
                  </a:cubicBezTo>
                  <a:lnTo>
                    <a:pt x="4794" y="14218"/>
                  </a:lnTo>
                  <a:cubicBezTo>
                    <a:pt x="4794" y="14218"/>
                    <a:pt x="17344" y="156"/>
                    <a:pt x="12598" y="3"/>
                  </a:cubicBezTo>
                  <a:cubicBezTo>
                    <a:pt x="12558" y="1"/>
                    <a:pt x="12517" y="1"/>
                    <a:pt x="1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6"/>
            <p:cNvSpPr/>
            <p:nvPr/>
          </p:nvSpPr>
          <p:spPr>
            <a:xfrm>
              <a:off x="5347975" y="1926625"/>
              <a:ext cx="433600" cy="355475"/>
            </a:xfrm>
            <a:custGeom>
              <a:avLst/>
              <a:gdLst/>
              <a:ahLst/>
              <a:cxnLst/>
              <a:rect l="l" t="t" r="r" b="b"/>
              <a:pathLst>
                <a:path w="17344" h="14219" extrusionOk="0">
                  <a:moveTo>
                    <a:pt x="12476" y="1"/>
                  </a:moveTo>
                  <a:cubicBezTo>
                    <a:pt x="7718" y="1"/>
                    <a:pt x="0" y="8879"/>
                    <a:pt x="0" y="8879"/>
                  </a:cubicBezTo>
                  <a:lnTo>
                    <a:pt x="4794" y="14218"/>
                  </a:lnTo>
                  <a:cubicBezTo>
                    <a:pt x="4794" y="14218"/>
                    <a:pt x="17344" y="156"/>
                    <a:pt x="12598" y="3"/>
                  </a:cubicBezTo>
                  <a:cubicBezTo>
                    <a:pt x="12558" y="1"/>
                    <a:pt x="12517" y="1"/>
                    <a:pt x="124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6"/>
            <p:cNvSpPr/>
            <p:nvPr/>
          </p:nvSpPr>
          <p:spPr>
            <a:xfrm>
              <a:off x="5137125" y="1918975"/>
              <a:ext cx="1250700" cy="1413475"/>
            </a:xfrm>
            <a:custGeom>
              <a:avLst/>
              <a:gdLst/>
              <a:ahLst/>
              <a:cxnLst/>
              <a:rect l="l" t="t" r="r" b="b"/>
              <a:pathLst>
                <a:path w="50028" h="56539" extrusionOk="0">
                  <a:moveTo>
                    <a:pt x="22822" y="0"/>
                  </a:moveTo>
                  <a:cubicBezTo>
                    <a:pt x="20563" y="0"/>
                    <a:pt x="18801" y="499"/>
                    <a:pt x="17961" y="1720"/>
                  </a:cubicBezTo>
                  <a:cubicBezTo>
                    <a:pt x="14335" y="7000"/>
                    <a:pt x="1" y="42816"/>
                    <a:pt x="1" y="42816"/>
                  </a:cubicBezTo>
                  <a:cubicBezTo>
                    <a:pt x="1" y="42816"/>
                    <a:pt x="15218" y="53027"/>
                    <a:pt x="30222" y="56538"/>
                  </a:cubicBezTo>
                  <a:cubicBezTo>
                    <a:pt x="30222" y="56538"/>
                    <a:pt x="50028" y="11831"/>
                    <a:pt x="46256" y="8252"/>
                  </a:cubicBezTo>
                  <a:cubicBezTo>
                    <a:pt x="45066" y="7123"/>
                    <a:pt x="42166" y="5529"/>
                    <a:pt x="38643" y="4042"/>
                  </a:cubicBezTo>
                  <a:cubicBezTo>
                    <a:pt x="37372" y="5046"/>
                    <a:pt x="35683" y="5523"/>
                    <a:pt x="33981" y="5523"/>
                  </a:cubicBezTo>
                  <a:cubicBezTo>
                    <a:pt x="30646" y="5523"/>
                    <a:pt x="27261" y="3692"/>
                    <a:pt x="26868" y="404"/>
                  </a:cubicBezTo>
                  <a:cubicBezTo>
                    <a:pt x="25419" y="147"/>
                    <a:pt x="24047" y="0"/>
                    <a:pt x="22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6"/>
            <p:cNvSpPr/>
            <p:nvPr/>
          </p:nvSpPr>
          <p:spPr>
            <a:xfrm>
              <a:off x="5137125" y="2388775"/>
              <a:ext cx="869825" cy="943675"/>
            </a:xfrm>
            <a:custGeom>
              <a:avLst/>
              <a:gdLst/>
              <a:ahLst/>
              <a:cxnLst/>
              <a:rect l="l" t="t" r="r" b="b"/>
              <a:pathLst>
                <a:path w="34793" h="37747" extrusionOk="0">
                  <a:moveTo>
                    <a:pt x="9933" y="1"/>
                  </a:moveTo>
                  <a:cubicBezTo>
                    <a:pt x="5063" y="11375"/>
                    <a:pt x="1" y="24025"/>
                    <a:pt x="1" y="24025"/>
                  </a:cubicBezTo>
                  <a:cubicBezTo>
                    <a:pt x="1" y="24025"/>
                    <a:pt x="15218" y="34237"/>
                    <a:pt x="30222" y="37746"/>
                  </a:cubicBezTo>
                  <a:cubicBezTo>
                    <a:pt x="30222" y="37746"/>
                    <a:pt x="32203" y="33272"/>
                    <a:pt x="34793" y="27042"/>
                  </a:cubicBezTo>
                  <a:cubicBezTo>
                    <a:pt x="31931" y="25026"/>
                    <a:pt x="29172" y="22905"/>
                    <a:pt x="26532" y="20754"/>
                  </a:cubicBezTo>
                  <a:cubicBezTo>
                    <a:pt x="19764" y="15235"/>
                    <a:pt x="13128" y="8295"/>
                    <a:pt x="9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6"/>
            <p:cNvSpPr/>
            <p:nvPr/>
          </p:nvSpPr>
          <p:spPr>
            <a:xfrm>
              <a:off x="4134150" y="1941375"/>
              <a:ext cx="1152200" cy="1100325"/>
            </a:xfrm>
            <a:custGeom>
              <a:avLst/>
              <a:gdLst/>
              <a:ahLst/>
              <a:cxnLst/>
              <a:rect l="l" t="t" r="r" b="b"/>
              <a:pathLst>
                <a:path w="46088" h="44013" extrusionOk="0">
                  <a:moveTo>
                    <a:pt x="6063" y="1"/>
                  </a:moveTo>
                  <a:lnTo>
                    <a:pt x="1" y="39090"/>
                  </a:lnTo>
                  <a:lnTo>
                    <a:pt x="38020" y="44012"/>
                  </a:lnTo>
                  <a:lnTo>
                    <a:pt x="46088" y="5726"/>
                  </a:lnTo>
                  <a:lnTo>
                    <a:pt x="60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4134150" y="1941375"/>
              <a:ext cx="318625" cy="1001400"/>
            </a:xfrm>
            <a:custGeom>
              <a:avLst/>
              <a:gdLst/>
              <a:ahLst/>
              <a:cxnLst/>
              <a:rect l="l" t="t" r="r" b="b"/>
              <a:pathLst>
                <a:path w="12745" h="40056" extrusionOk="0">
                  <a:moveTo>
                    <a:pt x="6063" y="1"/>
                  </a:moveTo>
                  <a:lnTo>
                    <a:pt x="1" y="39090"/>
                  </a:lnTo>
                  <a:lnTo>
                    <a:pt x="7457" y="40055"/>
                  </a:lnTo>
                  <a:lnTo>
                    <a:pt x="12745" y="956"/>
                  </a:lnTo>
                  <a:lnTo>
                    <a:pt x="60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4854750" y="2398675"/>
              <a:ext cx="1267875" cy="618250"/>
            </a:xfrm>
            <a:custGeom>
              <a:avLst/>
              <a:gdLst/>
              <a:ahLst/>
              <a:cxnLst/>
              <a:rect l="l" t="t" r="r" b="b"/>
              <a:pathLst>
                <a:path w="50715" h="24730" extrusionOk="0">
                  <a:moveTo>
                    <a:pt x="41863" y="1"/>
                  </a:moveTo>
                  <a:lnTo>
                    <a:pt x="29237" y="16436"/>
                  </a:lnTo>
                  <a:lnTo>
                    <a:pt x="9857" y="14728"/>
                  </a:lnTo>
                  <a:cubicBezTo>
                    <a:pt x="7955" y="12999"/>
                    <a:pt x="7135" y="12425"/>
                    <a:pt x="6886" y="12425"/>
                  </a:cubicBezTo>
                  <a:cubicBezTo>
                    <a:pt x="6392" y="12425"/>
                    <a:pt x="8130" y="14673"/>
                    <a:pt x="8130" y="14673"/>
                  </a:cubicBezTo>
                  <a:cubicBezTo>
                    <a:pt x="5526" y="14221"/>
                    <a:pt x="4119" y="14050"/>
                    <a:pt x="3483" y="14050"/>
                  </a:cubicBezTo>
                  <a:cubicBezTo>
                    <a:pt x="1496" y="14050"/>
                    <a:pt x="7017" y="15717"/>
                    <a:pt x="7017" y="15717"/>
                  </a:cubicBezTo>
                  <a:cubicBezTo>
                    <a:pt x="4408" y="15029"/>
                    <a:pt x="3079" y="14772"/>
                    <a:pt x="2548" y="14772"/>
                  </a:cubicBezTo>
                  <a:cubicBezTo>
                    <a:pt x="989" y="14772"/>
                    <a:pt x="6328" y="16989"/>
                    <a:pt x="6328" y="16989"/>
                  </a:cubicBezTo>
                  <a:cubicBezTo>
                    <a:pt x="3561" y="16471"/>
                    <a:pt x="2163" y="16276"/>
                    <a:pt x="1627" y="16276"/>
                  </a:cubicBezTo>
                  <a:cubicBezTo>
                    <a:pt x="0" y="16276"/>
                    <a:pt x="6293" y="18068"/>
                    <a:pt x="6293" y="18068"/>
                  </a:cubicBezTo>
                  <a:cubicBezTo>
                    <a:pt x="4241" y="17720"/>
                    <a:pt x="3068" y="17584"/>
                    <a:pt x="2489" y="17584"/>
                  </a:cubicBezTo>
                  <a:cubicBezTo>
                    <a:pt x="400" y="17584"/>
                    <a:pt x="6034" y="19355"/>
                    <a:pt x="6034" y="19355"/>
                  </a:cubicBezTo>
                  <a:cubicBezTo>
                    <a:pt x="6034" y="19355"/>
                    <a:pt x="27907" y="24166"/>
                    <a:pt x="31560" y="24717"/>
                  </a:cubicBezTo>
                  <a:cubicBezTo>
                    <a:pt x="31613" y="24725"/>
                    <a:pt x="31669" y="24729"/>
                    <a:pt x="31728" y="24729"/>
                  </a:cubicBezTo>
                  <a:cubicBezTo>
                    <a:pt x="35666" y="24729"/>
                    <a:pt x="50715" y="6767"/>
                    <a:pt x="50715" y="6767"/>
                  </a:cubicBezTo>
                  <a:lnTo>
                    <a:pt x="41863" y="1"/>
                  </a:ln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390600" y="5071275"/>
              <a:ext cx="3075800" cy="235800"/>
            </a:xfrm>
            <a:custGeom>
              <a:avLst/>
              <a:gdLst/>
              <a:ahLst/>
              <a:cxnLst/>
              <a:rect l="l" t="t" r="r" b="b"/>
              <a:pathLst>
                <a:path w="123032" h="9432" extrusionOk="0">
                  <a:moveTo>
                    <a:pt x="61517" y="1"/>
                  </a:moveTo>
                  <a:cubicBezTo>
                    <a:pt x="45201" y="1"/>
                    <a:pt x="29554" y="498"/>
                    <a:pt x="18018" y="1383"/>
                  </a:cubicBezTo>
                  <a:cubicBezTo>
                    <a:pt x="6482" y="2266"/>
                    <a:pt x="0" y="3467"/>
                    <a:pt x="0" y="4717"/>
                  </a:cubicBezTo>
                  <a:cubicBezTo>
                    <a:pt x="0" y="5967"/>
                    <a:pt x="6482" y="7166"/>
                    <a:pt x="18018" y="8051"/>
                  </a:cubicBezTo>
                  <a:cubicBezTo>
                    <a:pt x="29554" y="8936"/>
                    <a:pt x="45201" y="9431"/>
                    <a:pt x="61517" y="9431"/>
                  </a:cubicBezTo>
                  <a:cubicBezTo>
                    <a:pt x="77832" y="9431"/>
                    <a:pt x="93478" y="8936"/>
                    <a:pt x="105014" y="8051"/>
                  </a:cubicBezTo>
                  <a:cubicBezTo>
                    <a:pt x="116550" y="7166"/>
                    <a:pt x="123031" y="5967"/>
                    <a:pt x="123031" y="4717"/>
                  </a:cubicBezTo>
                  <a:cubicBezTo>
                    <a:pt x="123031" y="3467"/>
                    <a:pt x="116550" y="2266"/>
                    <a:pt x="105014" y="1383"/>
                  </a:cubicBezTo>
                  <a:cubicBezTo>
                    <a:pt x="93478" y="498"/>
                    <a:pt x="77832" y="1"/>
                    <a:pt x="61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2175350" y="4956975"/>
              <a:ext cx="229900" cy="253675"/>
            </a:xfrm>
            <a:custGeom>
              <a:avLst/>
              <a:gdLst/>
              <a:ahLst/>
              <a:cxnLst/>
              <a:rect l="l" t="t" r="r" b="b"/>
              <a:pathLst>
                <a:path w="9196" h="10147" extrusionOk="0">
                  <a:moveTo>
                    <a:pt x="3146" y="0"/>
                  </a:moveTo>
                  <a:cubicBezTo>
                    <a:pt x="3146" y="0"/>
                    <a:pt x="0" y="8574"/>
                    <a:pt x="1937" y="10002"/>
                  </a:cubicBezTo>
                  <a:cubicBezTo>
                    <a:pt x="2069" y="10100"/>
                    <a:pt x="2218" y="10146"/>
                    <a:pt x="2380" y="10146"/>
                  </a:cubicBezTo>
                  <a:cubicBezTo>
                    <a:pt x="4577" y="10146"/>
                    <a:pt x="9196" y="1715"/>
                    <a:pt x="9196" y="1715"/>
                  </a:cubicBezTo>
                  <a:lnTo>
                    <a:pt x="31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2770125" y="5049850"/>
              <a:ext cx="385125" cy="107550"/>
            </a:xfrm>
            <a:custGeom>
              <a:avLst/>
              <a:gdLst/>
              <a:ahLst/>
              <a:cxnLst/>
              <a:rect l="l" t="t" r="r" b="b"/>
              <a:pathLst>
                <a:path w="15405" h="4302" extrusionOk="0">
                  <a:moveTo>
                    <a:pt x="1135" y="1"/>
                  </a:moveTo>
                  <a:cubicBezTo>
                    <a:pt x="1135" y="1"/>
                    <a:pt x="0" y="2725"/>
                    <a:pt x="1135" y="2952"/>
                  </a:cubicBezTo>
                  <a:cubicBezTo>
                    <a:pt x="1742" y="3074"/>
                    <a:pt x="8401" y="4302"/>
                    <a:pt x="11846" y="4302"/>
                  </a:cubicBezTo>
                  <a:cubicBezTo>
                    <a:pt x="14836" y="4302"/>
                    <a:pt x="15405" y="3377"/>
                    <a:pt x="74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2655325" y="2718800"/>
              <a:ext cx="758925" cy="2357000"/>
            </a:xfrm>
            <a:custGeom>
              <a:avLst/>
              <a:gdLst/>
              <a:ahLst/>
              <a:cxnLst/>
              <a:rect l="l" t="t" r="r" b="b"/>
              <a:pathLst>
                <a:path w="30357" h="94280" extrusionOk="0">
                  <a:moveTo>
                    <a:pt x="14595" y="0"/>
                  </a:moveTo>
                  <a:lnTo>
                    <a:pt x="0" y="19265"/>
                  </a:lnTo>
                  <a:lnTo>
                    <a:pt x="4088" y="94280"/>
                  </a:lnTo>
                  <a:lnTo>
                    <a:pt x="14011" y="93111"/>
                  </a:lnTo>
                  <a:cubicBezTo>
                    <a:pt x="30357" y="23936"/>
                    <a:pt x="14595" y="1"/>
                    <a:pt x="14595" y="0"/>
                  </a:cubicBezTo>
                  <a:close/>
                </a:path>
              </a:pathLst>
            </a:custGeom>
            <a:solidFill>
              <a:srgbClr val="FFC3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2655325" y="2718800"/>
              <a:ext cx="758925" cy="2357000"/>
            </a:xfrm>
            <a:custGeom>
              <a:avLst/>
              <a:gdLst/>
              <a:ahLst/>
              <a:cxnLst/>
              <a:rect l="l" t="t" r="r" b="b"/>
              <a:pathLst>
                <a:path w="30357" h="94280" extrusionOk="0">
                  <a:moveTo>
                    <a:pt x="14595" y="0"/>
                  </a:moveTo>
                  <a:lnTo>
                    <a:pt x="0" y="19265"/>
                  </a:lnTo>
                  <a:lnTo>
                    <a:pt x="4088" y="94280"/>
                  </a:lnTo>
                  <a:lnTo>
                    <a:pt x="14011" y="93111"/>
                  </a:lnTo>
                  <a:cubicBezTo>
                    <a:pt x="30357" y="23936"/>
                    <a:pt x="14595" y="1"/>
                    <a:pt x="145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2108050" y="2392825"/>
              <a:ext cx="1001550" cy="2661075"/>
            </a:xfrm>
            <a:custGeom>
              <a:avLst/>
              <a:gdLst/>
              <a:ahLst/>
              <a:cxnLst/>
              <a:rect l="l" t="t" r="r" b="b"/>
              <a:pathLst>
                <a:path w="40062" h="106443" extrusionOk="0">
                  <a:moveTo>
                    <a:pt x="13467" y="1"/>
                  </a:moveTo>
                  <a:cubicBezTo>
                    <a:pt x="13467" y="1"/>
                    <a:pt x="0" y="23255"/>
                    <a:pt x="3503" y="34930"/>
                  </a:cubicBezTo>
                  <a:cubicBezTo>
                    <a:pt x="6203" y="43934"/>
                    <a:pt x="16930" y="59742"/>
                    <a:pt x="16930" y="59742"/>
                  </a:cubicBezTo>
                  <a:cubicBezTo>
                    <a:pt x="16930" y="59742"/>
                    <a:pt x="6130" y="73751"/>
                    <a:pt x="2627" y="103815"/>
                  </a:cubicBezTo>
                  <a:lnTo>
                    <a:pt x="13135" y="106443"/>
                  </a:lnTo>
                  <a:cubicBezTo>
                    <a:pt x="13135" y="106443"/>
                    <a:pt x="31231" y="65870"/>
                    <a:pt x="32107" y="61492"/>
                  </a:cubicBezTo>
                  <a:cubicBezTo>
                    <a:pt x="32983" y="57114"/>
                    <a:pt x="28605" y="29385"/>
                    <a:pt x="28605" y="29385"/>
                  </a:cubicBezTo>
                  <a:lnTo>
                    <a:pt x="40061" y="21781"/>
                  </a:lnTo>
                  <a:lnTo>
                    <a:pt x="34848" y="3720"/>
                  </a:lnTo>
                  <a:lnTo>
                    <a:pt x="134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2746000" y="407550"/>
              <a:ext cx="334750" cy="1739375"/>
            </a:xfrm>
            <a:custGeom>
              <a:avLst/>
              <a:gdLst/>
              <a:ahLst/>
              <a:cxnLst/>
              <a:rect l="l" t="t" r="r" b="b"/>
              <a:pathLst>
                <a:path w="13390" h="69575" extrusionOk="0">
                  <a:moveTo>
                    <a:pt x="10624" y="0"/>
                  </a:moveTo>
                  <a:cubicBezTo>
                    <a:pt x="10199" y="0"/>
                    <a:pt x="9214" y="5620"/>
                    <a:pt x="9214" y="5620"/>
                  </a:cubicBezTo>
                  <a:cubicBezTo>
                    <a:pt x="8910" y="1387"/>
                    <a:pt x="8678" y="23"/>
                    <a:pt x="8506" y="23"/>
                  </a:cubicBezTo>
                  <a:cubicBezTo>
                    <a:pt x="8195" y="23"/>
                    <a:pt x="8078" y="4497"/>
                    <a:pt x="8078" y="4497"/>
                  </a:cubicBezTo>
                  <a:cubicBezTo>
                    <a:pt x="5364" y="23674"/>
                    <a:pt x="0" y="54381"/>
                    <a:pt x="0" y="54381"/>
                  </a:cubicBezTo>
                  <a:cubicBezTo>
                    <a:pt x="0" y="54381"/>
                    <a:pt x="1063" y="69575"/>
                    <a:pt x="3795" y="69575"/>
                  </a:cubicBezTo>
                  <a:cubicBezTo>
                    <a:pt x="4673" y="69575"/>
                    <a:pt x="5724" y="68004"/>
                    <a:pt x="6967" y="63853"/>
                  </a:cubicBezTo>
                  <a:cubicBezTo>
                    <a:pt x="12075" y="46790"/>
                    <a:pt x="13046" y="6812"/>
                    <a:pt x="13046" y="6812"/>
                  </a:cubicBezTo>
                  <a:cubicBezTo>
                    <a:pt x="13389" y="3405"/>
                    <a:pt x="13343" y="2298"/>
                    <a:pt x="13138" y="2298"/>
                  </a:cubicBezTo>
                  <a:cubicBezTo>
                    <a:pt x="12756" y="2298"/>
                    <a:pt x="11825" y="6124"/>
                    <a:pt x="11825" y="6124"/>
                  </a:cubicBezTo>
                  <a:cubicBezTo>
                    <a:pt x="12237" y="2320"/>
                    <a:pt x="12208" y="1100"/>
                    <a:pt x="12000" y="1100"/>
                  </a:cubicBezTo>
                  <a:cubicBezTo>
                    <a:pt x="11629" y="1100"/>
                    <a:pt x="10688" y="5003"/>
                    <a:pt x="10688" y="5003"/>
                  </a:cubicBezTo>
                  <a:cubicBezTo>
                    <a:pt x="10903" y="1267"/>
                    <a:pt x="10827" y="0"/>
                    <a:pt x="10624" y="0"/>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2880350" y="529300"/>
              <a:ext cx="174025" cy="125450"/>
            </a:xfrm>
            <a:custGeom>
              <a:avLst/>
              <a:gdLst/>
              <a:ahLst/>
              <a:cxnLst/>
              <a:rect l="l" t="t" r="r" b="b"/>
              <a:pathLst>
                <a:path w="6961" h="5018" extrusionOk="0">
                  <a:moveTo>
                    <a:pt x="593" y="1"/>
                  </a:moveTo>
                  <a:cubicBezTo>
                    <a:pt x="0" y="1"/>
                    <a:pt x="3738" y="3803"/>
                    <a:pt x="3738" y="3803"/>
                  </a:cubicBezTo>
                  <a:cubicBezTo>
                    <a:pt x="3738" y="3803"/>
                    <a:pt x="5956" y="5017"/>
                    <a:pt x="6533" y="5017"/>
                  </a:cubicBezTo>
                  <a:cubicBezTo>
                    <a:pt x="6960" y="5017"/>
                    <a:pt x="6488" y="4352"/>
                    <a:pt x="3551" y="2035"/>
                  </a:cubicBezTo>
                  <a:cubicBezTo>
                    <a:pt x="1658" y="542"/>
                    <a:pt x="817" y="1"/>
                    <a:pt x="593" y="1"/>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1905825" y="951875"/>
              <a:ext cx="811375" cy="1078925"/>
            </a:xfrm>
            <a:custGeom>
              <a:avLst/>
              <a:gdLst/>
              <a:ahLst/>
              <a:cxnLst/>
              <a:rect l="l" t="t" r="r" b="b"/>
              <a:pathLst>
                <a:path w="32455" h="43157" extrusionOk="0">
                  <a:moveTo>
                    <a:pt x="23629" y="1"/>
                  </a:moveTo>
                  <a:cubicBezTo>
                    <a:pt x="22178" y="1"/>
                    <a:pt x="20524" y="415"/>
                    <a:pt x="18700" y="1528"/>
                  </a:cubicBezTo>
                  <a:cubicBezTo>
                    <a:pt x="11536" y="5894"/>
                    <a:pt x="16205" y="16176"/>
                    <a:pt x="7931" y="19060"/>
                  </a:cubicBezTo>
                  <a:cubicBezTo>
                    <a:pt x="0" y="21824"/>
                    <a:pt x="486" y="43156"/>
                    <a:pt x="15642" y="43156"/>
                  </a:cubicBezTo>
                  <a:cubicBezTo>
                    <a:pt x="16298" y="43156"/>
                    <a:pt x="16980" y="43116"/>
                    <a:pt x="17691" y="43033"/>
                  </a:cubicBezTo>
                  <a:cubicBezTo>
                    <a:pt x="28580" y="41762"/>
                    <a:pt x="32455" y="31835"/>
                    <a:pt x="32455" y="31835"/>
                  </a:cubicBezTo>
                  <a:lnTo>
                    <a:pt x="30391" y="3552"/>
                  </a:lnTo>
                  <a:cubicBezTo>
                    <a:pt x="30391" y="3552"/>
                    <a:pt x="27876" y="1"/>
                    <a:pt x="236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2605275" y="951625"/>
              <a:ext cx="758650" cy="1136325"/>
            </a:xfrm>
            <a:custGeom>
              <a:avLst/>
              <a:gdLst/>
              <a:ahLst/>
              <a:cxnLst/>
              <a:rect l="l" t="t" r="r" b="b"/>
              <a:pathLst>
                <a:path w="30346" h="45453" extrusionOk="0">
                  <a:moveTo>
                    <a:pt x="6549" y="1"/>
                  </a:moveTo>
                  <a:cubicBezTo>
                    <a:pt x="2417" y="1"/>
                    <a:pt x="1260" y="4598"/>
                    <a:pt x="1260" y="4598"/>
                  </a:cubicBezTo>
                  <a:lnTo>
                    <a:pt x="1" y="41613"/>
                  </a:lnTo>
                  <a:cubicBezTo>
                    <a:pt x="1" y="41613"/>
                    <a:pt x="7027" y="45453"/>
                    <a:pt x="12928" y="45453"/>
                  </a:cubicBezTo>
                  <a:cubicBezTo>
                    <a:pt x="15563" y="45453"/>
                    <a:pt x="17974" y="44687"/>
                    <a:pt x="19434" y="42471"/>
                  </a:cubicBezTo>
                  <a:cubicBezTo>
                    <a:pt x="23560" y="36208"/>
                    <a:pt x="18577" y="34470"/>
                    <a:pt x="23721" y="28753"/>
                  </a:cubicBezTo>
                  <a:cubicBezTo>
                    <a:pt x="30346" y="21392"/>
                    <a:pt x="27684" y="12210"/>
                    <a:pt x="21149" y="10464"/>
                  </a:cubicBezTo>
                  <a:cubicBezTo>
                    <a:pt x="14612" y="8716"/>
                    <a:pt x="15433" y="1890"/>
                    <a:pt x="8002" y="175"/>
                  </a:cubicBezTo>
                  <a:cubicBezTo>
                    <a:pt x="7481" y="55"/>
                    <a:pt x="6998" y="1"/>
                    <a:pt x="65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2348125" y="1542100"/>
              <a:ext cx="452350" cy="409975"/>
            </a:xfrm>
            <a:custGeom>
              <a:avLst/>
              <a:gdLst/>
              <a:ahLst/>
              <a:cxnLst/>
              <a:rect l="l" t="t" r="r" b="b"/>
              <a:pathLst>
                <a:path w="18094" h="16399" extrusionOk="0">
                  <a:moveTo>
                    <a:pt x="3724" y="0"/>
                  </a:moveTo>
                  <a:lnTo>
                    <a:pt x="4741" y="10160"/>
                  </a:lnTo>
                  <a:lnTo>
                    <a:pt x="1087" y="10709"/>
                  </a:lnTo>
                  <a:lnTo>
                    <a:pt x="0" y="13676"/>
                  </a:lnTo>
                  <a:lnTo>
                    <a:pt x="12265" y="16399"/>
                  </a:lnTo>
                  <a:lnTo>
                    <a:pt x="18094" y="9915"/>
                  </a:lnTo>
                  <a:lnTo>
                    <a:pt x="13081" y="9181"/>
                  </a:lnTo>
                  <a:lnTo>
                    <a:pt x="12749" y="2878"/>
                  </a:lnTo>
                  <a:lnTo>
                    <a:pt x="3724" y="0"/>
                  </a:lnTo>
                  <a:close/>
                </a:path>
              </a:pathLst>
            </a:custGeom>
            <a:solidFill>
              <a:srgbClr val="FFC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2348125" y="1551825"/>
              <a:ext cx="452350" cy="400250"/>
            </a:xfrm>
            <a:custGeom>
              <a:avLst/>
              <a:gdLst/>
              <a:ahLst/>
              <a:cxnLst/>
              <a:rect l="l" t="t" r="r" b="b"/>
              <a:pathLst>
                <a:path w="18094" h="16010" extrusionOk="0">
                  <a:moveTo>
                    <a:pt x="3699" y="0"/>
                  </a:moveTo>
                  <a:lnTo>
                    <a:pt x="4741" y="9771"/>
                  </a:lnTo>
                  <a:lnTo>
                    <a:pt x="1087" y="10320"/>
                  </a:lnTo>
                  <a:lnTo>
                    <a:pt x="0" y="13287"/>
                  </a:lnTo>
                  <a:lnTo>
                    <a:pt x="12265" y="16010"/>
                  </a:lnTo>
                  <a:lnTo>
                    <a:pt x="18094" y="9526"/>
                  </a:lnTo>
                  <a:lnTo>
                    <a:pt x="13081" y="8792"/>
                  </a:lnTo>
                  <a:lnTo>
                    <a:pt x="12749" y="2489"/>
                  </a:lnTo>
                  <a:lnTo>
                    <a:pt x="3699" y="0"/>
                  </a:ln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2329625" y="1351525"/>
              <a:ext cx="154750" cy="196925"/>
            </a:xfrm>
            <a:custGeom>
              <a:avLst/>
              <a:gdLst/>
              <a:ahLst/>
              <a:cxnLst/>
              <a:rect l="l" t="t" r="r" b="b"/>
              <a:pathLst>
                <a:path w="6190" h="7877" extrusionOk="0">
                  <a:moveTo>
                    <a:pt x="2782" y="1"/>
                  </a:moveTo>
                  <a:cubicBezTo>
                    <a:pt x="2677" y="1"/>
                    <a:pt x="2571" y="9"/>
                    <a:pt x="2466" y="26"/>
                  </a:cubicBezTo>
                  <a:cubicBezTo>
                    <a:pt x="948" y="270"/>
                    <a:pt x="0" y="2220"/>
                    <a:pt x="349" y="4380"/>
                  </a:cubicBezTo>
                  <a:cubicBezTo>
                    <a:pt x="671" y="6391"/>
                    <a:pt x="2003" y="7876"/>
                    <a:pt x="3408" y="7876"/>
                  </a:cubicBezTo>
                  <a:cubicBezTo>
                    <a:pt x="3513" y="7876"/>
                    <a:pt x="3618" y="7868"/>
                    <a:pt x="3724" y="7851"/>
                  </a:cubicBezTo>
                  <a:cubicBezTo>
                    <a:pt x="5240" y="7607"/>
                    <a:pt x="6189" y="5658"/>
                    <a:pt x="5841" y="3498"/>
                  </a:cubicBezTo>
                  <a:cubicBezTo>
                    <a:pt x="5519" y="1487"/>
                    <a:pt x="4187" y="1"/>
                    <a:pt x="2782" y="1"/>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2363225" y="1081675"/>
              <a:ext cx="584600" cy="637050"/>
            </a:xfrm>
            <a:custGeom>
              <a:avLst/>
              <a:gdLst/>
              <a:ahLst/>
              <a:cxnLst/>
              <a:rect l="l" t="t" r="r" b="b"/>
              <a:pathLst>
                <a:path w="23384" h="25482" extrusionOk="0">
                  <a:moveTo>
                    <a:pt x="9056" y="0"/>
                  </a:moveTo>
                  <a:cubicBezTo>
                    <a:pt x="3086" y="0"/>
                    <a:pt x="2778" y="5222"/>
                    <a:pt x="1499" y="10452"/>
                  </a:cubicBezTo>
                  <a:cubicBezTo>
                    <a:pt x="0" y="16577"/>
                    <a:pt x="3987" y="25028"/>
                    <a:pt x="13983" y="25468"/>
                  </a:cubicBezTo>
                  <a:cubicBezTo>
                    <a:pt x="14180" y="25477"/>
                    <a:pt x="14373" y="25481"/>
                    <a:pt x="14564" y="25481"/>
                  </a:cubicBezTo>
                  <a:cubicBezTo>
                    <a:pt x="20139" y="25481"/>
                    <a:pt x="23384" y="21756"/>
                    <a:pt x="22159" y="12426"/>
                  </a:cubicBezTo>
                  <a:cubicBezTo>
                    <a:pt x="20628" y="749"/>
                    <a:pt x="13357" y="485"/>
                    <a:pt x="12703" y="485"/>
                  </a:cubicBezTo>
                  <a:cubicBezTo>
                    <a:pt x="12672" y="485"/>
                    <a:pt x="12655" y="486"/>
                    <a:pt x="12655" y="486"/>
                  </a:cubicBezTo>
                  <a:cubicBezTo>
                    <a:pt x="11267" y="153"/>
                    <a:pt x="10079" y="0"/>
                    <a:pt x="9056" y="0"/>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2099925" y="988850"/>
              <a:ext cx="579700" cy="749625"/>
            </a:xfrm>
            <a:custGeom>
              <a:avLst/>
              <a:gdLst/>
              <a:ahLst/>
              <a:cxnLst/>
              <a:rect l="l" t="t" r="r" b="b"/>
              <a:pathLst>
                <a:path w="23188" h="29985" extrusionOk="0">
                  <a:moveTo>
                    <a:pt x="18331" y="1"/>
                  </a:moveTo>
                  <a:cubicBezTo>
                    <a:pt x="14386" y="1"/>
                    <a:pt x="9657" y="3774"/>
                    <a:pt x="9724" y="6334"/>
                  </a:cubicBezTo>
                  <a:cubicBezTo>
                    <a:pt x="9828" y="10294"/>
                    <a:pt x="10775" y="14930"/>
                    <a:pt x="5388" y="17949"/>
                  </a:cubicBezTo>
                  <a:cubicBezTo>
                    <a:pt x="1" y="20967"/>
                    <a:pt x="2545" y="29664"/>
                    <a:pt x="5982" y="29936"/>
                  </a:cubicBezTo>
                  <a:cubicBezTo>
                    <a:pt x="6387" y="29968"/>
                    <a:pt x="6743" y="29984"/>
                    <a:pt x="7049" y="29984"/>
                  </a:cubicBezTo>
                  <a:cubicBezTo>
                    <a:pt x="9334" y="29984"/>
                    <a:pt x="8877" y="29101"/>
                    <a:pt x="6330" y="27608"/>
                  </a:cubicBezTo>
                  <a:cubicBezTo>
                    <a:pt x="3441" y="25915"/>
                    <a:pt x="2153" y="19363"/>
                    <a:pt x="9292" y="18378"/>
                  </a:cubicBezTo>
                  <a:cubicBezTo>
                    <a:pt x="16431" y="17392"/>
                    <a:pt x="14605" y="15029"/>
                    <a:pt x="15400" y="10436"/>
                  </a:cubicBezTo>
                  <a:cubicBezTo>
                    <a:pt x="16196" y="5844"/>
                    <a:pt x="23187" y="4199"/>
                    <a:pt x="23187" y="4199"/>
                  </a:cubicBezTo>
                  <a:cubicBezTo>
                    <a:pt x="22411" y="1129"/>
                    <a:pt x="20488" y="1"/>
                    <a:pt x="183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2390200" y="1384525"/>
              <a:ext cx="78475" cy="113100"/>
            </a:xfrm>
            <a:custGeom>
              <a:avLst/>
              <a:gdLst/>
              <a:ahLst/>
              <a:cxnLst/>
              <a:rect l="l" t="t" r="r" b="b"/>
              <a:pathLst>
                <a:path w="3139" h="4524" extrusionOk="0">
                  <a:moveTo>
                    <a:pt x="2030" y="0"/>
                  </a:moveTo>
                  <a:lnTo>
                    <a:pt x="1" y="1008"/>
                  </a:lnTo>
                  <a:cubicBezTo>
                    <a:pt x="1" y="1008"/>
                    <a:pt x="973" y="4523"/>
                    <a:pt x="1944" y="4523"/>
                  </a:cubicBezTo>
                  <a:cubicBezTo>
                    <a:pt x="2001" y="4523"/>
                    <a:pt x="2058" y="4511"/>
                    <a:pt x="2115" y="4485"/>
                  </a:cubicBezTo>
                  <a:cubicBezTo>
                    <a:pt x="3139" y="4020"/>
                    <a:pt x="2030" y="0"/>
                    <a:pt x="20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2483250" y="1076950"/>
              <a:ext cx="257800" cy="359325"/>
            </a:xfrm>
            <a:custGeom>
              <a:avLst/>
              <a:gdLst/>
              <a:ahLst/>
              <a:cxnLst/>
              <a:rect l="l" t="t" r="r" b="b"/>
              <a:pathLst>
                <a:path w="10312" h="14373" extrusionOk="0">
                  <a:moveTo>
                    <a:pt x="9499" y="0"/>
                  </a:moveTo>
                  <a:cubicBezTo>
                    <a:pt x="9474" y="0"/>
                    <a:pt x="9448" y="1"/>
                    <a:pt x="9422" y="1"/>
                  </a:cubicBezTo>
                  <a:cubicBezTo>
                    <a:pt x="8637" y="5"/>
                    <a:pt x="7854" y="89"/>
                    <a:pt x="7085" y="249"/>
                  </a:cubicBezTo>
                  <a:cubicBezTo>
                    <a:pt x="6125" y="441"/>
                    <a:pt x="5003" y="785"/>
                    <a:pt x="3889" y="1444"/>
                  </a:cubicBezTo>
                  <a:cubicBezTo>
                    <a:pt x="3334" y="1775"/>
                    <a:pt x="2785" y="2193"/>
                    <a:pt x="2306" y="2728"/>
                  </a:cubicBezTo>
                  <a:cubicBezTo>
                    <a:pt x="1806" y="3278"/>
                    <a:pt x="1423" y="3924"/>
                    <a:pt x="1182" y="4626"/>
                  </a:cubicBezTo>
                  <a:cubicBezTo>
                    <a:pt x="1122" y="4805"/>
                    <a:pt x="1082" y="4990"/>
                    <a:pt x="1034" y="5172"/>
                  </a:cubicBezTo>
                  <a:lnTo>
                    <a:pt x="945" y="5664"/>
                  </a:lnTo>
                  <a:cubicBezTo>
                    <a:pt x="883" y="5963"/>
                    <a:pt x="851" y="6301"/>
                    <a:pt x="816" y="6640"/>
                  </a:cubicBezTo>
                  <a:cubicBezTo>
                    <a:pt x="746" y="7308"/>
                    <a:pt x="746" y="7935"/>
                    <a:pt x="759" y="8550"/>
                  </a:cubicBezTo>
                  <a:cubicBezTo>
                    <a:pt x="797" y="9766"/>
                    <a:pt x="960" y="10864"/>
                    <a:pt x="1002" y="11751"/>
                  </a:cubicBezTo>
                  <a:cubicBezTo>
                    <a:pt x="1022" y="12144"/>
                    <a:pt x="1000" y="12539"/>
                    <a:pt x="935" y="12928"/>
                  </a:cubicBezTo>
                  <a:cubicBezTo>
                    <a:pt x="848" y="13252"/>
                    <a:pt x="734" y="13539"/>
                    <a:pt x="582" y="13750"/>
                  </a:cubicBezTo>
                  <a:lnTo>
                    <a:pt x="366" y="14030"/>
                  </a:lnTo>
                  <a:lnTo>
                    <a:pt x="168" y="14213"/>
                  </a:lnTo>
                  <a:lnTo>
                    <a:pt x="0" y="14373"/>
                  </a:lnTo>
                  <a:lnTo>
                    <a:pt x="221" y="14299"/>
                  </a:lnTo>
                  <a:lnTo>
                    <a:pt x="490" y="14203"/>
                  </a:lnTo>
                  <a:cubicBezTo>
                    <a:pt x="590" y="14150"/>
                    <a:pt x="701" y="14080"/>
                    <a:pt x="829" y="14000"/>
                  </a:cubicBezTo>
                  <a:cubicBezTo>
                    <a:pt x="965" y="13928"/>
                    <a:pt x="1068" y="13794"/>
                    <a:pt x="1210" y="13669"/>
                  </a:cubicBezTo>
                  <a:cubicBezTo>
                    <a:pt x="1346" y="13539"/>
                    <a:pt x="1442" y="13361"/>
                    <a:pt x="1565" y="13178"/>
                  </a:cubicBezTo>
                  <a:cubicBezTo>
                    <a:pt x="1762" y="12799"/>
                    <a:pt x="1936" y="12333"/>
                    <a:pt x="2017" y="11837"/>
                  </a:cubicBezTo>
                  <a:cubicBezTo>
                    <a:pt x="2113" y="11340"/>
                    <a:pt x="2173" y="10809"/>
                    <a:pt x="2213" y="10265"/>
                  </a:cubicBezTo>
                  <a:cubicBezTo>
                    <a:pt x="2251" y="9730"/>
                    <a:pt x="2290" y="9167"/>
                    <a:pt x="2331" y="8583"/>
                  </a:cubicBezTo>
                  <a:cubicBezTo>
                    <a:pt x="2379" y="8017"/>
                    <a:pt x="2436" y="7422"/>
                    <a:pt x="2521" y="6861"/>
                  </a:cubicBezTo>
                  <a:lnTo>
                    <a:pt x="2586" y="6439"/>
                  </a:lnTo>
                  <a:lnTo>
                    <a:pt x="2673" y="5985"/>
                  </a:lnTo>
                  <a:cubicBezTo>
                    <a:pt x="2732" y="5648"/>
                    <a:pt x="2783" y="5432"/>
                    <a:pt x="2863" y="5186"/>
                  </a:cubicBezTo>
                  <a:cubicBezTo>
                    <a:pt x="3020" y="4705"/>
                    <a:pt x="3282" y="4259"/>
                    <a:pt x="3608" y="3848"/>
                  </a:cubicBezTo>
                  <a:cubicBezTo>
                    <a:pt x="3937" y="3440"/>
                    <a:pt x="4335" y="3072"/>
                    <a:pt x="4762" y="2747"/>
                  </a:cubicBezTo>
                  <a:cubicBezTo>
                    <a:pt x="5620" y="2096"/>
                    <a:pt x="6566" y="1609"/>
                    <a:pt x="7398" y="1213"/>
                  </a:cubicBezTo>
                  <a:cubicBezTo>
                    <a:pt x="8236" y="831"/>
                    <a:pt x="8969" y="543"/>
                    <a:pt x="9486" y="346"/>
                  </a:cubicBezTo>
                  <a:lnTo>
                    <a:pt x="10311" y="42"/>
                  </a:lnTo>
                  <a:cubicBezTo>
                    <a:pt x="10311" y="42"/>
                    <a:pt x="10017" y="0"/>
                    <a:pt x="9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1852725" y="502325"/>
              <a:ext cx="592200" cy="1685475"/>
            </a:xfrm>
            <a:custGeom>
              <a:avLst/>
              <a:gdLst/>
              <a:ahLst/>
              <a:cxnLst/>
              <a:rect l="l" t="t" r="r" b="b"/>
              <a:pathLst>
                <a:path w="23688" h="67419" extrusionOk="0">
                  <a:moveTo>
                    <a:pt x="2319" y="0"/>
                  </a:moveTo>
                  <a:cubicBezTo>
                    <a:pt x="2086" y="0"/>
                    <a:pt x="2189" y="1265"/>
                    <a:pt x="3026" y="5069"/>
                  </a:cubicBezTo>
                  <a:cubicBezTo>
                    <a:pt x="3026" y="5069"/>
                    <a:pt x="1441" y="1094"/>
                    <a:pt x="1091" y="1094"/>
                  </a:cubicBezTo>
                  <a:cubicBezTo>
                    <a:pt x="901" y="1094"/>
                    <a:pt x="1075" y="2268"/>
                    <a:pt x="2067" y="5891"/>
                  </a:cubicBezTo>
                  <a:cubicBezTo>
                    <a:pt x="2067" y="5891"/>
                    <a:pt x="605" y="2418"/>
                    <a:pt x="217" y="2418"/>
                  </a:cubicBezTo>
                  <a:cubicBezTo>
                    <a:pt x="0" y="2418"/>
                    <a:pt x="120" y="3507"/>
                    <a:pt x="1021" y="6902"/>
                  </a:cubicBezTo>
                  <a:cubicBezTo>
                    <a:pt x="1021" y="6902"/>
                    <a:pt x="9169" y="46221"/>
                    <a:pt x="16914" y="62261"/>
                  </a:cubicBezTo>
                  <a:cubicBezTo>
                    <a:pt x="18713" y="65988"/>
                    <a:pt x="19967" y="67419"/>
                    <a:pt x="20831" y="67419"/>
                  </a:cubicBezTo>
                  <a:cubicBezTo>
                    <a:pt x="23687" y="67419"/>
                    <a:pt x="22294" y="51805"/>
                    <a:pt x="22294" y="51805"/>
                  </a:cubicBezTo>
                  <a:cubicBezTo>
                    <a:pt x="22294" y="51805"/>
                    <a:pt x="11190" y="24414"/>
                    <a:pt x="6347" y="6843"/>
                  </a:cubicBezTo>
                  <a:cubicBezTo>
                    <a:pt x="6347" y="6843"/>
                    <a:pt x="5519" y="167"/>
                    <a:pt x="4990" y="167"/>
                  </a:cubicBezTo>
                  <a:cubicBezTo>
                    <a:pt x="4762" y="167"/>
                    <a:pt x="4590" y="1413"/>
                    <a:pt x="4564" y="4979"/>
                  </a:cubicBezTo>
                  <a:cubicBezTo>
                    <a:pt x="4564" y="4979"/>
                    <a:pt x="2781" y="0"/>
                    <a:pt x="2319" y="0"/>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1994150" y="598000"/>
              <a:ext cx="64800" cy="188125"/>
            </a:xfrm>
            <a:custGeom>
              <a:avLst/>
              <a:gdLst/>
              <a:ahLst/>
              <a:cxnLst/>
              <a:rect l="l" t="t" r="r" b="b"/>
              <a:pathLst>
                <a:path w="2592" h="7525" extrusionOk="0">
                  <a:moveTo>
                    <a:pt x="2392" y="0"/>
                  </a:moveTo>
                  <a:cubicBezTo>
                    <a:pt x="2091" y="0"/>
                    <a:pt x="1041" y="2259"/>
                    <a:pt x="1041" y="2259"/>
                  </a:cubicBezTo>
                  <a:cubicBezTo>
                    <a:pt x="1041" y="2259"/>
                    <a:pt x="0" y="7524"/>
                    <a:pt x="304" y="7524"/>
                  </a:cubicBezTo>
                  <a:cubicBezTo>
                    <a:pt x="426" y="7524"/>
                    <a:pt x="765" y="6677"/>
                    <a:pt x="1474" y="4303"/>
                  </a:cubicBezTo>
                  <a:cubicBezTo>
                    <a:pt x="2461" y="995"/>
                    <a:pt x="2591" y="0"/>
                    <a:pt x="2392" y="0"/>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2110050" y="1623675"/>
              <a:ext cx="939400" cy="1043450"/>
            </a:xfrm>
            <a:custGeom>
              <a:avLst/>
              <a:gdLst/>
              <a:ahLst/>
              <a:cxnLst/>
              <a:rect l="l" t="t" r="r" b="b"/>
              <a:pathLst>
                <a:path w="37576" h="41738" extrusionOk="0">
                  <a:moveTo>
                    <a:pt x="10212" y="1"/>
                  </a:moveTo>
                  <a:lnTo>
                    <a:pt x="1" y="3714"/>
                  </a:lnTo>
                  <a:cubicBezTo>
                    <a:pt x="3547" y="14822"/>
                    <a:pt x="9550" y="26794"/>
                    <a:pt x="9550" y="26794"/>
                  </a:cubicBezTo>
                  <a:lnTo>
                    <a:pt x="7232" y="39415"/>
                  </a:lnTo>
                  <a:cubicBezTo>
                    <a:pt x="13205" y="41116"/>
                    <a:pt x="18158" y="41738"/>
                    <a:pt x="22209" y="41738"/>
                  </a:cubicBezTo>
                  <a:cubicBezTo>
                    <a:pt x="33237" y="41738"/>
                    <a:pt x="37575" y="37128"/>
                    <a:pt x="37575" y="37128"/>
                  </a:cubicBezTo>
                  <a:lnTo>
                    <a:pt x="34018" y="26288"/>
                  </a:lnTo>
                  <a:cubicBezTo>
                    <a:pt x="34018" y="26288"/>
                    <a:pt x="34807" y="14297"/>
                    <a:pt x="34089" y="9680"/>
                  </a:cubicBezTo>
                  <a:cubicBezTo>
                    <a:pt x="33566" y="6312"/>
                    <a:pt x="27697" y="5856"/>
                    <a:pt x="24558" y="5856"/>
                  </a:cubicBezTo>
                  <a:cubicBezTo>
                    <a:pt x="23393" y="5856"/>
                    <a:pt x="22604" y="5919"/>
                    <a:pt x="22604" y="5919"/>
                  </a:cubicBezTo>
                  <a:cubicBezTo>
                    <a:pt x="21264" y="8155"/>
                    <a:pt x="19759" y="8855"/>
                    <a:pt x="18401" y="8855"/>
                  </a:cubicBezTo>
                  <a:cubicBezTo>
                    <a:pt x="16128" y="8855"/>
                    <a:pt x="14264" y="6896"/>
                    <a:pt x="14264" y="6896"/>
                  </a:cubicBezTo>
                  <a:lnTo>
                    <a:pt x="13065" y="6932"/>
                  </a:lnTo>
                  <a:lnTo>
                    <a:pt x="10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2269275" y="2123925"/>
              <a:ext cx="780150" cy="543175"/>
            </a:xfrm>
            <a:custGeom>
              <a:avLst/>
              <a:gdLst/>
              <a:ahLst/>
              <a:cxnLst/>
              <a:rect l="l" t="t" r="r" b="b"/>
              <a:pathLst>
                <a:path w="31206" h="21727" extrusionOk="0">
                  <a:moveTo>
                    <a:pt x="0" y="0"/>
                  </a:moveTo>
                  <a:lnTo>
                    <a:pt x="0" y="0"/>
                  </a:lnTo>
                  <a:cubicBezTo>
                    <a:pt x="1813" y="4055"/>
                    <a:pt x="3181" y="6782"/>
                    <a:pt x="3181" y="6782"/>
                  </a:cubicBezTo>
                  <a:lnTo>
                    <a:pt x="861" y="19404"/>
                  </a:lnTo>
                  <a:cubicBezTo>
                    <a:pt x="6834" y="21104"/>
                    <a:pt x="11787" y="21726"/>
                    <a:pt x="15838" y="21726"/>
                  </a:cubicBezTo>
                  <a:cubicBezTo>
                    <a:pt x="26867" y="21726"/>
                    <a:pt x="31205" y="17117"/>
                    <a:pt x="31205" y="17117"/>
                  </a:cubicBezTo>
                  <a:lnTo>
                    <a:pt x="27951" y="7205"/>
                  </a:lnTo>
                  <a:cubicBezTo>
                    <a:pt x="27851" y="7206"/>
                    <a:pt x="27750" y="7206"/>
                    <a:pt x="27649" y="7206"/>
                  </a:cubicBezTo>
                  <a:cubicBezTo>
                    <a:pt x="24075" y="7206"/>
                    <a:pt x="20481" y="6729"/>
                    <a:pt x="17089" y="5985"/>
                  </a:cubicBezTo>
                  <a:cubicBezTo>
                    <a:pt x="11232" y="4701"/>
                    <a:pt x="5437" y="268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2803200" y="1888725"/>
              <a:ext cx="375450" cy="345375"/>
            </a:xfrm>
            <a:custGeom>
              <a:avLst/>
              <a:gdLst/>
              <a:ahLst/>
              <a:cxnLst/>
              <a:rect l="l" t="t" r="r" b="b"/>
              <a:pathLst>
                <a:path w="15018" h="13815" extrusionOk="0">
                  <a:moveTo>
                    <a:pt x="5752" y="1"/>
                  </a:moveTo>
                  <a:cubicBezTo>
                    <a:pt x="5752" y="1"/>
                    <a:pt x="0" y="13815"/>
                    <a:pt x="3819" y="13815"/>
                  </a:cubicBezTo>
                  <a:cubicBezTo>
                    <a:pt x="4439" y="13815"/>
                    <a:pt x="5310" y="13451"/>
                    <a:pt x="6499" y="12606"/>
                  </a:cubicBezTo>
                  <a:cubicBezTo>
                    <a:pt x="15017" y="6552"/>
                    <a:pt x="5752" y="1"/>
                    <a:pt x="57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1194050" y="1666500"/>
              <a:ext cx="447025" cy="380775"/>
            </a:xfrm>
            <a:custGeom>
              <a:avLst/>
              <a:gdLst/>
              <a:ahLst/>
              <a:cxnLst/>
              <a:rect l="l" t="t" r="r" b="b"/>
              <a:pathLst>
                <a:path w="17881" h="15231" extrusionOk="0">
                  <a:moveTo>
                    <a:pt x="6999" y="0"/>
                  </a:moveTo>
                  <a:lnTo>
                    <a:pt x="5218" y="7755"/>
                  </a:lnTo>
                  <a:lnTo>
                    <a:pt x="1653" y="7504"/>
                  </a:lnTo>
                  <a:lnTo>
                    <a:pt x="0" y="10077"/>
                  </a:lnTo>
                  <a:lnTo>
                    <a:pt x="11010" y="15231"/>
                  </a:lnTo>
                  <a:lnTo>
                    <a:pt x="17880" y="10335"/>
                  </a:lnTo>
                  <a:lnTo>
                    <a:pt x="13300" y="8586"/>
                  </a:lnTo>
                  <a:lnTo>
                    <a:pt x="14314" y="2564"/>
                  </a:lnTo>
                  <a:lnTo>
                    <a:pt x="6999" y="0"/>
                  </a:lnTo>
                  <a:close/>
                </a:path>
              </a:pathLst>
            </a:custGeom>
            <a:solidFill>
              <a:srgbClr val="DE7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1194050" y="1666500"/>
              <a:ext cx="447025" cy="380775"/>
            </a:xfrm>
            <a:custGeom>
              <a:avLst/>
              <a:gdLst/>
              <a:ahLst/>
              <a:cxnLst/>
              <a:rect l="l" t="t" r="r" b="b"/>
              <a:pathLst>
                <a:path w="17881" h="15231" extrusionOk="0">
                  <a:moveTo>
                    <a:pt x="6999" y="0"/>
                  </a:moveTo>
                  <a:lnTo>
                    <a:pt x="5218" y="7755"/>
                  </a:lnTo>
                  <a:lnTo>
                    <a:pt x="1653" y="7504"/>
                  </a:lnTo>
                  <a:lnTo>
                    <a:pt x="0" y="10077"/>
                  </a:lnTo>
                  <a:lnTo>
                    <a:pt x="11010" y="15231"/>
                  </a:lnTo>
                  <a:lnTo>
                    <a:pt x="17880" y="10335"/>
                  </a:lnTo>
                  <a:lnTo>
                    <a:pt x="13300" y="8586"/>
                  </a:lnTo>
                  <a:lnTo>
                    <a:pt x="14314" y="2564"/>
                  </a:lnTo>
                  <a:lnTo>
                    <a:pt x="6999" y="0"/>
                  </a:ln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1234375" y="1530025"/>
              <a:ext cx="130775" cy="136900"/>
            </a:xfrm>
            <a:custGeom>
              <a:avLst/>
              <a:gdLst/>
              <a:ahLst/>
              <a:cxnLst/>
              <a:rect l="l" t="t" r="r" b="b"/>
              <a:pathLst>
                <a:path w="5231" h="5476" extrusionOk="0">
                  <a:moveTo>
                    <a:pt x="1768" y="0"/>
                  </a:moveTo>
                  <a:cubicBezTo>
                    <a:pt x="1768" y="1"/>
                    <a:pt x="0" y="1475"/>
                    <a:pt x="4026" y="5108"/>
                  </a:cubicBezTo>
                  <a:cubicBezTo>
                    <a:pt x="4309" y="5364"/>
                    <a:pt x="4486" y="5476"/>
                    <a:pt x="4579" y="5476"/>
                  </a:cubicBezTo>
                  <a:cubicBezTo>
                    <a:pt x="5231" y="5476"/>
                    <a:pt x="1768" y="1"/>
                    <a:pt x="17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1201600" y="1392475"/>
              <a:ext cx="211750" cy="191875"/>
            </a:xfrm>
            <a:custGeom>
              <a:avLst/>
              <a:gdLst/>
              <a:ahLst/>
              <a:cxnLst/>
              <a:rect l="l" t="t" r="r" b="b"/>
              <a:pathLst>
                <a:path w="8470" h="7675" extrusionOk="0">
                  <a:moveTo>
                    <a:pt x="4203" y="0"/>
                  </a:moveTo>
                  <a:cubicBezTo>
                    <a:pt x="2375" y="0"/>
                    <a:pt x="752" y="1270"/>
                    <a:pt x="400" y="3100"/>
                  </a:cubicBezTo>
                  <a:cubicBezTo>
                    <a:pt x="1" y="5179"/>
                    <a:pt x="1393" y="7194"/>
                    <a:pt x="3511" y="7602"/>
                  </a:cubicBezTo>
                  <a:cubicBezTo>
                    <a:pt x="3764" y="7651"/>
                    <a:pt x="4016" y="7674"/>
                    <a:pt x="4265" y="7674"/>
                  </a:cubicBezTo>
                  <a:cubicBezTo>
                    <a:pt x="6094" y="7674"/>
                    <a:pt x="7717" y="6405"/>
                    <a:pt x="8070" y="4574"/>
                  </a:cubicBezTo>
                  <a:cubicBezTo>
                    <a:pt x="8469" y="2496"/>
                    <a:pt x="7077" y="479"/>
                    <a:pt x="4958" y="73"/>
                  </a:cubicBezTo>
                  <a:cubicBezTo>
                    <a:pt x="4704" y="24"/>
                    <a:pt x="4452" y="0"/>
                    <a:pt x="4203" y="0"/>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1253200" y="1204250"/>
              <a:ext cx="558275" cy="657350"/>
            </a:xfrm>
            <a:custGeom>
              <a:avLst/>
              <a:gdLst/>
              <a:ahLst/>
              <a:cxnLst/>
              <a:rect l="l" t="t" r="r" b="b"/>
              <a:pathLst>
                <a:path w="22331" h="26294" extrusionOk="0">
                  <a:moveTo>
                    <a:pt x="10529" y="1"/>
                  </a:moveTo>
                  <a:cubicBezTo>
                    <a:pt x="6466" y="1"/>
                    <a:pt x="4662" y="3389"/>
                    <a:pt x="2704" y="7346"/>
                  </a:cubicBezTo>
                  <a:cubicBezTo>
                    <a:pt x="0" y="12815"/>
                    <a:pt x="2080" y="23494"/>
                    <a:pt x="11427" y="26014"/>
                  </a:cubicBezTo>
                  <a:cubicBezTo>
                    <a:pt x="12121" y="26201"/>
                    <a:pt x="12795" y="26294"/>
                    <a:pt x="13444" y="26294"/>
                  </a:cubicBezTo>
                  <a:cubicBezTo>
                    <a:pt x="17978" y="26294"/>
                    <a:pt x="21293" y="21783"/>
                    <a:pt x="21799" y="13561"/>
                  </a:cubicBezTo>
                  <a:cubicBezTo>
                    <a:pt x="22330" y="4951"/>
                    <a:pt x="16308" y="1641"/>
                    <a:pt x="16308" y="1641"/>
                  </a:cubicBezTo>
                  <a:cubicBezTo>
                    <a:pt x="13963" y="495"/>
                    <a:pt x="12081" y="1"/>
                    <a:pt x="10529" y="1"/>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1165600" y="1043800"/>
              <a:ext cx="758725" cy="478450"/>
            </a:xfrm>
            <a:custGeom>
              <a:avLst/>
              <a:gdLst/>
              <a:ahLst/>
              <a:cxnLst/>
              <a:rect l="l" t="t" r="r" b="b"/>
              <a:pathLst>
                <a:path w="30349" h="19138" extrusionOk="0">
                  <a:moveTo>
                    <a:pt x="18688" y="1"/>
                  </a:moveTo>
                  <a:cubicBezTo>
                    <a:pt x="18582" y="1"/>
                    <a:pt x="18474" y="1"/>
                    <a:pt x="18366" y="3"/>
                  </a:cubicBezTo>
                  <a:cubicBezTo>
                    <a:pt x="14461" y="71"/>
                    <a:pt x="11683" y="902"/>
                    <a:pt x="9719" y="1961"/>
                  </a:cubicBezTo>
                  <a:lnTo>
                    <a:pt x="9719" y="1961"/>
                  </a:lnTo>
                  <a:cubicBezTo>
                    <a:pt x="9328" y="1777"/>
                    <a:pt x="8834" y="1663"/>
                    <a:pt x="8211" y="1663"/>
                  </a:cubicBezTo>
                  <a:cubicBezTo>
                    <a:pt x="7871" y="1663"/>
                    <a:pt x="7493" y="1697"/>
                    <a:pt x="7072" y="1771"/>
                  </a:cubicBezTo>
                  <a:cubicBezTo>
                    <a:pt x="2652" y="2557"/>
                    <a:pt x="1" y="9333"/>
                    <a:pt x="2358" y="15522"/>
                  </a:cubicBezTo>
                  <a:cubicBezTo>
                    <a:pt x="2358" y="15522"/>
                    <a:pt x="3835" y="14208"/>
                    <a:pt x="5139" y="14208"/>
                  </a:cubicBezTo>
                  <a:cubicBezTo>
                    <a:pt x="5261" y="14208"/>
                    <a:pt x="5382" y="14220"/>
                    <a:pt x="5500" y="14245"/>
                  </a:cubicBezTo>
                  <a:cubicBezTo>
                    <a:pt x="5500" y="14245"/>
                    <a:pt x="6875" y="16013"/>
                    <a:pt x="5894" y="19058"/>
                  </a:cubicBezTo>
                  <a:cubicBezTo>
                    <a:pt x="5894" y="19058"/>
                    <a:pt x="6078" y="19137"/>
                    <a:pt x="6351" y="19137"/>
                  </a:cubicBezTo>
                  <a:cubicBezTo>
                    <a:pt x="7170" y="19137"/>
                    <a:pt x="8791" y="18419"/>
                    <a:pt x="8643" y="12673"/>
                  </a:cubicBezTo>
                  <a:cubicBezTo>
                    <a:pt x="8643" y="12673"/>
                    <a:pt x="11198" y="11888"/>
                    <a:pt x="11492" y="9333"/>
                  </a:cubicBezTo>
                  <a:cubicBezTo>
                    <a:pt x="11492" y="9333"/>
                    <a:pt x="13947" y="13852"/>
                    <a:pt x="19055" y="14834"/>
                  </a:cubicBezTo>
                  <a:lnTo>
                    <a:pt x="17679" y="11690"/>
                  </a:lnTo>
                  <a:lnTo>
                    <a:pt x="17679" y="11690"/>
                  </a:lnTo>
                  <a:cubicBezTo>
                    <a:pt x="17679" y="11690"/>
                    <a:pt x="22491" y="15030"/>
                    <a:pt x="27993" y="15718"/>
                  </a:cubicBezTo>
                  <a:cubicBezTo>
                    <a:pt x="27993" y="15718"/>
                    <a:pt x="29879" y="9040"/>
                    <a:pt x="25480" y="4670"/>
                  </a:cubicBezTo>
                  <a:lnTo>
                    <a:pt x="25480" y="4670"/>
                  </a:lnTo>
                  <a:cubicBezTo>
                    <a:pt x="27330" y="6104"/>
                    <a:pt x="29584" y="8120"/>
                    <a:pt x="30349" y="9922"/>
                  </a:cubicBezTo>
                  <a:cubicBezTo>
                    <a:pt x="30349" y="9922"/>
                    <a:pt x="29674" y="1"/>
                    <a:pt x="18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1484575" y="2389175"/>
              <a:ext cx="445450" cy="466925"/>
            </a:xfrm>
            <a:custGeom>
              <a:avLst/>
              <a:gdLst/>
              <a:ahLst/>
              <a:cxnLst/>
              <a:rect l="l" t="t" r="r" b="b"/>
              <a:pathLst>
                <a:path w="17818" h="18677" extrusionOk="0">
                  <a:moveTo>
                    <a:pt x="1303" y="0"/>
                  </a:moveTo>
                  <a:cubicBezTo>
                    <a:pt x="1269" y="0"/>
                    <a:pt x="1245" y="17"/>
                    <a:pt x="1232" y="52"/>
                  </a:cubicBezTo>
                  <a:cubicBezTo>
                    <a:pt x="1" y="3385"/>
                    <a:pt x="2256" y="18677"/>
                    <a:pt x="4946" y="18677"/>
                  </a:cubicBezTo>
                  <a:cubicBezTo>
                    <a:pt x="5048" y="18677"/>
                    <a:pt x="5151" y="18655"/>
                    <a:pt x="5255" y="18609"/>
                  </a:cubicBezTo>
                  <a:cubicBezTo>
                    <a:pt x="17133" y="13345"/>
                    <a:pt x="17818" y="190"/>
                    <a:pt x="17818" y="189"/>
                  </a:cubicBezTo>
                  <a:lnTo>
                    <a:pt x="17818" y="189"/>
                  </a:lnTo>
                  <a:lnTo>
                    <a:pt x="10724" y="2690"/>
                  </a:lnTo>
                  <a:cubicBezTo>
                    <a:pt x="10724" y="2690"/>
                    <a:pt x="9359" y="4778"/>
                    <a:pt x="8109" y="7462"/>
                  </a:cubicBezTo>
                  <a:cubicBezTo>
                    <a:pt x="8095" y="7492"/>
                    <a:pt x="8072" y="7506"/>
                    <a:pt x="8039" y="7506"/>
                  </a:cubicBezTo>
                  <a:cubicBezTo>
                    <a:pt x="7304" y="7506"/>
                    <a:pt x="2027" y="0"/>
                    <a:pt x="1303" y="0"/>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1484575" y="2389175"/>
              <a:ext cx="345550" cy="466925"/>
            </a:xfrm>
            <a:custGeom>
              <a:avLst/>
              <a:gdLst/>
              <a:ahLst/>
              <a:cxnLst/>
              <a:rect l="l" t="t" r="r" b="b"/>
              <a:pathLst>
                <a:path w="13822" h="18677" extrusionOk="0">
                  <a:moveTo>
                    <a:pt x="1304" y="0"/>
                  </a:moveTo>
                  <a:cubicBezTo>
                    <a:pt x="1270" y="0"/>
                    <a:pt x="1246" y="17"/>
                    <a:pt x="1233" y="52"/>
                  </a:cubicBezTo>
                  <a:cubicBezTo>
                    <a:pt x="1" y="3385"/>
                    <a:pt x="2256" y="18677"/>
                    <a:pt x="4947" y="18677"/>
                  </a:cubicBezTo>
                  <a:cubicBezTo>
                    <a:pt x="5049" y="18677"/>
                    <a:pt x="5153" y="18655"/>
                    <a:pt x="5256" y="18609"/>
                  </a:cubicBezTo>
                  <a:cubicBezTo>
                    <a:pt x="9240" y="16844"/>
                    <a:pt x="11960" y="14190"/>
                    <a:pt x="13821" y="11444"/>
                  </a:cubicBezTo>
                  <a:cubicBezTo>
                    <a:pt x="13450" y="10563"/>
                    <a:pt x="13105" y="9724"/>
                    <a:pt x="12871" y="8960"/>
                  </a:cubicBezTo>
                  <a:cubicBezTo>
                    <a:pt x="12217" y="6834"/>
                    <a:pt x="11709" y="4644"/>
                    <a:pt x="11465" y="2430"/>
                  </a:cubicBezTo>
                  <a:lnTo>
                    <a:pt x="10725" y="2690"/>
                  </a:lnTo>
                  <a:cubicBezTo>
                    <a:pt x="10725" y="2690"/>
                    <a:pt x="9361" y="4778"/>
                    <a:pt x="8111" y="7463"/>
                  </a:cubicBezTo>
                  <a:cubicBezTo>
                    <a:pt x="8097" y="7493"/>
                    <a:pt x="8073" y="7507"/>
                    <a:pt x="8041" y="7507"/>
                  </a:cubicBezTo>
                  <a:cubicBezTo>
                    <a:pt x="7305" y="7507"/>
                    <a:pt x="2028" y="0"/>
                    <a:pt x="1304" y="0"/>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905075" y="5023500"/>
              <a:ext cx="344375" cy="223725"/>
            </a:xfrm>
            <a:custGeom>
              <a:avLst/>
              <a:gdLst/>
              <a:ahLst/>
              <a:cxnLst/>
              <a:rect l="l" t="t" r="r" b="b"/>
              <a:pathLst>
                <a:path w="13775" h="8949" extrusionOk="0">
                  <a:moveTo>
                    <a:pt x="7304" y="1"/>
                  </a:moveTo>
                  <a:lnTo>
                    <a:pt x="7757" y="5319"/>
                  </a:lnTo>
                  <a:cubicBezTo>
                    <a:pt x="7757" y="5319"/>
                    <a:pt x="1" y="6781"/>
                    <a:pt x="149" y="8171"/>
                  </a:cubicBezTo>
                  <a:cubicBezTo>
                    <a:pt x="213" y="8778"/>
                    <a:pt x="2823" y="8949"/>
                    <a:pt x="5742" y="8949"/>
                  </a:cubicBezTo>
                  <a:cubicBezTo>
                    <a:pt x="9502" y="8949"/>
                    <a:pt x="13775" y="8665"/>
                    <a:pt x="13775" y="8665"/>
                  </a:cubicBezTo>
                  <a:lnTo>
                    <a:pt x="13266" y="1653"/>
                  </a:lnTo>
                  <a:lnTo>
                    <a:pt x="7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908625" y="5174900"/>
              <a:ext cx="340825" cy="72300"/>
            </a:xfrm>
            <a:custGeom>
              <a:avLst/>
              <a:gdLst/>
              <a:ahLst/>
              <a:cxnLst/>
              <a:rect l="l" t="t" r="r" b="b"/>
              <a:pathLst>
                <a:path w="13633" h="2892" extrusionOk="0">
                  <a:moveTo>
                    <a:pt x="4370" y="0"/>
                  </a:moveTo>
                  <a:cubicBezTo>
                    <a:pt x="2768" y="421"/>
                    <a:pt x="1033" y="980"/>
                    <a:pt x="330" y="1562"/>
                  </a:cubicBezTo>
                  <a:lnTo>
                    <a:pt x="328" y="1562"/>
                  </a:lnTo>
                  <a:cubicBezTo>
                    <a:pt x="277" y="1604"/>
                    <a:pt x="227" y="1650"/>
                    <a:pt x="182" y="1698"/>
                  </a:cubicBezTo>
                  <a:lnTo>
                    <a:pt x="181" y="1699"/>
                  </a:lnTo>
                  <a:cubicBezTo>
                    <a:pt x="143" y="1742"/>
                    <a:pt x="108" y="1787"/>
                    <a:pt x="78" y="1835"/>
                  </a:cubicBezTo>
                  <a:cubicBezTo>
                    <a:pt x="71" y="1846"/>
                    <a:pt x="70" y="1856"/>
                    <a:pt x="64" y="1866"/>
                  </a:cubicBezTo>
                  <a:cubicBezTo>
                    <a:pt x="45" y="1900"/>
                    <a:pt x="29" y="1936"/>
                    <a:pt x="17" y="1973"/>
                  </a:cubicBezTo>
                  <a:cubicBezTo>
                    <a:pt x="5" y="2018"/>
                    <a:pt x="1" y="2066"/>
                    <a:pt x="5" y="2113"/>
                  </a:cubicBezTo>
                  <a:cubicBezTo>
                    <a:pt x="11" y="2151"/>
                    <a:pt x="24" y="2186"/>
                    <a:pt x="46" y="2218"/>
                  </a:cubicBezTo>
                  <a:cubicBezTo>
                    <a:pt x="49" y="2221"/>
                    <a:pt x="50" y="2226"/>
                    <a:pt x="53" y="2230"/>
                  </a:cubicBezTo>
                  <a:cubicBezTo>
                    <a:pt x="80" y="2264"/>
                    <a:pt x="110" y="2294"/>
                    <a:pt x="146" y="2321"/>
                  </a:cubicBezTo>
                  <a:cubicBezTo>
                    <a:pt x="153" y="2325"/>
                    <a:pt x="159" y="2331"/>
                    <a:pt x="165" y="2335"/>
                  </a:cubicBezTo>
                  <a:cubicBezTo>
                    <a:pt x="210" y="2365"/>
                    <a:pt x="257" y="2392"/>
                    <a:pt x="305" y="2414"/>
                  </a:cubicBezTo>
                  <a:lnTo>
                    <a:pt x="334" y="2428"/>
                  </a:lnTo>
                  <a:cubicBezTo>
                    <a:pt x="396" y="2455"/>
                    <a:pt x="458" y="2479"/>
                    <a:pt x="523" y="2499"/>
                  </a:cubicBezTo>
                  <a:lnTo>
                    <a:pt x="554" y="2509"/>
                  </a:lnTo>
                  <a:cubicBezTo>
                    <a:pt x="627" y="2533"/>
                    <a:pt x="707" y="2555"/>
                    <a:pt x="793" y="2575"/>
                  </a:cubicBezTo>
                  <a:lnTo>
                    <a:pt x="811" y="2580"/>
                  </a:lnTo>
                  <a:cubicBezTo>
                    <a:pt x="899" y="2600"/>
                    <a:pt x="995" y="2619"/>
                    <a:pt x="1096" y="2638"/>
                  </a:cubicBezTo>
                  <a:lnTo>
                    <a:pt x="1114" y="2642"/>
                  </a:lnTo>
                  <a:cubicBezTo>
                    <a:pt x="1216" y="2660"/>
                    <a:pt x="1324" y="2676"/>
                    <a:pt x="1435" y="2692"/>
                  </a:cubicBezTo>
                  <a:lnTo>
                    <a:pt x="1481" y="2700"/>
                  </a:lnTo>
                  <a:cubicBezTo>
                    <a:pt x="1590" y="2714"/>
                    <a:pt x="1706" y="2727"/>
                    <a:pt x="1826" y="2740"/>
                  </a:cubicBezTo>
                  <a:lnTo>
                    <a:pt x="1884" y="2748"/>
                  </a:lnTo>
                  <a:cubicBezTo>
                    <a:pt x="2004" y="2759"/>
                    <a:pt x="2130" y="2771"/>
                    <a:pt x="2259" y="2783"/>
                  </a:cubicBezTo>
                  <a:lnTo>
                    <a:pt x="2319" y="2787"/>
                  </a:lnTo>
                  <a:cubicBezTo>
                    <a:pt x="2452" y="2797"/>
                    <a:pt x="2589" y="2808"/>
                    <a:pt x="2731" y="2817"/>
                  </a:cubicBezTo>
                  <a:lnTo>
                    <a:pt x="2768" y="2819"/>
                  </a:lnTo>
                  <a:cubicBezTo>
                    <a:pt x="3067" y="2837"/>
                    <a:pt x="3383" y="2852"/>
                    <a:pt x="3712" y="2865"/>
                  </a:cubicBezTo>
                  <a:lnTo>
                    <a:pt x="3755" y="2866"/>
                  </a:lnTo>
                  <a:cubicBezTo>
                    <a:pt x="3913" y="2871"/>
                    <a:pt x="4073" y="2875"/>
                    <a:pt x="4236" y="2879"/>
                  </a:cubicBezTo>
                  <a:lnTo>
                    <a:pt x="4299" y="2879"/>
                  </a:lnTo>
                  <a:cubicBezTo>
                    <a:pt x="4459" y="2884"/>
                    <a:pt x="4623" y="2887"/>
                    <a:pt x="4788" y="2888"/>
                  </a:cubicBezTo>
                  <a:lnTo>
                    <a:pt x="4853" y="2888"/>
                  </a:lnTo>
                  <a:cubicBezTo>
                    <a:pt x="5021" y="2890"/>
                    <a:pt x="5189" y="2891"/>
                    <a:pt x="5360" y="2891"/>
                  </a:cubicBezTo>
                  <a:lnTo>
                    <a:pt x="5411" y="2891"/>
                  </a:lnTo>
                  <a:cubicBezTo>
                    <a:pt x="5477" y="2891"/>
                    <a:pt x="5543" y="2891"/>
                    <a:pt x="5608" y="2891"/>
                  </a:cubicBezTo>
                  <a:cubicBezTo>
                    <a:pt x="9367" y="2891"/>
                    <a:pt x="13633" y="2609"/>
                    <a:pt x="13633" y="2609"/>
                  </a:cubicBezTo>
                  <a:lnTo>
                    <a:pt x="13571" y="1774"/>
                  </a:lnTo>
                  <a:cubicBezTo>
                    <a:pt x="12887" y="1817"/>
                    <a:pt x="9068" y="2050"/>
                    <a:pt x="5665" y="2050"/>
                  </a:cubicBezTo>
                  <a:cubicBezTo>
                    <a:pt x="5644" y="2050"/>
                    <a:pt x="5623" y="2050"/>
                    <a:pt x="5602" y="2050"/>
                  </a:cubicBezTo>
                  <a:cubicBezTo>
                    <a:pt x="5262" y="1326"/>
                    <a:pt x="4850" y="639"/>
                    <a:pt x="43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1170350" y="5148775"/>
              <a:ext cx="52275" cy="49800"/>
            </a:xfrm>
            <a:custGeom>
              <a:avLst/>
              <a:gdLst/>
              <a:ahLst/>
              <a:cxnLst/>
              <a:rect l="l" t="t" r="r" b="b"/>
              <a:pathLst>
                <a:path w="2091" h="1992" extrusionOk="0">
                  <a:moveTo>
                    <a:pt x="1016" y="1"/>
                  </a:moveTo>
                  <a:cubicBezTo>
                    <a:pt x="494" y="1"/>
                    <a:pt x="55" y="408"/>
                    <a:pt x="24" y="937"/>
                  </a:cubicBezTo>
                  <a:cubicBezTo>
                    <a:pt x="1" y="1339"/>
                    <a:pt x="221" y="1716"/>
                    <a:pt x="583" y="1892"/>
                  </a:cubicBezTo>
                  <a:cubicBezTo>
                    <a:pt x="721" y="1959"/>
                    <a:pt x="869" y="1991"/>
                    <a:pt x="1017" y="1991"/>
                  </a:cubicBezTo>
                  <a:cubicBezTo>
                    <a:pt x="1256" y="1991"/>
                    <a:pt x="1493" y="1905"/>
                    <a:pt x="1679" y="1740"/>
                  </a:cubicBezTo>
                  <a:cubicBezTo>
                    <a:pt x="1979" y="1472"/>
                    <a:pt x="2090" y="1049"/>
                    <a:pt x="1957" y="669"/>
                  </a:cubicBezTo>
                  <a:cubicBezTo>
                    <a:pt x="1826" y="289"/>
                    <a:pt x="1478" y="26"/>
                    <a:pt x="1075" y="2"/>
                  </a:cubicBezTo>
                  <a:cubicBezTo>
                    <a:pt x="1056" y="1"/>
                    <a:pt x="1036" y="1"/>
                    <a:pt x="10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1041950" y="5164425"/>
              <a:ext cx="30350" cy="34100"/>
            </a:xfrm>
            <a:custGeom>
              <a:avLst/>
              <a:gdLst/>
              <a:ahLst/>
              <a:cxnLst/>
              <a:rect l="l" t="t" r="r" b="b"/>
              <a:pathLst>
                <a:path w="1214" h="1364" extrusionOk="0">
                  <a:moveTo>
                    <a:pt x="192" y="1"/>
                  </a:moveTo>
                  <a:cubicBezTo>
                    <a:pt x="155" y="1"/>
                    <a:pt x="118" y="13"/>
                    <a:pt x="87" y="37"/>
                  </a:cubicBezTo>
                  <a:cubicBezTo>
                    <a:pt x="14" y="94"/>
                    <a:pt x="1" y="201"/>
                    <a:pt x="59" y="274"/>
                  </a:cubicBezTo>
                  <a:lnTo>
                    <a:pt x="861" y="1299"/>
                  </a:lnTo>
                  <a:cubicBezTo>
                    <a:pt x="893" y="1340"/>
                    <a:pt x="943" y="1364"/>
                    <a:pt x="994" y="1364"/>
                  </a:cubicBezTo>
                  <a:cubicBezTo>
                    <a:pt x="1134" y="1364"/>
                    <a:pt x="1213" y="1201"/>
                    <a:pt x="1127" y="1092"/>
                  </a:cubicBezTo>
                  <a:lnTo>
                    <a:pt x="324" y="65"/>
                  </a:lnTo>
                  <a:cubicBezTo>
                    <a:pt x="291" y="23"/>
                    <a:pt x="242" y="1"/>
                    <a:pt x="1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1068600" y="5156975"/>
              <a:ext cx="30300" cy="34100"/>
            </a:xfrm>
            <a:custGeom>
              <a:avLst/>
              <a:gdLst/>
              <a:ahLst/>
              <a:cxnLst/>
              <a:rect l="l" t="t" r="r" b="b"/>
              <a:pathLst>
                <a:path w="1212" h="1364" extrusionOk="0">
                  <a:moveTo>
                    <a:pt x="191" y="0"/>
                  </a:moveTo>
                  <a:cubicBezTo>
                    <a:pt x="155" y="0"/>
                    <a:pt x="118" y="12"/>
                    <a:pt x="87" y="37"/>
                  </a:cubicBezTo>
                  <a:cubicBezTo>
                    <a:pt x="13" y="94"/>
                    <a:pt x="1" y="201"/>
                    <a:pt x="58" y="274"/>
                  </a:cubicBezTo>
                  <a:lnTo>
                    <a:pt x="861" y="1299"/>
                  </a:lnTo>
                  <a:cubicBezTo>
                    <a:pt x="893" y="1340"/>
                    <a:pt x="941" y="1363"/>
                    <a:pt x="994" y="1363"/>
                  </a:cubicBezTo>
                  <a:cubicBezTo>
                    <a:pt x="1134" y="1363"/>
                    <a:pt x="1212" y="1201"/>
                    <a:pt x="1126" y="1091"/>
                  </a:cubicBezTo>
                  <a:lnTo>
                    <a:pt x="324" y="65"/>
                  </a:lnTo>
                  <a:cubicBezTo>
                    <a:pt x="290" y="23"/>
                    <a:pt x="241" y="0"/>
                    <a:pt x="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1093550" y="5152000"/>
              <a:ext cx="30325" cy="34100"/>
            </a:xfrm>
            <a:custGeom>
              <a:avLst/>
              <a:gdLst/>
              <a:ahLst/>
              <a:cxnLst/>
              <a:rect l="l" t="t" r="r" b="b"/>
              <a:pathLst>
                <a:path w="1213" h="1364" extrusionOk="0">
                  <a:moveTo>
                    <a:pt x="191" y="1"/>
                  </a:moveTo>
                  <a:cubicBezTo>
                    <a:pt x="154" y="1"/>
                    <a:pt x="117" y="12"/>
                    <a:pt x="87" y="37"/>
                  </a:cubicBezTo>
                  <a:cubicBezTo>
                    <a:pt x="13" y="94"/>
                    <a:pt x="0" y="201"/>
                    <a:pt x="57" y="274"/>
                  </a:cubicBezTo>
                  <a:lnTo>
                    <a:pt x="860" y="1299"/>
                  </a:lnTo>
                  <a:cubicBezTo>
                    <a:pt x="892" y="1340"/>
                    <a:pt x="941" y="1364"/>
                    <a:pt x="993" y="1364"/>
                  </a:cubicBezTo>
                  <a:cubicBezTo>
                    <a:pt x="1134" y="1364"/>
                    <a:pt x="1213" y="1201"/>
                    <a:pt x="1126" y="1090"/>
                  </a:cubicBezTo>
                  <a:lnTo>
                    <a:pt x="323" y="65"/>
                  </a:lnTo>
                  <a:cubicBezTo>
                    <a:pt x="290" y="23"/>
                    <a:pt x="240" y="1"/>
                    <a:pt x="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1550350" y="5033600"/>
              <a:ext cx="342525" cy="223650"/>
            </a:xfrm>
            <a:custGeom>
              <a:avLst/>
              <a:gdLst/>
              <a:ahLst/>
              <a:cxnLst/>
              <a:rect l="l" t="t" r="r" b="b"/>
              <a:pathLst>
                <a:path w="13701" h="8946" extrusionOk="0">
                  <a:moveTo>
                    <a:pt x="6171" y="0"/>
                  </a:moveTo>
                  <a:lnTo>
                    <a:pt x="268" y="1857"/>
                  </a:lnTo>
                  <a:lnTo>
                    <a:pt x="0" y="8882"/>
                  </a:lnTo>
                  <a:cubicBezTo>
                    <a:pt x="0" y="8882"/>
                    <a:pt x="1982" y="8946"/>
                    <a:pt x="4433" y="8946"/>
                  </a:cubicBezTo>
                  <a:cubicBezTo>
                    <a:pt x="8379" y="8946"/>
                    <a:pt x="13539" y="8781"/>
                    <a:pt x="13600" y="7922"/>
                  </a:cubicBezTo>
                  <a:cubicBezTo>
                    <a:pt x="13701" y="6528"/>
                    <a:pt x="5899" y="5332"/>
                    <a:pt x="5899" y="5332"/>
                  </a:cubicBezTo>
                  <a:lnTo>
                    <a:pt x="61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1550350" y="5182525"/>
              <a:ext cx="340075" cy="74700"/>
            </a:xfrm>
            <a:custGeom>
              <a:avLst/>
              <a:gdLst/>
              <a:ahLst/>
              <a:cxnLst/>
              <a:rect l="l" t="t" r="r" b="b"/>
              <a:pathLst>
                <a:path w="13603" h="2988" extrusionOk="0">
                  <a:moveTo>
                    <a:pt x="9166" y="1"/>
                  </a:moveTo>
                  <a:cubicBezTo>
                    <a:pt x="8708" y="656"/>
                    <a:pt x="8321" y="1358"/>
                    <a:pt x="8007" y="2092"/>
                  </a:cubicBezTo>
                  <a:cubicBezTo>
                    <a:pt x="6787" y="2135"/>
                    <a:pt x="5510" y="2149"/>
                    <a:pt x="4340" y="2149"/>
                  </a:cubicBezTo>
                  <a:cubicBezTo>
                    <a:pt x="2233" y="2149"/>
                    <a:pt x="475" y="2102"/>
                    <a:pt x="31" y="2089"/>
                  </a:cubicBezTo>
                  <a:lnTo>
                    <a:pt x="0" y="2924"/>
                  </a:lnTo>
                  <a:cubicBezTo>
                    <a:pt x="0" y="2924"/>
                    <a:pt x="1993" y="2988"/>
                    <a:pt x="4453" y="2988"/>
                  </a:cubicBezTo>
                  <a:cubicBezTo>
                    <a:pt x="5658" y="2988"/>
                    <a:pt x="6975" y="2972"/>
                    <a:pt x="8224" y="2927"/>
                  </a:cubicBezTo>
                  <a:lnTo>
                    <a:pt x="8277" y="2924"/>
                  </a:lnTo>
                  <a:cubicBezTo>
                    <a:pt x="8447" y="2918"/>
                    <a:pt x="8615" y="2911"/>
                    <a:pt x="8783" y="2903"/>
                  </a:cubicBezTo>
                  <a:lnTo>
                    <a:pt x="8847" y="2900"/>
                  </a:lnTo>
                  <a:cubicBezTo>
                    <a:pt x="9013" y="2893"/>
                    <a:pt x="9175" y="2884"/>
                    <a:pt x="9337" y="2876"/>
                  </a:cubicBezTo>
                  <a:lnTo>
                    <a:pt x="9399" y="2873"/>
                  </a:lnTo>
                  <a:cubicBezTo>
                    <a:pt x="9562" y="2862"/>
                    <a:pt x="9722" y="2852"/>
                    <a:pt x="9880" y="2842"/>
                  </a:cubicBezTo>
                  <a:lnTo>
                    <a:pt x="9922" y="2839"/>
                  </a:lnTo>
                  <a:cubicBezTo>
                    <a:pt x="10250" y="2817"/>
                    <a:pt x="10566" y="2792"/>
                    <a:pt x="10864" y="2762"/>
                  </a:cubicBezTo>
                  <a:lnTo>
                    <a:pt x="10901" y="2759"/>
                  </a:lnTo>
                  <a:cubicBezTo>
                    <a:pt x="11041" y="2745"/>
                    <a:pt x="11178" y="2731"/>
                    <a:pt x="11311" y="2715"/>
                  </a:cubicBezTo>
                  <a:lnTo>
                    <a:pt x="11370" y="2709"/>
                  </a:lnTo>
                  <a:cubicBezTo>
                    <a:pt x="11499" y="2693"/>
                    <a:pt x="11623" y="2677"/>
                    <a:pt x="11743" y="2661"/>
                  </a:cubicBezTo>
                  <a:lnTo>
                    <a:pt x="11801" y="2652"/>
                  </a:lnTo>
                  <a:cubicBezTo>
                    <a:pt x="11920" y="2634"/>
                    <a:pt x="12035" y="2617"/>
                    <a:pt x="12145" y="2598"/>
                  </a:cubicBezTo>
                  <a:lnTo>
                    <a:pt x="12189" y="2590"/>
                  </a:lnTo>
                  <a:cubicBezTo>
                    <a:pt x="12301" y="2570"/>
                    <a:pt x="12408" y="2550"/>
                    <a:pt x="12509" y="2529"/>
                  </a:cubicBezTo>
                  <a:lnTo>
                    <a:pt x="12527" y="2525"/>
                  </a:lnTo>
                  <a:cubicBezTo>
                    <a:pt x="12629" y="2503"/>
                    <a:pt x="12723" y="2479"/>
                    <a:pt x="12810" y="2456"/>
                  </a:cubicBezTo>
                  <a:lnTo>
                    <a:pt x="12828" y="2452"/>
                  </a:lnTo>
                  <a:cubicBezTo>
                    <a:pt x="12913" y="2428"/>
                    <a:pt x="12992" y="2403"/>
                    <a:pt x="13065" y="2377"/>
                  </a:cubicBezTo>
                  <a:cubicBezTo>
                    <a:pt x="13075" y="2374"/>
                    <a:pt x="13085" y="2370"/>
                    <a:pt x="13095" y="2367"/>
                  </a:cubicBezTo>
                  <a:cubicBezTo>
                    <a:pt x="13160" y="2343"/>
                    <a:pt x="13221" y="2317"/>
                    <a:pt x="13281" y="2288"/>
                  </a:cubicBezTo>
                  <a:lnTo>
                    <a:pt x="13309" y="2275"/>
                  </a:lnTo>
                  <a:cubicBezTo>
                    <a:pt x="13359" y="2250"/>
                    <a:pt x="13404" y="2221"/>
                    <a:pt x="13448" y="2190"/>
                  </a:cubicBezTo>
                  <a:cubicBezTo>
                    <a:pt x="13454" y="2184"/>
                    <a:pt x="13460" y="2180"/>
                    <a:pt x="13465" y="2175"/>
                  </a:cubicBezTo>
                  <a:cubicBezTo>
                    <a:pt x="13501" y="2147"/>
                    <a:pt x="13531" y="2117"/>
                    <a:pt x="13556" y="2082"/>
                  </a:cubicBezTo>
                  <a:cubicBezTo>
                    <a:pt x="13558" y="2077"/>
                    <a:pt x="13559" y="2073"/>
                    <a:pt x="13562" y="2070"/>
                  </a:cubicBezTo>
                  <a:cubicBezTo>
                    <a:pt x="13582" y="2038"/>
                    <a:pt x="13596" y="2001"/>
                    <a:pt x="13600" y="1963"/>
                  </a:cubicBezTo>
                  <a:cubicBezTo>
                    <a:pt x="13603" y="1916"/>
                    <a:pt x="13597" y="1868"/>
                    <a:pt x="13582" y="1823"/>
                  </a:cubicBezTo>
                  <a:cubicBezTo>
                    <a:pt x="13571" y="1786"/>
                    <a:pt x="13553" y="1751"/>
                    <a:pt x="13533" y="1719"/>
                  </a:cubicBezTo>
                  <a:cubicBezTo>
                    <a:pt x="13527" y="1709"/>
                    <a:pt x="13524" y="1698"/>
                    <a:pt x="13518" y="1688"/>
                  </a:cubicBezTo>
                  <a:cubicBezTo>
                    <a:pt x="13486" y="1640"/>
                    <a:pt x="13449" y="1596"/>
                    <a:pt x="13410" y="1557"/>
                  </a:cubicBezTo>
                  <a:cubicBezTo>
                    <a:pt x="13410" y="1555"/>
                    <a:pt x="13408" y="1555"/>
                    <a:pt x="13408" y="1555"/>
                  </a:cubicBezTo>
                  <a:cubicBezTo>
                    <a:pt x="13362" y="1507"/>
                    <a:pt x="13312" y="1463"/>
                    <a:pt x="13258" y="1424"/>
                  </a:cubicBezTo>
                  <a:cubicBezTo>
                    <a:pt x="12535" y="866"/>
                    <a:pt x="10782" y="366"/>
                    <a:pt x="9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1574875" y="5162500"/>
              <a:ext cx="52525" cy="49825"/>
            </a:xfrm>
            <a:custGeom>
              <a:avLst/>
              <a:gdLst/>
              <a:ahLst/>
              <a:cxnLst/>
              <a:rect l="l" t="t" r="r" b="b"/>
              <a:pathLst>
                <a:path w="2101" h="1993" extrusionOk="0">
                  <a:moveTo>
                    <a:pt x="1073" y="0"/>
                  </a:moveTo>
                  <a:cubicBezTo>
                    <a:pt x="1042" y="0"/>
                    <a:pt x="1010" y="2"/>
                    <a:pt x="979" y="5"/>
                  </a:cubicBezTo>
                  <a:cubicBezTo>
                    <a:pt x="578" y="43"/>
                    <a:pt x="239" y="318"/>
                    <a:pt x="120" y="702"/>
                  </a:cubicBezTo>
                  <a:cubicBezTo>
                    <a:pt x="0" y="1087"/>
                    <a:pt x="125" y="1505"/>
                    <a:pt x="435" y="1762"/>
                  </a:cubicBezTo>
                  <a:cubicBezTo>
                    <a:pt x="617" y="1914"/>
                    <a:pt x="843" y="1992"/>
                    <a:pt x="1071" y="1992"/>
                  </a:cubicBezTo>
                  <a:cubicBezTo>
                    <a:pt x="1229" y="1992"/>
                    <a:pt x="1389" y="1954"/>
                    <a:pt x="1536" y="1876"/>
                  </a:cubicBezTo>
                  <a:cubicBezTo>
                    <a:pt x="1893" y="1688"/>
                    <a:pt x="2100" y="1305"/>
                    <a:pt x="2062" y="904"/>
                  </a:cubicBezTo>
                  <a:cubicBezTo>
                    <a:pt x="2014" y="387"/>
                    <a:pt x="1580" y="0"/>
                    <a:pt x="1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1725825" y="5173050"/>
              <a:ext cx="29450" cy="34775"/>
            </a:xfrm>
            <a:custGeom>
              <a:avLst/>
              <a:gdLst/>
              <a:ahLst/>
              <a:cxnLst/>
              <a:rect l="l" t="t" r="r" b="b"/>
              <a:pathLst>
                <a:path w="1178" h="1391" extrusionOk="0">
                  <a:moveTo>
                    <a:pt x="986" y="0"/>
                  </a:moveTo>
                  <a:cubicBezTo>
                    <a:pt x="934" y="0"/>
                    <a:pt x="883" y="25"/>
                    <a:pt x="850" y="70"/>
                  </a:cubicBezTo>
                  <a:lnTo>
                    <a:pt x="82" y="1123"/>
                  </a:lnTo>
                  <a:cubicBezTo>
                    <a:pt x="0" y="1234"/>
                    <a:pt x="81" y="1390"/>
                    <a:pt x="218" y="1390"/>
                  </a:cubicBezTo>
                  <a:cubicBezTo>
                    <a:pt x="272" y="1390"/>
                    <a:pt x="322" y="1365"/>
                    <a:pt x="354" y="1321"/>
                  </a:cubicBezTo>
                  <a:lnTo>
                    <a:pt x="1122" y="269"/>
                  </a:lnTo>
                  <a:cubicBezTo>
                    <a:pt x="1178" y="194"/>
                    <a:pt x="1162" y="89"/>
                    <a:pt x="1086" y="33"/>
                  </a:cubicBezTo>
                  <a:cubicBezTo>
                    <a:pt x="1055" y="11"/>
                    <a:pt x="1020" y="0"/>
                    <a:pt x="9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1699650" y="5166625"/>
              <a:ext cx="28650" cy="34675"/>
            </a:xfrm>
            <a:custGeom>
              <a:avLst/>
              <a:gdLst/>
              <a:ahLst/>
              <a:cxnLst/>
              <a:rect l="l" t="t" r="r" b="b"/>
              <a:pathLst>
                <a:path w="1146" h="1387" extrusionOk="0">
                  <a:moveTo>
                    <a:pt x="955" y="1"/>
                  </a:moveTo>
                  <a:cubicBezTo>
                    <a:pt x="905" y="1"/>
                    <a:pt x="855" y="23"/>
                    <a:pt x="822" y="66"/>
                  </a:cubicBezTo>
                  <a:lnTo>
                    <a:pt x="55" y="1118"/>
                  </a:lnTo>
                  <a:cubicBezTo>
                    <a:pt x="0" y="1194"/>
                    <a:pt x="17" y="1299"/>
                    <a:pt x="91" y="1355"/>
                  </a:cubicBezTo>
                  <a:cubicBezTo>
                    <a:pt x="120" y="1375"/>
                    <a:pt x="155" y="1387"/>
                    <a:pt x="191" y="1387"/>
                  </a:cubicBezTo>
                  <a:cubicBezTo>
                    <a:pt x="245" y="1387"/>
                    <a:pt x="296" y="1361"/>
                    <a:pt x="328" y="1317"/>
                  </a:cubicBezTo>
                  <a:lnTo>
                    <a:pt x="1094" y="265"/>
                  </a:lnTo>
                  <a:cubicBezTo>
                    <a:pt x="1145" y="189"/>
                    <a:pt x="1128" y="87"/>
                    <a:pt x="1055" y="33"/>
                  </a:cubicBezTo>
                  <a:cubicBezTo>
                    <a:pt x="1024" y="11"/>
                    <a:pt x="989" y="1"/>
                    <a:pt x="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1673875" y="5162500"/>
              <a:ext cx="29350" cy="34675"/>
            </a:xfrm>
            <a:custGeom>
              <a:avLst/>
              <a:gdLst/>
              <a:ahLst/>
              <a:cxnLst/>
              <a:rect l="l" t="t" r="r" b="b"/>
              <a:pathLst>
                <a:path w="1174" h="1387" extrusionOk="0">
                  <a:moveTo>
                    <a:pt x="983" y="1"/>
                  </a:moveTo>
                  <a:cubicBezTo>
                    <a:pt x="932" y="1"/>
                    <a:pt x="882" y="23"/>
                    <a:pt x="849" y="66"/>
                  </a:cubicBezTo>
                  <a:lnTo>
                    <a:pt x="81" y="1119"/>
                  </a:lnTo>
                  <a:cubicBezTo>
                    <a:pt x="0" y="1230"/>
                    <a:pt x="79" y="1387"/>
                    <a:pt x="218" y="1387"/>
                  </a:cubicBezTo>
                  <a:cubicBezTo>
                    <a:pt x="271" y="1387"/>
                    <a:pt x="322" y="1362"/>
                    <a:pt x="353" y="1318"/>
                  </a:cubicBezTo>
                  <a:lnTo>
                    <a:pt x="1121" y="265"/>
                  </a:lnTo>
                  <a:cubicBezTo>
                    <a:pt x="1173" y="190"/>
                    <a:pt x="1156" y="87"/>
                    <a:pt x="1081" y="32"/>
                  </a:cubicBezTo>
                  <a:cubicBezTo>
                    <a:pt x="1052" y="11"/>
                    <a:pt x="1017" y="1"/>
                    <a:pt x="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688325" y="2586350"/>
              <a:ext cx="1123075" cy="2503700"/>
            </a:xfrm>
            <a:custGeom>
              <a:avLst/>
              <a:gdLst/>
              <a:ahLst/>
              <a:cxnLst/>
              <a:rect l="l" t="t" r="r" b="b"/>
              <a:pathLst>
                <a:path w="44923" h="100148" extrusionOk="0">
                  <a:moveTo>
                    <a:pt x="12776" y="0"/>
                  </a:moveTo>
                  <a:cubicBezTo>
                    <a:pt x="12776" y="0"/>
                    <a:pt x="3020" y="10236"/>
                    <a:pt x="1511" y="20999"/>
                  </a:cubicBezTo>
                  <a:cubicBezTo>
                    <a:pt x="1" y="31761"/>
                    <a:pt x="15428" y="99132"/>
                    <a:pt x="15428" y="99132"/>
                  </a:cubicBezTo>
                  <a:lnTo>
                    <a:pt x="22705" y="98962"/>
                  </a:lnTo>
                  <a:lnTo>
                    <a:pt x="23875" y="35324"/>
                  </a:lnTo>
                  <a:lnTo>
                    <a:pt x="33681" y="99888"/>
                  </a:lnTo>
                  <a:lnTo>
                    <a:pt x="42123" y="100148"/>
                  </a:lnTo>
                  <a:cubicBezTo>
                    <a:pt x="42123" y="100148"/>
                    <a:pt x="44922" y="28306"/>
                    <a:pt x="39161" y="17516"/>
                  </a:cubicBezTo>
                  <a:cubicBezTo>
                    <a:pt x="36286" y="8781"/>
                    <a:pt x="33945" y="1831"/>
                    <a:pt x="33945" y="1831"/>
                  </a:cubicBezTo>
                  <a:lnTo>
                    <a:pt x="127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1286325" y="3140900"/>
              <a:ext cx="512300" cy="1949150"/>
            </a:xfrm>
            <a:custGeom>
              <a:avLst/>
              <a:gdLst/>
              <a:ahLst/>
              <a:cxnLst/>
              <a:rect l="l" t="t" r="r" b="b"/>
              <a:pathLst>
                <a:path w="20492" h="77966" extrusionOk="0">
                  <a:moveTo>
                    <a:pt x="16671" y="0"/>
                  </a:moveTo>
                  <a:cubicBezTo>
                    <a:pt x="12239" y="5718"/>
                    <a:pt x="6778" y="11531"/>
                    <a:pt x="0" y="13442"/>
                  </a:cubicBezTo>
                  <a:lnTo>
                    <a:pt x="9761" y="77706"/>
                  </a:lnTo>
                  <a:lnTo>
                    <a:pt x="18205" y="77966"/>
                  </a:lnTo>
                  <a:cubicBezTo>
                    <a:pt x="18205" y="77966"/>
                    <a:pt x="20492" y="19230"/>
                    <a:pt x="166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1022575" y="4979475"/>
              <a:ext cx="257175" cy="108800"/>
            </a:xfrm>
            <a:custGeom>
              <a:avLst/>
              <a:gdLst/>
              <a:ahLst/>
              <a:cxnLst/>
              <a:rect l="l" t="t" r="r" b="b"/>
              <a:pathLst>
                <a:path w="10287" h="4352" extrusionOk="0">
                  <a:moveTo>
                    <a:pt x="1" y="1"/>
                  </a:moveTo>
                  <a:lnTo>
                    <a:pt x="851" y="4351"/>
                  </a:lnTo>
                  <a:lnTo>
                    <a:pt x="10287" y="4247"/>
                  </a:lnTo>
                  <a:lnTo>
                    <a:pt x="10199" y="70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1500575" y="5002600"/>
              <a:ext cx="273025" cy="102925"/>
            </a:xfrm>
            <a:custGeom>
              <a:avLst/>
              <a:gdLst/>
              <a:ahLst/>
              <a:cxnLst/>
              <a:rect l="l" t="t" r="r" b="b"/>
              <a:pathLst>
                <a:path w="10921" h="4117" extrusionOk="0">
                  <a:moveTo>
                    <a:pt x="10920" y="0"/>
                  </a:moveTo>
                  <a:lnTo>
                    <a:pt x="314" y="67"/>
                  </a:lnTo>
                  <a:lnTo>
                    <a:pt x="1" y="3594"/>
                  </a:lnTo>
                  <a:lnTo>
                    <a:pt x="10599" y="4117"/>
                  </a:lnTo>
                  <a:lnTo>
                    <a:pt x="109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902850" y="1844675"/>
              <a:ext cx="1056175" cy="969075"/>
            </a:xfrm>
            <a:custGeom>
              <a:avLst/>
              <a:gdLst/>
              <a:ahLst/>
              <a:cxnLst/>
              <a:rect l="l" t="t" r="r" b="b"/>
              <a:pathLst>
                <a:path w="42247" h="38763" extrusionOk="0">
                  <a:moveTo>
                    <a:pt x="14598" y="1"/>
                  </a:moveTo>
                  <a:cubicBezTo>
                    <a:pt x="10395" y="78"/>
                    <a:pt x="6850" y="1090"/>
                    <a:pt x="5613" y="3886"/>
                  </a:cubicBezTo>
                  <a:cubicBezTo>
                    <a:pt x="2162" y="11680"/>
                    <a:pt x="1" y="31219"/>
                    <a:pt x="1" y="31219"/>
                  </a:cubicBezTo>
                  <a:cubicBezTo>
                    <a:pt x="1" y="31219"/>
                    <a:pt x="9310" y="38762"/>
                    <a:pt x="24299" y="38762"/>
                  </a:cubicBezTo>
                  <a:cubicBezTo>
                    <a:pt x="25893" y="38762"/>
                    <a:pt x="27551" y="38677"/>
                    <a:pt x="29269" y="38488"/>
                  </a:cubicBezTo>
                  <a:lnTo>
                    <a:pt x="31321" y="29215"/>
                  </a:lnTo>
                  <a:cubicBezTo>
                    <a:pt x="31321" y="29215"/>
                    <a:pt x="42246" y="26545"/>
                    <a:pt x="34861" y="16451"/>
                  </a:cubicBezTo>
                  <a:cubicBezTo>
                    <a:pt x="34861" y="16451"/>
                    <a:pt x="37660" y="5277"/>
                    <a:pt x="34057" y="3717"/>
                  </a:cubicBezTo>
                  <a:cubicBezTo>
                    <a:pt x="33143" y="3320"/>
                    <a:pt x="31087" y="2636"/>
                    <a:pt x="28472" y="1962"/>
                  </a:cubicBezTo>
                  <a:cubicBezTo>
                    <a:pt x="27394" y="3866"/>
                    <a:pt x="25241" y="4647"/>
                    <a:pt x="23020" y="4647"/>
                  </a:cubicBezTo>
                  <a:cubicBezTo>
                    <a:pt x="22177" y="4647"/>
                    <a:pt x="21324" y="4534"/>
                    <a:pt x="20517" y="4328"/>
                  </a:cubicBezTo>
                  <a:cubicBezTo>
                    <a:pt x="17983" y="3681"/>
                    <a:pt x="15781" y="2128"/>
                    <a:pt x="145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1039775" y="2197625"/>
              <a:ext cx="882825" cy="514800"/>
            </a:xfrm>
            <a:custGeom>
              <a:avLst/>
              <a:gdLst/>
              <a:ahLst/>
              <a:cxnLst/>
              <a:rect l="l" t="t" r="r" b="b"/>
              <a:pathLst>
                <a:path w="35313" h="20592" extrusionOk="0">
                  <a:moveTo>
                    <a:pt x="11066" y="0"/>
                  </a:moveTo>
                  <a:cubicBezTo>
                    <a:pt x="7647" y="341"/>
                    <a:pt x="3333" y="1179"/>
                    <a:pt x="25" y="1976"/>
                  </a:cubicBezTo>
                  <a:cubicBezTo>
                    <a:pt x="0" y="7280"/>
                    <a:pt x="1480" y="17528"/>
                    <a:pt x="6250" y="20005"/>
                  </a:cubicBezTo>
                  <a:cubicBezTo>
                    <a:pt x="7035" y="20412"/>
                    <a:pt x="8052" y="20591"/>
                    <a:pt x="9232" y="20591"/>
                  </a:cubicBezTo>
                  <a:cubicBezTo>
                    <a:pt x="17721" y="20591"/>
                    <a:pt x="34675" y="11343"/>
                    <a:pt x="34675" y="11343"/>
                  </a:cubicBezTo>
                  <a:cubicBezTo>
                    <a:pt x="34675" y="11343"/>
                    <a:pt x="35313" y="8027"/>
                    <a:pt x="34314" y="7262"/>
                  </a:cubicBezTo>
                  <a:cubicBezTo>
                    <a:pt x="34245" y="7209"/>
                    <a:pt x="34078" y="7184"/>
                    <a:pt x="33827" y="7184"/>
                  </a:cubicBezTo>
                  <a:cubicBezTo>
                    <a:pt x="30471" y="7184"/>
                    <a:pt x="12082" y="11624"/>
                    <a:pt x="11535" y="11696"/>
                  </a:cubicBezTo>
                  <a:cubicBezTo>
                    <a:pt x="11533" y="11696"/>
                    <a:pt x="11532" y="11696"/>
                    <a:pt x="11530" y="11696"/>
                  </a:cubicBezTo>
                  <a:cubicBezTo>
                    <a:pt x="11048" y="11696"/>
                    <a:pt x="11051" y="3015"/>
                    <a:pt x="11066" y="0"/>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1579050" y="2110250"/>
              <a:ext cx="382825" cy="508200"/>
            </a:xfrm>
            <a:custGeom>
              <a:avLst/>
              <a:gdLst/>
              <a:ahLst/>
              <a:cxnLst/>
              <a:rect l="l" t="t" r="r" b="b"/>
              <a:pathLst>
                <a:path w="15313" h="20328" extrusionOk="0">
                  <a:moveTo>
                    <a:pt x="7237" y="0"/>
                  </a:moveTo>
                  <a:cubicBezTo>
                    <a:pt x="6716" y="0"/>
                    <a:pt x="6225" y="318"/>
                    <a:pt x="6032" y="835"/>
                  </a:cubicBezTo>
                  <a:lnTo>
                    <a:pt x="249" y="16111"/>
                  </a:lnTo>
                  <a:cubicBezTo>
                    <a:pt x="0" y="16776"/>
                    <a:pt x="337" y="17517"/>
                    <a:pt x="1002" y="17766"/>
                  </a:cubicBezTo>
                  <a:lnTo>
                    <a:pt x="7625" y="20246"/>
                  </a:lnTo>
                  <a:cubicBezTo>
                    <a:pt x="7773" y="20302"/>
                    <a:pt x="7925" y="20328"/>
                    <a:pt x="8075" y="20328"/>
                  </a:cubicBezTo>
                  <a:cubicBezTo>
                    <a:pt x="8596" y="20328"/>
                    <a:pt x="9087" y="20009"/>
                    <a:pt x="9280" y="19492"/>
                  </a:cubicBezTo>
                  <a:lnTo>
                    <a:pt x="15064" y="4216"/>
                  </a:lnTo>
                  <a:cubicBezTo>
                    <a:pt x="15312" y="3551"/>
                    <a:pt x="14975" y="2809"/>
                    <a:pt x="14311" y="2561"/>
                  </a:cubicBezTo>
                  <a:lnTo>
                    <a:pt x="7688" y="82"/>
                  </a:lnTo>
                  <a:cubicBezTo>
                    <a:pt x="7539" y="27"/>
                    <a:pt x="7387" y="0"/>
                    <a:pt x="72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1601775" y="2117975"/>
              <a:ext cx="360050" cy="501275"/>
            </a:xfrm>
            <a:custGeom>
              <a:avLst/>
              <a:gdLst/>
              <a:ahLst/>
              <a:cxnLst/>
              <a:rect l="l" t="t" r="r" b="b"/>
              <a:pathLst>
                <a:path w="14402" h="20051" extrusionOk="0">
                  <a:moveTo>
                    <a:pt x="7193" y="0"/>
                  </a:moveTo>
                  <a:cubicBezTo>
                    <a:pt x="6704" y="0"/>
                    <a:pt x="6227" y="335"/>
                    <a:pt x="6029" y="865"/>
                  </a:cubicBezTo>
                  <a:lnTo>
                    <a:pt x="251" y="16144"/>
                  </a:lnTo>
                  <a:cubicBezTo>
                    <a:pt x="1" y="16809"/>
                    <a:pt x="284" y="17530"/>
                    <a:pt x="883" y="17754"/>
                  </a:cubicBezTo>
                  <a:lnTo>
                    <a:pt x="6842" y="19984"/>
                  </a:lnTo>
                  <a:cubicBezTo>
                    <a:pt x="6963" y="20029"/>
                    <a:pt x="7087" y="20051"/>
                    <a:pt x="7211" y="20051"/>
                  </a:cubicBezTo>
                  <a:cubicBezTo>
                    <a:pt x="7700" y="20051"/>
                    <a:pt x="8177" y="19716"/>
                    <a:pt x="8376" y="19186"/>
                  </a:cubicBezTo>
                  <a:lnTo>
                    <a:pt x="14153" y="3907"/>
                  </a:lnTo>
                  <a:cubicBezTo>
                    <a:pt x="14402" y="3242"/>
                    <a:pt x="14118" y="2521"/>
                    <a:pt x="13520" y="2297"/>
                  </a:cubicBezTo>
                  <a:lnTo>
                    <a:pt x="7563" y="67"/>
                  </a:lnTo>
                  <a:cubicBezTo>
                    <a:pt x="7442" y="22"/>
                    <a:pt x="7317" y="0"/>
                    <a:pt x="7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1790475" y="2282750"/>
              <a:ext cx="139550" cy="215650"/>
            </a:xfrm>
            <a:custGeom>
              <a:avLst/>
              <a:gdLst/>
              <a:ahLst/>
              <a:cxnLst/>
              <a:rect l="l" t="t" r="r" b="b"/>
              <a:pathLst>
                <a:path w="5582" h="8626" extrusionOk="0">
                  <a:moveTo>
                    <a:pt x="3230" y="0"/>
                  </a:moveTo>
                  <a:cubicBezTo>
                    <a:pt x="3036" y="0"/>
                    <a:pt x="3155" y="930"/>
                    <a:pt x="3916" y="3641"/>
                  </a:cubicBezTo>
                  <a:cubicBezTo>
                    <a:pt x="3916" y="3641"/>
                    <a:pt x="1696" y="1196"/>
                    <a:pt x="1289" y="1196"/>
                  </a:cubicBezTo>
                  <a:cubicBezTo>
                    <a:pt x="1031" y="1196"/>
                    <a:pt x="1504" y="2182"/>
                    <a:pt x="3741" y="5404"/>
                  </a:cubicBezTo>
                  <a:cubicBezTo>
                    <a:pt x="3741" y="5404"/>
                    <a:pt x="1190" y="3347"/>
                    <a:pt x="733" y="3347"/>
                  </a:cubicBezTo>
                  <a:cubicBezTo>
                    <a:pt x="452" y="3347"/>
                    <a:pt x="962" y="4125"/>
                    <a:pt x="3341" y="6636"/>
                  </a:cubicBezTo>
                  <a:cubicBezTo>
                    <a:pt x="3341" y="6636"/>
                    <a:pt x="1042" y="4988"/>
                    <a:pt x="392" y="4988"/>
                  </a:cubicBezTo>
                  <a:cubicBezTo>
                    <a:pt x="0" y="4988"/>
                    <a:pt x="206" y="5585"/>
                    <a:pt x="1869" y="7495"/>
                  </a:cubicBezTo>
                  <a:cubicBezTo>
                    <a:pt x="2575" y="8308"/>
                    <a:pt x="3149" y="8626"/>
                    <a:pt x="3616" y="8626"/>
                  </a:cubicBezTo>
                  <a:cubicBezTo>
                    <a:pt x="5307" y="8626"/>
                    <a:pt x="5582" y="4446"/>
                    <a:pt x="5582" y="4446"/>
                  </a:cubicBezTo>
                  <a:cubicBezTo>
                    <a:pt x="5582" y="4446"/>
                    <a:pt x="3656" y="0"/>
                    <a:pt x="3230" y="0"/>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48"/>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Market Size</a:t>
            </a:r>
            <a:endParaRPr/>
          </a:p>
        </p:txBody>
      </p:sp>
      <p:sp>
        <p:nvSpPr>
          <p:cNvPr id="1143" name="Google Shape;1143;p48"/>
          <p:cNvSpPr txBox="1">
            <a:spLocks noGrp="1"/>
          </p:cNvSpPr>
          <p:nvPr>
            <p:ph type="title" idx="4294967295"/>
          </p:nvPr>
        </p:nvSpPr>
        <p:spPr>
          <a:xfrm>
            <a:off x="6147150" y="1342163"/>
            <a:ext cx="2315100" cy="56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sz="2400" dirty="0">
                <a:solidFill>
                  <a:schemeClr val="accent3"/>
                </a:solidFill>
                <a:latin typeface="+mj-lt"/>
              </a:rPr>
              <a:t>₺</a:t>
            </a:r>
            <a:r>
              <a:rPr lang="tr-TR" sz="2400" dirty="0">
                <a:solidFill>
                  <a:schemeClr val="accent3"/>
                </a:solidFill>
              </a:rPr>
              <a:t>591,6</a:t>
            </a:r>
            <a:endParaRPr sz="2400" dirty="0">
              <a:solidFill>
                <a:schemeClr val="accent3"/>
              </a:solidFill>
            </a:endParaRPr>
          </a:p>
        </p:txBody>
      </p:sp>
      <p:sp>
        <p:nvSpPr>
          <p:cNvPr id="1144" name="Google Shape;1144;p48"/>
          <p:cNvSpPr txBox="1">
            <a:spLocks noGrp="1"/>
          </p:cNvSpPr>
          <p:nvPr>
            <p:ph type="subTitle" idx="4294967295"/>
          </p:nvPr>
        </p:nvSpPr>
        <p:spPr>
          <a:xfrm>
            <a:off x="6147150" y="1817550"/>
            <a:ext cx="2165130" cy="637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tr-TR" sz="1600" dirty="0" err="1"/>
              <a:t>Average</a:t>
            </a:r>
            <a:r>
              <a:rPr lang="tr-TR" sz="1600" dirty="0"/>
              <a:t> </a:t>
            </a:r>
            <a:r>
              <a:rPr lang="tr-TR" sz="1600" dirty="0" err="1"/>
              <a:t>monthly</a:t>
            </a:r>
            <a:r>
              <a:rPr lang="tr-TR" sz="1600" dirty="0"/>
              <a:t> </a:t>
            </a:r>
            <a:r>
              <a:rPr lang="tr-TR" sz="1600" noProof="1"/>
              <a:t>supermarket</a:t>
            </a:r>
            <a:r>
              <a:rPr lang="tr-TR" sz="1600" dirty="0"/>
              <a:t> </a:t>
            </a:r>
            <a:r>
              <a:rPr lang="tr-TR" sz="1600" dirty="0" err="1"/>
              <a:t>spending</a:t>
            </a:r>
            <a:r>
              <a:rPr lang="tr-TR" sz="1600" dirty="0"/>
              <a:t> </a:t>
            </a:r>
            <a:r>
              <a:rPr lang="tr-TR" sz="1600" dirty="0" err="1"/>
              <a:t>per</a:t>
            </a:r>
            <a:r>
              <a:rPr lang="tr-TR" sz="1600" dirty="0"/>
              <a:t> </a:t>
            </a:r>
            <a:r>
              <a:rPr lang="tr-TR" sz="1600" dirty="0" err="1"/>
              <a:t>person</a:t>
            </a:r>
            <a:endParaRPr sz="1600" dirty="0"/>
          </a:p>
        </p:txBody>
      </p:sp>
      <p:sp>
        <p:nvSpPr>
          <p:cNvPr id="1145" name="Google Shape;1145;p48"/>
          <p:cNvSpPr txBox="1">
            <a:spLocks noGrp="1"/>
          </p:cNvSpPr>
          <p:nvPr>
            <p:ph type="title" idx="4294967295"/>
          </p:nvPr>
        </p:nvSpPr>
        <p:spPr>
          <a:xfrm>
            <a:off x="6147150" y="2902213"/>
            <a:ext cx="2315100" cy="56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sz="2400" dirty="0">
                <a:solidFill>
                  <a:schemeClr val="accent2"/>
                </a:solidFill>
                <a:latin typeface="+mj-lt"/>
              </a:rPr>
              <a:t>₺</a:t>
            </a:r>
            <a:r>
              <a:rPr lang="tr-TR" sz="2400" dirty="0">
                <a:solidFill>
                  <a:schemeClr val="accent2"/>
                </a:solidFill>
              </a:rPr>
              <a:t>49 </a:t>
            </a:r>
            <a:r>
              <a:rPr lang="tr-TR" sz="2400" dirty="0" err="1">
                <a:solidFill>
                  <a:schemeClr val="accent2"/>
                </a:solidFill>
              </a:rPr>
              <a:t>Billion</a:t>
            </a:r>
            <a:endParaRPr sz="2400" dirty="0">
              <a:solidFill>
                <a:schemeClr val="accent2"/>
              </a:solidFill>
            </a:endParaRPr>
          </a:p>
        </p:txBody>
      </p:sp>
      <p:sp>
        <p:nvSpPr>
          <p:cNvPr id="1146" name="Google Shape;1146;p48"/>
          <p:cNvSpPr txBox="1">
            <a:spLocks noGrp="1"/>
          </p:cNvSpPr>
          <p:nvPr>
            <p:ph type="subTitle" idx="4294967295"/>
          </p:nvPr>
        </p:nvSpPr>
        <p:spPr>
          <a:xfrm>
            <a:off x="6147150" y="3377600"/>
            <a:ext cx="2315100" cy="637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tr-TR" sz="1600" dirty="0"/>
              <a:t>Total market </a:t>
            </a:r>
            <a:r>
              <a:rPr lang="tr-TR" sz="1600" dirty="0" err="1"/>
              <a:t>cap</a:t>
            </a:r>
            <a:endParaRPr sz="1600" dirty="0"/>
          </a:p>
        </p:txBody>
      </p:sp>
      <p:sp>
        <p:nvSpPr>
          <p:cNvPr id="1147" name="Google Shape;1147;p48"/>
          <p:cNvSpPr txBox="1">
            <a:spLocks noGrp="1"/>
          </p:cNvSpPr>
          <p:nvPr>
            <p:ph type="title" idx="4294967295"/>
          </p:nvPr>
        </p:nvSpPr>
        <p:spPr>
          <a:xfrm>
            <a:off x="681750" y="1373363"/>
            <a:ext cx="2315100" cy="56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tr-TR" sz="2400" dirty="0">
                <a:solidFill>
                  <a:schemeClr val="accent1"/>
                </a:solidFill>
              </a:rPr>
              <a:t>30 </a:t>
            </a:r>
            <a:r>
              <a:rPr lang="tr-TR" sz="2400" dirty="0" err="1">
                <a:solidFill>
                  <a:schemeClr val="accent1"/>
                </a:solidFill>
              </a:rPr>
              <a:t>Million</a:t>
            </a:r>
            <a:r>
              <a:rPr lang="tr-TR" sz="2400" dirty="0">
                <a:solidFill>
                  <a:schemeClr val="accent1"/>
                </a:solidFill>
              </a:rPr>
              <a:t> People</a:t>
            </a:r>
            <a:endParaRPr sz="2400" dirty="0">
              <a:solidFill>
                <a:schemeClr val="accent1"/>
              </a:solidFill>
            </a:endParaRPr>
          </a:p>
        </p:txBody>
      </p:sp>
      <p:sp>
        <p:nvSpPr>
          <p:cNvPr id="1148" name="Google Shape;1148;p48"/>
          <p:cNvSpPr txBox="1">
            <a:spLocks noGrp="1"/>
          </p:cNvSpPr>
          <p:nvPr>
            <p:ph type="subTitle" idx="4294967295"/>
          </p:nvPr>
        </p:nvSpPr>
        <p:spPr>
          <a:xfrm>
            <a:off x="831720" y="1817550"/>
            <a:ext cx="2015159" cy="637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tr-TR" sz="1600" dirty="0" err="1"/>
              <a:t>Potential</a:t>
            </a:r>
            <a:r>
              <a:rPr lang="tr-TR" sz="1600" dirty="0"/>
              <a:t> </a:t>
            </a:r>
            <a:r>
              <a:rPr lang="tr-TR" sz="1600" dirty="0" err="1"/>
              <a:t>customers</a:t>
            </a:r>
            <a:endParaRPr sz="1600" dirty="0"/>
          </a:p>
        </p:txBody>
      </p:sp>
      <p:sp>
        <p:nvSpPr>
          <p:cNvPr id="1149" name="Google Shape;1149;p48"/>
          <p:cNvSpPr txBox="1">
            <a:spLocks noGrp="1"/>
          </p:cNvSpPr>
          <p:nvPr>
            <p:ph type="title" idx="4294967295"/>
          </p:nvPr>
        </p:nvSpPr>
        <p:spPr>
          <a:xfrm>
            <a:off x="681750" y="2933413"/>
            <a:ext cx="2315100" cy="56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tr-TR" sz="2400" dirty="0">
                <a:solidFill>
                  <a:schemeClr val="accent5"/>
                </a:solidFill>
              </a:rPr>
              <a:t>45 </a:t>
            </a:r>
            <a:r>
              <a:rPr lang="tr-TR" sz="2400" dirty="0" err="1">
                <a:solidFill>
                  <a:schemeClr val="accent5"/>
                </a:solidFill>
              </a:rPr>
              <a:t>Million</a:t>
            </a:r>
            <a:r>
              <a:rPr lang="tr-TR" sz="2400" dirty="0">
                <a:solidFill>
                  <a:schemeClr val="accent5"/>
                </a:solidFill>
              </a:rPr>
              <a:t> People</a:t>
            </a:r>
            <a:endParaRPr sz="2400" dirty="0">
              <a:solidFill>
                <a:schemeClr val="accent5"/>
              </a:solidFill>
            </a:endParaRPr>
          </a:p>
        </p:txBody>
      </p:sp>
      <p:sp>
        <p:nvSpPr>
          <p:cNvPr id="1150" name="Google Shape;1150;p48"/>
          <p:cNvSpPr txBox="1">
            <a:spLocks noGrp="1"/>
          </p:cNvSpPr>
          <p:nvPr>
            <p:ph type="subTitle" idx="4294967295"/>
          </p:nvPr>
        </p:nvSpPr>
        <p:spPr>
          <a:xfrm>
            <a:off x="245982" y="3451700"/>
            <a:ext cx="2315100" cy="637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tr-TR" sz="1600" dirty="0" err="1"/>
              <a:t>Whole</a:t>
            </a:r>
            <a:r>
              <a:rPr lang="tr-TR" sz="1600" dirty="0"/>
              <a:t> market</a:t>
            </a:r>
            <a:endParaRPr sz="1600" dirty="0"/>
          </a:p>
        </p:txBody>
      </p:sp>
      <p:pic>
        <p:nvPicPr>
          <p:cNvPr id="3" name="Resim 2" descr="metin, oyuncak, vektör grafikler, oyuncak bebek içeren bir resim&#10;&#10;Açıklama otomatik olarak oluşturuldu">
            <a:extLst>
              <a:ext uri="{FF2B5EF4-FFF2-40B4-BE49-F238E27FC236}">
                <a16:creationId xmlns:a16="http://schemas.microsoft.com/office/drawing/2014/main" id="{98C45E25-FE01-439F-BB12-2485482058B6}"/>
              </a:ext>
            </a:extLst>
          </p:cNvPr>
          <p:cNvPicPr>
            <a:picLocks noChangeAspect="1"/>
          </p:cNvPicPr>
          <p:nvPr/>
        </p:nvPicPr>
        <p:blipFill>
          <a:blip r:embed="rId3"/>
          <a:stretch>
            <a:fillRect/>
          </a:stretch>
        </p:blipFill>
        <p:spPr>
          <a:xfrm>
            <a:off x="3564420" y="1655213"/>
            <a:ext cx="2015159" cy="2015159"/>
          </a:xfrm>
          <a:prstGeom prst="rect">
            <a:avLst/>
          </a:prstGeom>
        </p:spPr>
      </p:pic>
    </p:spTree>
    <p:extLst>
      <p:ext uri="{BB962C8B-B14F-4D97-AF65-F5344CB8AC3E}">
        <p14:creationId xmlns:p14="http://schemas.microsoft.com/office/powerpoint/2010/main" val="2812225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51"/>
          <p:cNvSpPr/>
          <p:nvPr/>
        </p:nvSpPr>
        <p:spPr>
          <a:xfrm rot="-4254030">
            <a:off x="6172678" y="1531765"/>
            <a:ext cx="4385703" cy="2735710"/>
          </a:xfrm>
          <a:custGeom>
            <a:avLst/>
            <a:gdLst/>
            <a:ahLst/>
            <a:cxnLst/>
            <a:rect l="l" t="t" r="r" b="b"/>
            <a:pathLst>
              <a:path w="280968" h="175262" extrusionOk="0">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1"/>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Business Model</a:t>
            </a:r>
            <a:endParaRPr/>
          </a:p>
        </p:txBody>
      </p:sp>
      <p:sp>
        <p:nvSpPr>
          <p:cNvPr id="1355" name="Google Shape;1355;p51"/>
          <p:cNvSpPr/>
          <p:nvPr/>
        </p:nvSpPr>
        <p:spPr>
          <a:xfrm>
            <a:off x="1123732" y="2826030"/>
            <a:ext cx="1326186" cy="543239"/>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1"/>
          <p:cNvSpPr/>
          <p:nvPr/>
        </p:nvSpPr>
        <p:spPr>
          <a:xfrm>
            <a:off x="2227898" y="2826030"/>
            <a:ext cx="1326812" cy="543239"/>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1"/>
          <p:cNvSpPr/>
          <p:nvPr/>
        </p:nvSpPr>
        <p:spPr>
          <a:xfrm>
            <a:off x="3331438" y="2826030"/>
            <a:ext cx="1326812" cy="543239"/>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1"/>
          <p:cNvSpPr/>
          <p:nvPr/>
        </p:nvSpPr>
        <p:spPr>
          <a:xfrm>
            <a:off x="4436229" y="2826030"/>
            <a:ext cx="1326186" cy="543239"/>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1"/>
          <p:cNvSpPr txBox="1">
            <a:spLocks noGrp="1"/>
          </p:cNvSpPr>
          <p:nvPr>
            <p:ph type="title" idx="4294967295"/>
          </p:nvPr>
        </p:nvSpPr>
        <p:spPr>
          <a:xfrm>
            <a:off x="843675" y="1433850"/>
            <a:ext cx="1604400"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solidFill>
                  <a:schemeClr val="accent1"/>
                </a:solidFill>
              </a:rPr>
              <a:t>In-app ads</a:t>
            </a:r>
          </a:p>
        </p:txBody>
      </p:sp>
      <p:sp>
        <p:nvSpPr>
          <p:cNvPr id="1360" name="Google Shape;1360;p51"/>
          <p:cNvSpPr txBox="1">
            <a:spLocks noGrp="1"/>
          </p:cNvSpPr>
          <p:nvPr>
            <p:ph type="subTitle" idx="4294967295"/>
          </p:nvPr>
        </p:nvSpPr>
        <p:spPr>
          <a:xfrm>
            <a:off x="731097" y="1909217"/>
            <a:ext cx="1819425" cy="63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600" b="0" i="0" dirty="0">
                <a:solidFill>
                  <a:srgbClr val="000000"/>
                </a:solidFill>
                <a:effectLst/>
                <a:latin typeface="Roboto" panose="020B0604020202020204" charset="0"/>
              </a:rPr>
              <a:t>Ads are one of our main sources of income.</a:t>
            </a:r>
            <a:endParaRPr sz="1600" dirty="0"/>
          </a:p>
        </p:txBody>
      </p:sp>
      <p:sp>
        <p:nvSpPr>
          <p:cNvPr id="1361" name="Google Shape;1361;p51"/>
          <p:cNvSpPr txBox="1">
            <a:spLocks noGrp="1"/>
          </p:cNvSpPr>
          <p:nvPr>
            <p:ph type="title" idx="4294967295"/>
          </p:nvPr>
        </p:nvSpPr>
        <p:spPr>
          <a:xfrm>
            <a:off x="1935956" y="3505375"/>
            <a:ext cx="1777327"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2400" dirty="0">
                <a:solidFill>
                  <a:schemeClr val="accent2"/>
                </a:solidFill>
              </a:rPr>
              <a:t>Subscription</a:t>
            </a:r>
          </a:p>
        </p:txBody>
      </p:sp>
      <p:sp>
        <p:nvSpPr>
          <p:cNvPr id="1362" name="Google Shape;1362;p51"/>
          <p:cNvSpPr txBox="1">
            <a:spLocks noGrp="1"/>
          </p:cNvSpPr>
          <p:nvPr>
            <p:ph type="subTitle" idx="4294967295"/>
          </p:nvPr>
        </p:nvSpPr>
        <p:spPr>
          <a:xfrm>
            <a:off x="1868934" y="3980779"/>
            <a:ext cx="1911369" cy="691259"/>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600" dirty="0"/>
              <a:t>Users using the app with no ads and special offers.</a:t>
            </a:r>
            <a:endParaRPr sz="1600" dirty="0"/>
          </a:p>
        </p:txBody>
      </p:sp>
      <p:sp>
        <p:nvSpPr>
          <p:cNvPr id="1363" name="Google Shape;1363;p51"/>
          <p:cNvSpPr txBox="1">
            <a:spLocks noGrp="1"/>
          </p:cNvSpPr>
          <p:nvPr>
            <p:ph type="title" idx="4294967295"/>
          </p:nvPr>
        </p:nvSpPr>
        <p:spPr>
          <a:xfrm>
            <a:off x="3047787" y="1433850"/>
            <a:ext cx="1917375"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dirty="0">
                <a:solidFill>
                  <a:schemeClr val="accent3"/>
                </a:solidFill>
              </a:rPr>
              <a:t>Paid Highlight</a:t>
            </a:r>
          </a:p>
        </p:txBody>
      </p:sp>
      <p:grpSp>
        <p:nvGrpSpPr>
          <p:cNvPr id="1364" name="Google Shape;1364;p51"/>
          <p:cNvGrpSpPr/>
          <p:nvPr/>
        </p:nvGrpSpPr>
        <p:grpSpPr>
          <a:xfrm>
            <a:off x="6271165" y="1060842"/>
            <a:ext cx="3540893" cy="3930732"/>
            <a:chOff x="6271165" y="1060842"/>
            <a:chExt cx="3540893" cy="3930732"/>
          </a:xfrm>
        </p:grpSpPr>
        <p:grpSp>
          <p:nvGrpSpPr>
            <p:cNvPr id="1365" name="Google Shape;1365;p51"/>
            <p:cNvGrpSpPr/>
            <p:nvPr/>
          </p:nvGrpSpPr>
          <p:grpSpPr>
            <a:xfrm>
              <a:off x="6271165" y="2214577"/>
              <a:ext cx="730084" cy="597906"/>
              <a:chOff x="1968731" y="3237855"/>
              <a:chExt cx="911124" cy="746170"/>
            </a:xfrm>
          </p:grpSpPr>
          <p:sp>
            <p:nvSpPr>
              <p:cNvPr id="1366" name="Google Shape;1366;p51"/>
              <p:cNvSpPr/>
              <p:nvPr/>
            </p:nvSpPr>
            <p:spPr>
              <a:xfrm>
                <a:off x="2054462" y="3804260"/>
                <a:ext cx="739602" cy="179765"/>
              </a:xfrm>
              <a:custGeom>
                <a:avLst/>
                <a:gdLst/>
                <a:ahLst/>
                <a:cxnLst/>
                <a:rect l="l" t="t" r="r" b="b"/>
                <a:pathLst>
                  <a:path w="23690" h="5758" extrusionOk="0">
                    <a:moveTo>
                      <a:pt x="1" y="1"/>
                    </a:moveTo>
                    <a:lnTo>
                      <a:pt x="1" y="5758"/>
                    </a:lnTo>
                    <a:lnTo>
                      <a:pt x="23689" y="5758"/>
                    </a:lnTo>
                    <a:lnTo>
                      <a:pt x="2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1"/>
              <p:cNvSpPr/>
              <p:nvPr/>
            </p:nvSpPr>
            <p:spPr>
              <a:xfrm>
                <a:off x="2424268" y="3804260"/>
                <a:ext cx="369801" cy="179765"/>
              </a:xfrm>
              <a:custGeom>
                <a:avLst/>
                <a:gdLst/>
                <a:ahLst/>
                <a:cxnLst/>
                <a:rect l="l" t="t" r="r" b="b"/>
                <a:pathLst>
                  <a:path w="11845" h="5758" extrusionOk="0">
                    <a:moveTo>
                      <a:pt x="0" y="1"/>
                    </a:moveTo>
                    <a:lnTo>
                      <a:pt x="0" y="5758"/>
                    </a:lnTo>
                    <a:lnTo>
                      <a:pt x="11844" y="5758"/>
                    </a:lnTo>
                    <a:lnTo>
                      <a:pt x="118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1"/>
              <p:cNvSpPr/>
              <p:nvPr/>
            </p:nvSpPr>
            <p:spPr>
              <a:xfrm>
                <a:off x="2055930" y="3237855"/>
                <a:ext cx="736730" cy="508948"/>
              </a:xfrm>
              <a:custGeom>
                <a:avLst/>
                <a:gdLst/>
                <a:ahLst/>
                <a:cxnLst/>
                <a:rect l="l" t="t" r="r" b="b"/>
                <a:pathLst>
                  <a:path w="23598" h="16302" extrusionOk="0">
                    <a:moveTo>
                      <a:pt x="11798" y="0"/>
                    </a:moveTo>
                    <a:cubicBezTo>
                      <a:pt x="5293" y="0"/>
                      <a:pt x="0" y="5293"/>
                      <a:pt x="0" y="11798"/>
                    </a:cubicBezTo>
                    <a:lnTo>
                      <a:pt x="0" y="16301"/>
                    </a:lnTo>
                    <a:lnTo>
                      <a:pt x="23597" y="16301"/>
                    </a:lnTo>
                    <a:lnTo>
                      <a:pt x="23597" y="11798"/>
                    </a:lnTo>
                    <a:cubicBezTo>
                      <a:pt x="23597" y="5293"/>
                      <a:pt x="18304" y="0"/>
                      <a:pt x="117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1"/>
              <p:cNvSpPr/>
              <p:nvPr/>
            </p:nvSpPr>
            <p:spPr>
              <a:xfrm>
                <a:off x="2424268" y="3237855"/>
                <a:ext cx="368396" cy="508948"/>
              </a:xfrm>
              <a:custGeom>
                <a:avLst/>
                <a:gdLst/>
                <a:ahLst/>
                <a:cxnLst/>
                <a:rect l="l" t="t" r="r" b="b"/>
                <a:pathLst>
                  <a:path w="11800" h="16302" extrusionOk="0">
                    <a:moveTo>
                      <a:pt x="0" y="0"/>
                    </a:moveTo>
                    <a:lnTo>
                      <a:pt x="0" y="16301"/>
                    </a:lnTo>
                    <a:lnTo>
                      <a:pt x="11799" y="16301"/>
                    </a:lnTo>
                    <a:lnTo>
                      <a:pt x="11799" y="11798"/>
                    </a:lnTo>
                    <a:cubicBezTo>
                      <a:pt x="11799" y="5293"/>
                      <a:pt x="6506"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1"/>
              <p:cNvSpPr/>
              <p:nvPr/>
            </p:nvSpPr>
            <p:spPr>
              <a:xfrm>
                <a:off x="1968731" y="3594768"/>
                <a:ext cx="911124" cy="246419"/>
              </a:xfrm>
              <a:custGeom>
                <a:avLst/>
                <a:gdLst/>
                <a:ahLst/>
                <a:cxnLst/>
                <a:rect l="l" t="t" r="r" b="b"/>
                <a:pathLst>
                  <a:path w="29184" h="7893" extrusionOk="0">
                    <a:moveTo>
                      <a:pt x="3945" y="0"/>
                    </a:moveTo>
                    <a:cubicBezTo>
                      <a:pt x="1770" y="0"/>
                      <a:pt x="0" y="1770"/>
                      <a:pt x="0" y="3947"/>
                    </a:cubicBezTo>
                    <a:cubicBezTo>
                      <a:pt x="0" y="6123"/>
                      <a:pt x="1770" y="7892"/>
                      <a:pt x="3945" y="7892"/>
                    </a:cubicBezTo>
                    <a:lnTo>
                      <a:pt x="25237" y="7892"/>
                    </a:lnTo>
                    <a:cubicBezTo>
                      <a:pt x="27414" y="7892"/>
                      <a:pt x="29183" y="6123"/>
                      <a:pt x="29183" y="3947"/>
                    </a:cubicBezTo>
                    <a:cubicBezTo>
                      <a:pt x="29183" y="1770"/>
                      <a:pt x="27414" y="0"/>
                      <a:pt x="252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1"/>
              <p:cNvSpPr/>
              <p:nvPr/>
            </p:nvSpPr>
            <p:spPr>
              <a:xfrm>
                <a:off x="2253430" y="3429423"/>
                <a:ext cx="53417" cy="53417"/>
              </a:xfrm>
              <a:custGeom>
                <a:avLst/>
                <a:gdLst/>
                <a:ahLst/>
                <a:cxnLst/>
                <a:rect l="l" t="t" r="r" b="b"/>
                <a:pathLst>
                  <a:path w="1711" h="1711" extrusionOk="0">
                    <a:moveTo>
                      <a:pt x="1" y="0"/>
                    </a:moveTo>
                    <a:lnTo>
                      <a:pt x="1" y="1711"/>
                    </a:lnTo>
                    <a:lnTo>
                      <a:pt x="1711" y="1711"/>
                    </a:lnTo>
                    <a:lnTo>
                      <a:pt x="17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1"/>
              <p:cNvSpPr/>
              <p:nvPr/>
            </p:nvSpPr>
            <p:spPr>
              <a:xfrm>
                <a:off x="2541719" y="3429423"/>
                <a:ext cx="53417" cy="53417"/>
              </a:xfrm>
              <a:custGeom>
                <a:avLst/>
                <a:gdLst/>
                <a:ahLst/>
                <a:cxnLst/>
                <a:rect l="l" t="t" r="r" b="b"/>
                <a:pathLst>
                  <a:path w="1711" h="1711" extrusionOk="0">
                    <a:moveTo>
                      <a:pt x="1" y="0"/>
                    </a:moveTo>
                    <a:lnTo>
                      <a:pt x="1" y="1711"/>
                    </a:lnTo>
                    <a:lnTo>
                      <a:pt x="1711" y="1711"/>
                    </a:lnTo>
                    <a:lnTo>
                      <a:pt x="17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1"/>
              <p:cNvSpPr/>
              <p:nvPr/>
            </p:nvSpPr>
            <p:spPr>
              <a:xfrm>
                <a:off x="2397543" y="3334480"/>
                <a:ext cx="53449" cy="53417"/>
              </a:xfrm>
              <a:custGeom>
                <a:avLst/>
                <a:gdLst/>
                <a:ahLst/>
                <a:cxnLst/>
                <a:rect l="l" t="t" r="r" b="b"/>
                <a:pathLst>
                  <a:path w="1712" h="1711" extrusionOk="0">
                    <a:moveTo>
                      <a:pt x="1" y="1"/>
                    </a:moveTo>
                    <a:lnTo>
                      <a:pt x="1" y="1711"/>
                    </a:lnTo>
                    <a:lnTo>
                      <a:pt x="1711" y="1711"/>
                    </a:lnTo>
                    <a:lnTo>
                      <a:pt x="1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1"/>
              <p:cNvSpPr/>
              <p:nvPr/>
            </p:nvSpPr>
            <p:spPr>
              <a:xfrm>
                <a:off x="2424268" y="3334480"/>
                <a:ext cx="26724" cy="53417"/>
              </a:xfrm>
              <a:custGeom>
                <a:avLst/>
                <a:gdLst/>
                <a:ahLst/>
                <a:cxnLst/>
                <a:rect l="l" t="t" r="r" b="b"/>
                <a:pathLst>
                  <a:path w="856" h="1711" extrusionOk="0">
                    <a:moveTo>
                      <a:pt x="0" y="1"/>
                    </a:moveTo>
                    <a:lnTo>
                      <a:pt x="0" y="1711"/>
                    </a:lnTo>
                    <a:lnTo>
                      <a:pt x="855" y="1711"/>
                    </a:lnTo>
                    <a:lnTo>
                      <a:pt x="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1"/>
              <p:cNvSpPr/>
              <p:nvPr/>
            </p:nvSpPr>
            <p:spPr>
              <a:xfrm>
                <a:off x="2576124" y="3594581"/>
                <a:ext cx="113922" cy="189849"/>
              </a:xfrm>
              <a:custGeom>
                <a:avLst/>
                <a:gdLst/>
                <a:ahLst/>
                <a:cxnLst/>
                <a:rect l="l" t="t" r="r" b="b"/>
                <a:pathLst>
                  <a:path w="3649" h="6081" extrusionOk="0">
                    <a:moveTo>
                      <a:pt x="0" y="1"/>
                    </a:moveTo>
                    <a:lnTo>
                      <a:pt x="0" y="4256"/>
                    </a:lnTo>
                    <a:cubicBezTo>
                      <a:pt x="0" y="5263"/>
                      <a:pt x="816" y="6081"/>
                      <a:pt x="1825" y="6081"/>
                    </a:cubicBezTo>
                    <a:lnTo>
                      <a:pt x="1825" y="6079"/>
                    </a:lnTo>
                    <a:cubicBezTo>
                      <a:pt x="2832" y="6079"/>
                      <a:pt x="3648" y="5263"/>
                      <a:pt x="3648" y="4256"/>
                    </a:cubicBezTo>
                    <a:lnTo>
                      <a:pt x="36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1"/>
              <p:cNvSpPr/>
              <p:nvPr/>
            </p:nvSpPr>
            <p:spPr>
              <a:xfrm>
                <a:off x="2126925" y="3651497"/>
                <a:ext cx="158161" cy="132935"/>
              </a:xfrm>
              <a:custGeom>
                <a:avLst/>
                <a:gdLst/>
                <a:ahLst/>
                <a:cxnLst/>
                <a:rect l="l" t="t" r="r" b="b"/>
                <a:pathLst>
                  <a:path w="5066" h="4258" extrusionOk="0">
                    <a:moveTo>
                      <a:pt x="2979" y="1"/>
                    </a:moveTo>
                    <a:lnTo>
                      <a:pt x="0" y="4258"/>
                    </a:lnTo>
                    <a:lnTo>
                      <a:pt x="2087" y="4258"/>
                    </a:lnTo>
                    <a:lnTo>
                      <a:pt x="50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1"/>
              <p:cNvSpPr/>
              <p:nvPr/>
            </p:nvSpPr>
            <p:spPr>
              <a:xfrm>
                <a:off x="2345187" y="3651497"/>
                <a:ext cx="158192" cy="132935"/>
              </a:xfrm>
              <a:custGeom>
                <a:avLst/>
                <a:gdLst/>
                <a:ahLst/>
                <a:cxnLst/>
                <a:rect l="l" t="t" r="r" b="b"/>
                <a:pathLst>
                  <a:path w="5067" h="4258" extrusionOk="0">
                    <a:moveTo>
                      <a:pt x="2979" y="1"/>
                    </a:moveTo>
                    <a:lnTo>
                      <a:pt x="1" y="4258"/>
                    </a:lnTo>
                    <a:lnTo>
                      <a:pt x="2088" y="4258"/>
                    </a:lnTo>
                    <a:lnTo>
                      <a:pt x="50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1"/>
              <p:cNvSpPr/>
              <p:nvPr/>
            </p:nvSpPr>
            <p:spPr>
              <a:xfrm>
                <a:off x="2424268" y="3651497"/>
                <a:ext cx="79111" cy="113016"/>
              </a:xfrm>
              <a:custGeom>
                <a:avLst/>
                <a:gdLst/>
                <a:ahLst/>
                <a:cxnLst/>
                <a:rect l="l" t="t" r="r" b="b"/>
                <a:pathLst>
                  <a:path w="2534" h="3620" extrusionOk="0">
                    <a:moveTo>
                      <a:pt x="446" y="1"/>
                    </a:moveTo>
                    <a:lnTo>
                      <a:pt x="0" y="639"/>
                    </a:lnTo>
                    <a:lnTo>
                      <a:pt x="0" y="3620"/>
                    </a:lnTo>
                    <a:lnTo>
                      <a:pt x="25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1"/>
              <p:cNvSpPr/>
              <p:nvPr/>
            </p:nvSpPr>
            <p:spPr>
              <a:xfrm>
                <a:off x="2633070" y="3594581"/>
                <a:ext cx="56976" cy="189818"/>
              </a:xfrm>
              <a:custGeom>
                <a:avLst/>
                <a:gdLst/>
                <a:ahLst/>
                <a:cxnLst/>
                <a:rect l="l" t="t" r="r" b="b"/>
                <a:pathLst>
                  <a:path w="1825" h="6080" extrusionOk="0">
                    <a:moveTo>
                      <a:pt x="1" y="1"/>
                    </a:moveTo>
                    <a:lnTo>
                      <a:pt x="1" y="6079"/>
                    </a:lnTo>
                    <a:cubicBezTo>
                      <a:pt x="1008" y="6079"/>
                      <a:pt x="1824" y="5263"/>
                      <a:pt x="1824" y="4256"/>
                    </a:cubicBezTo>
                    <a:lnTo>
                      <a:pt x="18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0" name="Google Shape;1380;p51"/>
            <p:cNvGrpSpPr/>
            <p:nvPr/>
          </p:nvGrpSpPr>
          <p:grpSpPr>
            <a:xfrm rot="-358812">
              <a:off x="6451047" y="1216708"/>
              <a:ext cx="3181144" cy="3619000"/>
              <a:chOff x="8890095" y="3665125"/>
              <a:chExt cx="2909806" cy="3310314"/>
            </a:xfrm>
          </p:grpSpPr>
          <p:sp>
            <p:nvSpPr>
              <p:cNvPr id="1381" name="Google Shape;1381;p51"/>
              <p:cNvSpPr/>
              <p:nvPr/>
            </p:nvSpPr>
            <p:spPr>
              <a:xfrm>
                <a:off x="9441440" y="4001047"/>
                <a:ext cx="2358461" cy="2974393"/>
              </a:xfrm>
              <a:custGeom>
                <a:avLst/>
                <a:gdLst/>
                <a:ahLst/>
                <a:cxnLst/>
                <a:rect l="l" t="t" r="r" b="b"/>
                <a:pathLst>
                  <a:path w="110389" h="139218" extrusionOk="0">
                    <a:moveTo>
                      <a:pt x="109392" y="20761"/>
                    </a:moveTo>
                    <a:cubicBezTo>
                      <a:pt x="110388" y="17897"/>
                      <a:pt x="107327" y="15198"/>
                      <a:pt x="105713" y="13621"/>
                    </a:cubicBezTo>
                    <a:cubicBezTo>
                      <a:pt x="103468" y="11426"/>
                      <a:pt x="102131" y="11015"/>
                      <a:pt x="102131" y="11015"/>
                    </a:cubicBezTo>
                    <a:lnTo>
                      <a:pt x="49447" y="767"/>
                    </a:lnTo>
                    <a:cubicBezTo>
                      <a:pt x="45536" y="0"/>
                      <a:pt x="41263" y="2461"/>
                      <a:pt x="39913" y="6257"/>
                    </a:cubicBezTo>
                    <a:lnTo>
                      <a:pt x="942" y="116582"/>
                    </a:lnTo>
                    <a:cubicBezTo>
                      <a:pt x="0" y="118474"/>
                      <a:pt x="1441" y="126254"/>
                      <a:pt x="4334" y="127566"/>
                    </a:cubicBezTo>
                    <a:lnTo>
                      <a:pt x="59897" y="138451"/>
                    </a:lnTo>
                    <a:cubicBezTo>
                      <a:pt x="63808" y="139217"/>
                      <a:pt x="68081" y="136757"/>
                      <a:pt x="69431" y="132961"/>
                    </a:cubicBezTo>
                    <a:cubicBezTo>
                      <a:pt x="69431" y="132961"/>
                      <a:pt x="104779" y="34029"/>
                      <a:pt x="109392" y="207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1"/>
              <p:cNvSpPr/>
              <p:nvPr/>
            </p:nvSpPr>
            <p:spPr>
              <a:xfrm>
                <a:off x="9434902" y="3993869"/>
                <a:ext cx="2273706" cy="2875344"/>
              </a:xfrm>
              <a:custGeom>
                <a:avLst/>
                <a:gdLst/>
                <a:ahLst/>
                <a:cxnLst/>
                <a:rect l="l" t="t" r="r" b="b"/>
                <a:pathLst>
                  <a:path w="106422" h="134582" extrusionOk="0">
                    <a:moveTo>
                      <a:pt x="105169" y="18473"/>
                    </a:moveTo>
                    <a:cubicBezTo>
                      <a:pt x="106422" y="14952"/>
                      <a:pt x="104493" y="11516"/>
                      <a:pt x="100867" y="10806"/>
                    </a:cubicBezTo>
                    <a:lnTo>
                      <a:pt x="49341" y="711"/>
                    </a:lnTo>
                    <a:cubicBezTo>
                      <a:pt x="45715" y="0"/>
                      <a:pt x="41752" y="2281"/>
                      <a:pt x="40500" y="5803"/>
                    </a:cubicBezTo>
                    <a:lnTo>
                      <a:pt x="1253" y="116110"/>
                    </a:lnTo>
                    <a:cubicBezTo>
                      <a:pt x="0" y="119630"/>
                      <a:pt x="1929" y="123065"/>
                      <a:pt x="5555" y="123776"/>
                    </a:cubicBezTo>
                    <a:lnTo>
                      <a:pt x="57081" y="133871"/>
                    </a:lnTo>
                    <a:cubicBezTo>
                      <a:pt x="60707" y="134581"/>
                      <a:pt x="64670" y="132300"/>
                      <a:pt x="65921" y="12878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1"/>
              <p:cNvSpPr/>
              <p:nvPr/>
            </p:nvSpPr>
            <p:spPr>
              <a:xfrm>
                <a:off x="9626995" y="4143231"/>
                <a:ext cx="1946480" cy="2382497"/>
              </a:xfrm>
              <a:custGeom>
                <a:avLst/>
                <a:gdLst/>
                <a:ahLst/>
                <a:cxnLst/>
                <a:rect l="l" t="t" r="r" b="b"/>
                <a:pathLst>
                  <a:path w="91106" h="111514" extrusionOk="0">
                    <a:moveTo>
                      <a:pt x="89968" y="16409"/>
                    </a:moveTo>
                    <a:cubicBezTo>
                      <a:pt x="91105" y="13213"/>
                      <a:pt x="89355" y="10094"/>
                      <a:pt x="86062" y="9449"/>
                    </a:cubicBezTo>
                    <a:lnTo>
                      <a:pt x="41129" y="645"/>
                    </a:lnTo>
                    <a:cubicBezTo>
                      <a:pt x="37836" y="0"/>
                      <a:pt x="34239" y="2072"/>
                      <a:pt x="33100" y="5268"/>
                    </a:cubicBezTo>
                    <a:lnTo>
                      <a:pt x="1137" y="95103"/>
                    </a:lnTo>
                    <a:cubicBezTo>
                      <a:pt x="0" y="98299"/>
                      <a:pt x="1751" y="101420"/>
                      <a:pt x="5044" y="102065"/>
                    </a:cubicBezTo>
                    <a:lnTo>
                      <a:pt x="49977" y="110868"/>
                    </a:lnTo>
                    <a:cubicBezTo>
                      <a:pt x="53271" y="111513"/>
                      <a:pt x="56868" y="109442"/>
                      <a:pt x="58005" y="106244"/>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1"/>
              <p:cNvSpPr/>
              <p:nvPr/>
            </p:nvSpPr>
            <p:spPr>
              <a:xfrm>
                <a:off x="10033400" y="6444477"/>
                <a:ext cx="224140" cy="218222"/>
              </a:xfrm>
              <a:custGeom>
                <a:avLst/>
                <a:gdLst/>
                <a:ahLst/>
                <a:cxnLst/>
                <a:rect l="l" t="t" r="r" b="b"/>
                <a:pathLst>
                  <a:path w="10491" h="10214" extrusionOk="0">
                    <a:moveTo>
                      <a:pt x="6498" y="1"/>
                    </a:moveTo>
                    <a:cubicBezTo>
                      <a:pt x="4971" y="1"/>
                      <a:pt x="3320" y="755"/>
                      <a:pt x="2097" y="2167"/>
                    </a:cubicBezTo>
                    <a:cubicBezTo>
                      <a:pt x="100" y="4472"/>
                      <a:pt x="1" y="7659"/>
                      <a:pt x="1875" y="9283"/>
                    </a:cubicBezTo>
                    <a:cubicBezTo>
                      <a:pt x="2580" y="9893"/>
                      <a:pt x="3495" y="10214"/>
                      <a:pt x="4489" y="10214"/>
                    </a:cubicBezTo>
                    <a:cubicBezTo>
                      <a:pt x="4766" y="10214"/>
                      <a:pt x="5049" y="10189"/>
                      <a:pt x="5335" y="10139"/>
                    </a:cubicBezTo>
                    <a:cubicBezTo>
                      <a:pt x="6650" y="9907"/>
                      <a:pt x="7926" y="9156"/>
                      <a:pt x="8886" y="8048"/>
                    </a:cubicBezTo>
                    <a:cubicBezTo>
                      <a:pt x="9845" y="6941"/>
                      <a:pt x="10407" y="5569"/>
                      <a:pt x="10449" y="4235"/>
                    </a:cubicBezTo>
                    <a:cubicBezTo>
                      <a:pt x="10490" y="2901"/>
                      <a:pt x="10008" y="1713"/>
                      <a:pt x="9108" y="932"/>
                    </a:cubicBezTo>
                    <a:cubicBezTo>
                      <a:pt x="8381" y="303"/>
                      <a:pt x="7465" y="1"/>
                      <a:pt x="6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1"/>
              <p:cNvSpPr/>
              <p:nvPr/>
            </p:nvSpPr>
            <p:spPr>
              <a:xfrm>
                <a:off x="9437616" y="3665125"/>
                <a:ext cx="966873" cy="965591"/>
              </a:xfrm>
              <a:custGeom>
                <a:avLst/>
                <a:gdLst/>
                <a:ahLst/>
                <a:cxnLst/>
                <a:rect l="l" t="t" r="r" b="b"/>
                <a:pathLst>
                  <a:path w="45255" h="45195" extrusionOk="0">
                    <a:moveTo>
                      <a:pt x="38984" y="17864"/>
                    </a:moveTo>
                    <a:cubicBezTo>
                      <a:pt x="38984" y="17864"/>
                      <a:pt x="41221" y="7674"/>
                      <a:pt x="29690" y="7260"/>
                    </a:cubicBezTo>
                    <a:cubicBezTo>
                      <a:pt x="21762" y="6975"/>
                      <a:pt x="15137" y="4268"/>
                      <a:pt x="11635" y="2134"/>
                    </a:cubicBezTo>
                    <a:cubicBezTo>
                      <a:pt x="8131" y="1"/>
                      <a:pt x="3796" y="5139"/>
                      <a:pt x="9751" y="8597"/>
                    </a:cubicBezTo>
                    <a:cubicBezTo>
                      <a:pt x="9751" y="8597"/>
                      <a:pt x="1804" y="5580"/>
                      <a:pt x="1024" y="11674"/>
                    </a:cubicBezTo>
                    <a:cubicBezTo>
                      <a:pt x="0" y="19686"/>
                      <a:pt x="9562" y="20209"/>
                      <a:pt x="14299" y="21375"/>
                    </a:cubicBezTo>
                    <a:cubicBezTo>
                      <a:pt x="19037" y="22539"/>
                      <a:pt x="27502" y="44583"/>
                      <a:pt x="32484" y="45194"/>
                    </a:cubicBezTo>
                    <a:cubicBezTo>
                      <a:pt x="32484" y="45194"/>
                      <a:pt x="36209" y="42749"/>
                      <a:pt x="39673" y="36991"/>
                    </a:cubicBezTo>
                    <a:cubicBezTo>
                      <a:pt x="42996" y="31467"/>
                      <a:pt x="45254" y="22131"/>
                      <a:pt x="38984" y="178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1"/>
              <p:cNvSpPr/>
              <p:nvPr/>
            </p:nvSpPr>
            <p:spPr>
              <a:xfrm>
                <a:off x="9606442" y="3997864"/>
                <a:ext cx="1541164" cy="1825532"/>
              </a:xfrm>
              <a:custGeom>
                <a:avLst/>
                <a:gdLst/>
                <a:ahLst/>
                <a:cxnLst/>
                <a:rect l="l" t="t" r="r" b="b"/>
                <a:pathLst>
                  <a:path w="72135" h="85445" extrusionOk="0">
                    <a:moveTo>
                      <a:pt x="19508" y="7049"/>
                    </a:moveTo>
                    <a:cubicBezTo>
                      <a:pt x="19945" y="912"/>
                      <a:pt x="8452" y="1"/>
                      <a:pt x="6444" y="1517"/>
                    </a:cubicBezTo>
                    <a:cubicBezTo>
                      <a:pt x="4374" y="3081"/>
                      <a:pt x="3119" y="5198"/>
                      <a:pt x="2068" y="9755"/>
                    </a:cubicBezTo>
                    <a:cubicBezTo>
                      <a:pt x="0" y="18730"/>
                      <a:pt x="441" y="28013"/>
                      <a:pt x="3581" y="30974"/>
                    </a:cubicBezTo>
                    <a:cubicBezTo>
                      <a:pt x="5432" y="32720"/>
                      <a:pt x="12826" y="33311"/>
                      <a:pt x="12826" y="33311"/>
                    </a:cubicBezTo>
                    <a:cubicBezTo>
                      <a:pt x="12826" y="33311"/>
                      <a:pt x="20210" y="36637"/>
                      <a:pt x="20498" y="42615"/>
                    </a:cubicBezTo>
                    <a:cubicBezTo>
                      <a:pt x="20823" y="49351"/>
                      <a:pt x="12642" y="65718"/>
                      <a:pt x="19971" y="70129"/>
                    </a:cubicBezTo>
                    <a:cubicBezTo>
                      <a:pt x="27298" y="74538"/>
                      <a:pt x="35305" y="83821"/>
                      <a:pt x="47443" y="84627"/>
                    </a:cubicBezTo>
                    <a:cubicBezTo>
                      <a:pt x="59761" y="85445"/>
                      <a:pt x="72135" y="69834"/>
                      <a:pt x="67683" y="64579"/>
                    </a:cubicBezTo>
                    <a:cubicBezTo>
                      <a:pt x="58201" y="53386"/>
                      <a:pt x="49836" y="35510"/>
                      <a:pt x="34961" y="33187"/>
                    </a:cubicBezTo>
                    <a:cubicBezTo>
                      <a:pt x="28265" y="32141"/>
                      <a:pt x="24547" y="32406"/>
                      <a:pt x="24579" y="25606"/>
                    </a:cubicBezTo>
                    <a:cubicBezTo>
                      <a:pt x="24579" y="25606"/>
                      <a:pt x="26095" y="25566"/>
                      <a:pt x="27666" y="24176"/>
                    </a:cubicBezTo>
                    <a:cubicBezTo>
                      <a:pt x="29646" y="22422"/>
                      <a:pt x="30899" y="17763"/>
                      <a:pt x="27828" y="16202"/>
                    </a:cubicBezTo>
                    <a:cubicBezTo>
                      <a:pt x="25946" y="15245"/>
                      <a:pt x="24287" y="16297"/>
                      <a:pt x="24582" y="16622"/>
                    </a:cubicBezTo>
                    <a:lnTo>
                      <a:pt x="23843" y="20085"/>
                    </a:lnTo>
                    <a:cubicBezTo>
                      <a:pt x="23843" y="20085"/>
                      <a:pt x="18706" y="18319"/>
                      <a:pt x="19508" y="704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1"/>
              <p:cNvSpPr/>
              <p:nvPr/>
            </p:nvSpPr>
            <p:spPr>
              <a:xfrm>
                <a:off x="9897476" y="4552328"/>
                <a:ext cx="1509736" cy="1443056"/>
              </a:xfrm>
              <a:custGeom>
                <a:avLst/>
                <a:gdLst/>
                <a:ahLst/>
                <a:cxnLst/>
                <a:rect l="l" t="t" r="r" b="b"/>
                <a:pathLst>
                  <a:path w="70664" h="67543" extrusionOk="0">
                    <a:moveTo>
                      <a:pt x="16757" y="61276"/>
                    </a:moveTo>
                    <a:cubicBezTo>
                      <a:pt x="16757" y="61276"/>
                      <a:pt x="6764" y="53718"/>
                      <a:pt x="3197" y="44691"/>
                    </a:cubicBezTo>
                    <a:cubicBezTo>
                      <a:pt x="0" y="36601"/>
                      <a:pt x="3096" y="27301"/>
                      <a:pt x="5055" y="26926"/>
                    </a:cubicBezTo>
                    <a:cubicBezTo>
                      <a:pt x="9267" y="26121"/>
                      <a:pt x="14965" y="14534"/>
                      <a:pt x="19328" y="4483"/>
                    </a:cubicBezTo>
                    <a:cubicBezTo>
                      <a:pt x="21273" y="0"/>
                      <a:pt x="57527" y="29106"/>
                      <a:pt x="64095" y="35766"/>
                    </a:cubicBezTo>
                    <a:cubicBezTo>
                      <a:pt x="70663" y="42426"/>
                      <a:pt x="47308" y="60725"/>
                      <a:pt x="40124" y="64134"/>
                    </a:cubicBezTo>
                    <a:cubicBezTo>
                      <a:pt x="32942" y="67542"/>
                      <a:pt x="16757" y="61276"/>
                      <a:pt x="16757" y="6127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1"/>
              <p:cNvSpPr/>
              <p:nvPr/>
            </p:nvSpPr>
            <p:spPr>
              <a:xfrm>
                <a:off x="9116628" y="4688252"/>
                <a:ext cx="1530738" cy="990674"/>
              </a:xfrm>
              <a:custGeom>
                <a:avLst/>
                <a:gdLst/>
                <a:ahLst/>
                <a:cxnLst/>
                <a:rect l="l" t="t" r="r" b="b"/>
                <a:pathLst>
                  <a:path w="71647" h="46369" extrusionOk="0">
                    <a:moveTo>
                      <a:pt x="55014" y="7375"/>
                    </a:moveTo>
                    <a:cubicBezTo>
                      <a:pt x="52129" y="12817"/>
                      <a:pt x="41607" y="25707"/>
                      <a:pt x="35402" y="29433"/>
                    </a:cubicBezTo>
                    <a:cubicBezTo>
                      <a:pt x="32471" y="31192"/>
                      <a:pt x="4671" y="12337"/>
                      <a:pt x="4671" y="12337"/>
                    </a:cubicBezTo>
                    <a:cubicBezTo>
                      <a:pt x="4671" y="12337"/>
                      <a:pt x="0" y="11879"/>
                      <a:pt x="2844" y="16429"/>
                    </a:cubicBezTo>
                    <a:cubicBezTo>
                      <a:pt x="5695" y="20994"/>
                      <a:pt x="26861" y="46369"/>
                      <a:pt x="38706" y="42795"/>
                    </a:cubicBezTo>
                    <a:cubicBezTo>
                      <a:pt x="50551" y="39220"/>
                      <a:pt x="68732" y="22307"/>
                      <a:pt x="70001" y="14967"/>
                    </a:cubicBezTo>
                    <a:cubicBezTo>
                      <a:pt x="71647" y="5452"/>
                      <a:pt x="58923" y="1"/>
                      <a:pt x="55014" y="73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1"/>
              <p:cNvSpPr/>
              <p:nvPr/>
            </p:nvSpPr>
            <p:spPr>
              <a:xfrm>
                <a:off x="8890095" y="4836098"/>
                <a:ext cx="425997" cy="270032"/>
              </a:xfrm>
              <a:custGeom>
                <a:avLst/>
                <a:gdLst/>
                <a:ahLst/>
                <a:cxnLst/>
                <a:rect l="l" t="t" r="r" b="b"/>
                <a:pathLst>
                  <a:path w="19939" h="12639" extrusionOk="0">
                    <a:moveTo>
                      <a:pt x="9866" y="1593"/>
                    </a:moveTo>
                    <a:cubicBezTo>
                      <a:pt x="10946" y="3001"/>
                      <a:pt x="16229" y="4499"/>
                      <a:pt x="19401" y="9607"/>
                    </a:cubicBezTo>
                    <a:cubicBezTo>
                      <a:pt x="19507" y="9779"/>
                      <a:pt x="19939" y="12295"/>
                      <a:pt x="18220" y="12513"/>
                    </a:cubicBezTo>
                    <a:cubicBezTo>
                      <a:pt x="17216" y="12638"/>
                      <a:pt x="14035" y="12175"/>
                      <a:pt x="10308" y="10294"/>
                    </a:cubicBezTo>
                    <a:cubicBezTo>
                      <a:pt x="8093" y="9174"/>
                      <a:pt x="3969" y="7405"/>
                      <a:pt x="2307" y="6680"/>
                    </a:cubicBezTo>
                    <a:cubicBezTo>
                      <a:pt x="624" y="5945"/>
                      <a:pt x="1307" y="5534"/>
                      <a:pt x="2504" y="5916"/>
                    </a:cubicBezTo>
                    <a:cubicBezTo>
                      <a:pt x="3557" y="6251"/>
                      <a:pt x="7317" y="7272"/>
                      <a:pt x="7317" y="7272"/>
                    </a:cubicBezTo>
                    <a:cubicBezTo>
                      <a:pt x="7317" y="7272"/>
                      <a:pt x="2616" y="5183"/>
                      <a:pt x="1451" y="4587"/>
                    </a:cubicBezTo>
                    <a:cubicBezTo>
                      <a:pt x="398" y="4048"/>
                      <a:pt x="1" y="3106"/>
                      <a:pt x="1445" y="3627"/>
                    </a:cubicBezTo>
                    <a:cubicBezTo>
                      <a:pt x="2628" y="4054"/>
                      <a:pt x="7117" y="5963"/>
                      <a:pt x="7117" y="5963"/>
                    </a:cubicBezTo>
                    <a:cubicBezTo>
                      <a:pt x="7117" y="5963"/>
                      <a:pt x="2359" y="3151"/>
                      <a:pt x="1272" y="2416"/>
                    </a:cubicBezTo>
                    <a:cubicBezTo>
                      <a:pt x="529" y="1915"/>
                      <a:pt x="687" y="1163"/>
                      <a:pt x="2147" y="1894"/>
                    </a:cubicBezTo>
                    <a:cubicBezTo>
                      <a:pt x="3316" y="2481"/>
                      <a:pt x="7958" y="4806"/>
                      <a:pt x="7958" y="4806"/>
                    </a:cubicBezTo>
                    <a:cubicBezTo>
                      <a:pt x="7958" y="4806"/>
                      <a:pt x="4260" y="2345"/>
                      <a:pt x="3280" y="1693"/>
                    </a:cubicBezTo>
                    <a:cubicBezTo>
                      <a:pt x="2183" y="961"/>
                      <a:pt x="2161" y="0"/>
                      <a:pt x="4060" y="1055"/>
                    </a:cubicBezTo>
                    <a:cubicBezTo>
                      <a:pt x="5489" y="1850"/>
                      <a:pt x="8974" y="3416"/>
                      <a:pt x="10923" y="4405"/>
                    </a:cubicBezTo>
                    <a:cubicBezTo>
                      <a:pt x="10176" y="3807"/>
                      <a:pt x="8549" y="2604"/>
                      <a:pt x="8697" y="1042"/>
                    </a:cubicBezTo>
                    <a:cubicBezTo>
                      <a:pt x="8726" y="742"/>
                      <a:pt x="8919" y="364"/>
                      <a:pt x="9866" y="15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90" name="Google Shape;1390;p51"/>
          <p:cNvSpPr txBox="1">
            <a:spLocks noGrp="1"/>
          </p:cNvSpPr>
          <p:nvPr>
            <p:ph type="subTitle" idx="4294967295"/>
          </p:nvPr>
        </p:nvSpPr>
        <p:spPr>
          <a:xfrm>
            <a:off x="3195220" y="1895620"/>
            <a:ext cx="1631140" cy="63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tr-TR" sz="1600" dirty="0" err="1"/>
              <a:t>Companies</a:t>
            </a:r>
            <a:r>
              <a:rPr lang="en-US" sz="1600" dirty="0"/>
              <a:t> pay a fee to appear at the top.</a:t>
            </a:r>
            <a:endParaRPr sz="1600" dirty="0"/>
          </a:p>
        </p:txBody>
      </p:sp>
      <p:sp>
        <p:nvSpPr>
          <p:cNvPr id="1391" name="Google Shape;1391;p51"/>
          <p:cNvSpPr txBox="1">
            <a:spLocks noGrp="1"/>
          </p:cNvSpPr>
          <p:nvPr>
            <p:ph type="title" idx="4294967295"/>
          </p:nvPr>
        </p:nvSpPr>
        <p:spPr>
          <a:xfrm>
            <a:off x="4349837" y="3505375"/>
            <a:ext cx="1705888"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solidFill>
                  <a:schemeClr val="accent5"/>
                </a:solidFill>
              </a:rPr>
              <a:t>Commission</a:t>
            </a:r>
            <a:br>
              <a:rPr lang="en-US" sz="2400" dirty="0">
                <a:solidFill>
                  <a:schemeClr val="accent5"/>
                </a:solidFill>
              </a:rPr>
            </a:br>
            <a:endParaRPr lang="en-US" sz="2400" dirty="0">
              <a:solidFill>
                <a:schemeClr val="accent5"/>
              </a:solidFill>
            </a:endParaRPr>
          </a:p>
        </p:txBody>
      </p:sp>
      <p:sp>
        <p:nvSpPr>
          <p:cNvPr id="1392" name="Google Shape;1392;p51"/>
          <p:cNvSpPr txBox="1">
            <a:spLocks noGrp="1"/>
          </p:cNvSpPr>
          <p:nvPr>
            <p:ph type="subTitle" idx="4294967295"/>
          </p:nvPr>
        </p:nvSpPr>
        <p:spPr>
          <a:xfrm>
            <a:off x="4175227" y="3980779"/>
            <a:ext cx="2429247" cy="947998"/>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600" dirty="0"/>
              <a:t>Companies pay to participate in the system and attract customers.</a:t>
            </a:r>
            <a:endParaRPr sz="1600" dirty="0"/>
          </a:p>
        </p:txBody>
      </p:sp>
    </p:spTree>
    <p:extLst>
      <p:ext uri="{BB962C8B-B14F-4D97-AF65-F5344CB8AC3E}">
        <p14:creationId xmlns:p14="http://schemas.microsoft.com/office/powerpoint/2010/main" val="850440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6"/>
        <p:cNvGrpSpPr/>
        <p:nvPr/>
      </p:nvGrpSpPr>
      <p:grpSpPr>
        <a:xfrm>
          <a:off x="0" y="0"/>
          <a:ext cx="0" cy="0"/>
          <a:chOff x="0" y="0"/>
          <a:chExt cx="0" cy="0"/>
        </a:xfrm>
      </p:grpSpPr>
      <p:sp>
        <p:nvSpPr>
          <p:cNvPr id="1347" name="Google Shape;1347;p50"/>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Competitors</a:t>
            </a:r>
            <a:endParaRPr/>
          </a:p>
        </p:txBody>
      </p:sp>
      <p:graphicFrame>
        <p:nvGraphicFramePr>
          <p:cNvPr id="1348" name="Google Shape;1348;p50"/>
          <p:cNvGraphicFramePr/>
          <p:nvPr>
            <p:extLst>
              <p:ext uri="{D42A27DB-BD31-4B8C-83A1-F6EECF244321}">
                <p14:modId xmlns:p14="http://schemas.microsoft.com/office/powerpoint/2010/main" val="192363831"/>
              </p:ext>
            </p:extLst>
          </p:nvPr>
        </p:nvGraphicFramePr>
        <p:xfrm>
          <a:off x="628649" y="1130899"/>
          <a:ext cx="8063939" cy="3730468"/>
        </p:xfrm>
        <a:graphic>
          <a:graphicData uri="http://schemas.openxmlformats.org/drawingml/2006/table">
            <a:tbl>
              <a:tblPr>
                <a:noFill/>
                <a:tableStyleId>{3BC3A505-9655-463D-8042-73B07D825984}</a:tableStyleId>
              </a:tblPr>
              <a:tblGrid>
                <a:gridCol w="1558418">
                  <a:extLst>
                    <a:ext uri="{9D8B030D-6E8A-4147-A177-3AD203B41FA5}">
                      <a16:colId xmlns:a16="http://schemas.microsoft.com/office/drawing/2014/main" val="20000"/>
                    </a:ext>
                  </a:extLst>
                </a:gridCol>
                <a:gridCol w="2168507">
                  <a:extLst>
                    <a:ext uri="{9D8B030D-6E8A-4147-A177-3AD203B41FA5}">
                      <a16:colId xmlns:a16="http://schemas.microsoft.com/office/drawing/2014/main" val="20001"/>
                    </a:ext>
                  </a:extLst>
                </a:gridCol>
                <a:gridCol w="2168507">
                  <a:extLst>
                    <a:ext uri="{9D8B030D-6E8A-4147-A177-3AD203B41FA5}">
                      <a16:colId xmlns:a16="http://schemas.microsoft.com/office/drawing/2014/main" val="20002"/>
                    </a:ext>
                  </a:extLst>
                </a:gridCol>
                <a:gridCol w="2168507">
                  <a:extLst>
                    <a:ext uri="{9D8B030D-6E8A-4147-A177-3AD203B41FA5}">
                      <a16:colId xmlns:a16="http://schemas.microsoft.com/office/drawing/2014/main" val="20003"/>
                    </a:ext>
                  </a:extLst>
                </a:gridCol>
              </a:tblGrid>
              <a:tr h="742540">
                <a:tc>
                  <a:txBody>
                    <a:bodyPr/>
                    <a:lstStyle/>
                    <a:p>
                      <a:pPr marL="0" lvl="0" indent="0" algn="ctr" rtl="0">
                        <a:spcBef>
                          <a:spcPts val="0"/>
                        </a:spcBef>
                        <a:spcAft>
                          <a:spcPts val="0"/>
                        </a:spcAft>
                        <a:buNone/>
                      </a:pPr>
                      <a:endParaRPr>
                        <a:solidFill>
                          <a:schemeClr val="dk2"/>
                        </a:solidFill>
                        <a:latin typeface="Roboto"/>
                        <a:ea typeface="Roboto"/>
                        <a:cs typeface="Roboto"/>
                        <a:sym typeface="Roboto"/>
                      </a:endParaRPr>
                    </a:p>
                  </a:txBody>
                  <a:tcPr marL="91425" marR="91425" marT="91425" marB="91425" anchor="ctr">
                    <a:lnL w="38100" cap="flat" cmpd="sng">
                      <a:solidFill>
                        <a:srgbClr val="FFFAEA"/>
                      </a:solidFill>
                      <a:prstDash val="solid"/>
                      <a:round/>
                      <a:headEnd type="none" w="sm" len="sm"/>
                      <a:tailEnd type="none" w="sm" len="sm"/>
                    </a:lnL>
                    <a:lnR w="38100" cap="flat" cmpd="sng">
                      <a:solidFill>
                        <a:srgbClr val="FFFAEA"/>
                      </a:solidFill>
                      <a:prstDash val="solid"/>
                      <a:round/>
                      <a:headEnd type="none" w="sm" len="sm"/>
                      <a:tailEnd type="none" w="sm" len="sm"/>
                    </a:lnR>
                    <a:lnT w="38100" cap="flat" cmpd="sng">
                      <a:solidFill>
                        <a:srgbClr val="FFFAEA"/>
                      </a:solidFill>
                      <a:prstDash val="solid"/>
                      <a:round/>
                      <a:headEnd type="none" w="sm" len="sm"/>
                      <a:tailEnd type="none" w="sm" len="sm"/>
                    </a:lnT>
                    <a:lnB w="38100" cap="flat" cmpd="sng">
                      <a:solidFill>
                        <a:srgbClr val="FFFAEA"/>
                      </a:solidFill>
                      <a:prstDash val="solid"/>
                      <a:round/>
                      <a:headEnd type="none" w="sm" len="sm"/>
                      <a:tailEnd type="none" w="sm" len="sm"/>
                    </a:lnB>
                  </a:tcPr>
                </a:tc>
                <a:tc>
                  <a:txBody>
                    <a:bodyPr/>
                    <a:lstStyle/>
                    <a:p>
                      <a:pPr marL="0" lvl="0" indent="0" algn="ctr" rtl="0">
                        <a:spcBef>
                          <a:spcPts val="0"/>
                        </a:spcBef>
                        <a:spcAft>
                          <a:spcPts val="0"/>
                        </a:spcAft>
                        <a:buNone/>
                      </a:pPr>
                      <a:endParaRPr lang="en-US" sz="1800" b="1" noProof="0" dirty="0">
                        <a:solidFill>
                          <a:schemeClr val="dk2"/>
                        </a:solidFill>
                        <a:latin typeface="Advent Pro"/>
                        <a:ea typeface="Advent Pro"/>
                        <a:cs typeface="Advent Pro"/>
                        <a:sym typeface="Advent Pro"/>
                      </a:endParaRPr>
                    </a:p>
                  </a:txBody>
                  <a:tcPr marL="91425" marR="91425" marT="91425" marB="91425" anchor="ctr">
                    <a:lnL w="38100" cap="flat" cmpd="sng">
                      <a:solidFill>
                        <a:srgbClr val="FFFAEA"/>
                      </a:solidFill>
                      <a:prstDash val="solid"/>
                      <a:round/>
                      <a:headEnd type="none" w="sm" len="sm"/>
                      <a:tailEnd type="none" w="sm" len="sm"/>
                    </a:lnL>
                    <a:lnR w="38100" cap="flat" cmpd="sng">
                      <a:solidFill>
                        <a:srgbClr val="FFFAEA"/>
                      </a:solidFill>
                      <a:prstDash val="solid"/>
                      <a:round/>
                      <a:headEnd type="none" w="sm" len="sm"/>
                      <a:tailEnd type="none" w="sm" len="sm"/>
                    </a:lnR>
                    <a:lnT w="38100" cap="flat" cmpd="sng">
                      <a:solidFill>
                        <a:srgbClr val="FFFAEA"/>
                      </a:solidFill>
                      <a:prstDash val="solid"/>
                      <a:round/>
                      <a:headEnd type="none" w="sm" len="sm"/>
                      <a:tailEnd type="none" w="sm" len="sm"/>
                    </a:lnT>
                    <a:lnB w="38100" cap="flat" cmpd="sng">
                      <a:solidFill>
                        <a:srgbClr val="FFFAEA"/>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tr-TR" sz="1800" b="1" dirty="0" err="1">
                          <a:solidFill>
                            <a:schemeClr val="dk2"/>
                          </a:solidFill>
                          <a:latin typeface="Advent Pro"/>
                          <a:ea typeface="Advent Pro"/>
                          <a:cs typeface="Advent Pro"/>
                          <a:sym typeface="Advent Pro"/>
                        </a:rPr>
                        <a:t>Hesapnet</a:t>
                      </a:r>
                      <a:endParaRPr sz="1800" b="1" dirty="0">
                        <a:solidFill>
                          <a:schemeClr val="dk2"/>
                        </a:solidFill>
                        <a:latin typeface="Advent Pro"/>
                        <a:ea typeface="Advent Pro"/>
                        <a:cs typeface="Advent Pro"/>
                        <a:sym typeface="Advent Pro"/>
                      </a:endParaRPr>
                    </a:p>
                  </a:txBody>
                  <a:tcPr marL="91425" marR="91425" marT="91425" marB="91425" anchor="ctr">
                    <a:lnL w="38100" cap="flat" cmpd="sng">
                      <a:solidFill>
                        <a:srgbClr val="FFFAEA"/>
                      </a:solidFill>
                      <a:prstDash val="solid"/>
                      <a:round/>
                      <a:headEnd type="none" w="sm" len="sm"/>
                      <a:tailEnd type="none" w="sm" len="sm"/>
                    </a:lnL>
                    <a:lnR w="38100" cap="flat" cmpd="sng">
                      <a:solidFill>
                        <a:srgbClr val="FFFAEA"/>
                      </a:solidFill>
                      <a:prstDash val="solid"/>
                      <a:round/>
                      <a:headEnd type="none" w="sm" len="sm"/>
                      <a:tailEnd type="none" w="sm" len="sm"/>
                    </a:lnR>
                    <a:lnT w="38100" cap="flat" cmpd="sng">
                      <a:solidFill>
                        <a:srgbClr val="FFFAEA"/>
                      </a:solidFill>
                      <a:prstDash val="solid"/>
                      <a:round/>
                      <a:headEnd type="none" w="sm" len="sm"/>
                      <a:tailEnd type="none" w="sm" len="sm"/>
                    </a:lnT>
                    <a:lnB w="38100" cap="flat" cmpd="sng">
                      <a:solidFill>
                        <a:srgbClr val="FFFAEA"/>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tr-TR" sz="1800" b="1" dirty="0" err="1">
                          <a:solidFill>
                            <a:schemeClr val="dk2"/>
                          </a:solidFill>
                          <a:latin typeface="Advent Pro"/>
                          <a:ea typeface="Advent Pro"/>
                          <a:cs typeface="Advent Pro"/>
                          <a:sym typeface="Advent Pro"/>
                        </a:rPr>
                        <a:t>Deliveri</a:t>
                      </a:r>
                      <a:endParaRPr sz="1800" b="1" dirty="0">
                        <a:solidFill>
                          <a:schemeClr val="dk2"/>
                        </a:solidFill>
                        <a:latin typeface="Advent Pro"/>
                        <a:ea typeface="Advent Pro"/>
                        <a:cs typeface="Advent Pro"/>
                        <a:sym typeface="Advent Pro"/>
                      </a:endParaRPr>
                    </a:p>
                  </a:txBody>
                  <a:tcPr marL="91425" marR="91425" marT="91425" marB="91425" anchor="ctr">
                    <a:lnL w="38100" cap="flat" cmpd="sng">
                      <a:solidFill>
                        <a:srgbClr val="FFFAEA"/>
                      </a:solidFill>
                      <a:prstDash val="solid"/>
                      <a:round/>
                      <a:headEnd type="none" w="sm" len="sm"/>
                      <a:tailEnd type="none" w="sm" len="sm"/>
                    </a:lnL>
                    <a:lnR w="38100" cap="flat" cmpd="sng">
                      <a:solidFill>
                        <a:srgbClr val="FFFAEA"/>
                      </a:solidFill>
                      <a:prstDash val="solid"/>
                      <a:round/>
                      <a:headEnd type="none" w="sm" len="sm"/>
                      <a:tailEnd type="none" w="sm" len="sm"/>
                    </a:lnR>
                    <a:lnT w="38100" cap="flat" cmpd="sng">
                      <a:solidFill>
                        <a:srgbClr val="FFFAEA"/>
                      </a:solidFill>
                      <a:prstDash val="solid"/>
                      <a:round/>
                      <a:headEnd type="none" w="sm" len="sm"/>
                      <a:tailEnd type="none" w="sm" len="sm"/>
                    </a:lnT>
                    <a:lnB w="38100" cap="flat" cmpd="sng">
                      <a:solidFill>
                        <a:srgbClr val="FFFAEA"/>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1154432">
                <a:tc>
                  <a:txBody>
                    <a:bodyPr/>
                    <a:lstStyle/>
                    <a:p>
                      <a:pPr marL="0" lvl="0" indent="0" algn="ctr" rtl="0">
                        <a:spcBef>
                          <a:spcPts val="0"/>
                        </a:spcBef>
                        <a:spcAft>
                          <a:spcPts val="0"/>
                        </a:spcAft>
                        <a:buNone/>
                      </a:pPr>
                      <a:r>
                        <a:rPr lang="en-US" sz="1800" b="1" noProof="0" dirty="0">
                          <a:solidFill>
                            <a:schemeClr val="dk2"/>
                          </a:solidFill>
                          <a:latin typeface="Advent Pro"/>
                          <a:ea typeface="Advent Pro"/>
                          <a:cs typeface="Advent Pro"/>
                          <a:sym typeface="Advent Pro"/>
                        </a:rPr>
                        <a:t>Trademark</a:t>
                      </a:r>
                    </a:p>
                  </a:txBody>
                  <a:tcPr marL="91425" marR="91425" marT="91425" marB="91425" anchor="ctr">
                    <a:lnL w="38100" cap="flat" cmpd="sng">
                      <a:solidFill>
                        <a:srgbClr val="FFFAEA"/>
                      </a:solidFill>
                      <a:prstDash val="solid"/>
                      <a:round/>
                      <a:headEnd type="none" w="sm" len="sm"/>
                      <a:tailEnd type="none" w="sm" len="sm"/>
                    </a:lnL>
                    <a:lnR w="38100" cap="flat" cmpd="sng">
                      <a:solidFill>
                        <a:srgbClr val="FFFAEA"/>
                      </a:solidFill>
                      <a:prstDash val="solid"/>
                      <a:round/>
                      <a:headEnd type="none" w="sm" len="sm"/>
                      <a:tailEnd type="none" w="sm" len="sm"/>
                    </a:lnR>
                    <a:lnT w="38100" cap="flat" cmpd="sng">
                      <a:solidFill>
                        <a:srgbClr val="FFFAEA"/>
                      </a:solidFill>
                      <a:prstDash val="solid"/>
                      <a:round/>
                      <a:headEnd type="none" w="sm" len="sm"/>
                      <a:tailEnd type="none" w="sm" len="sm"/>
                    </a:lnT>
                    <a:lnB w="38100" cap="flat" cmpd="sng">
                      <a:solidFill>
                        <a:srgbClr val="FFFAEA"/>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dirty="0">
                          <a:solidFill>
                            <a:schemeClr val="dk2"/>
                          </a:solidFill>
                          <a:latin typeface="Roboto"/>
                          <a:ea typeface="Roboto"/>
                          <a:cs typeface="Roboto"/>
                          <a:sym typeface="Roboto"/>
                        </a:rPr>
                        <a:t>A lot of variety with both online applications and local markets.</a:t>
                      </a:r>
                      <a:endParaRPr dirty="0">
                        <a:solidFill>
                          <a:schemeClr val="dk2"/>
                        </a:solidFill>
                        <a:latin typeface="Roboto"/>
                        <a:ea typeface="Roboto"/>
                        <a:cs typeface="Roboto"/>
                        <a:sym typeface="Roboto"/>
                      </a:endParaRPr>
                    </a:p>
                  </a:txBody>
                  <a:tcPr marL="91425" marR="91425" marT="91425" marB="91425" anchor="ctr">
                    <a:lnL w="38100" cap="flat" cmpd="sng">
                      <a:solidFill>
                        <a:srgbClr val="FFFAEA"/>
                      </a:solidFill>
                      <a:prstDash val="solid"/>
                      <a:round/>
                      <a:headEnd type="none" w="sm" len="sm"/>
                      <a:tailEnd type="none" w="sm" len="sm"/>
                    </a:lnL>
                    <a:lnR w="38100" cap="flat" cmpd="sng">
                      <a:solidFill>
                        <a:srgbClr val="FFFAEA"/>
                      </a:solidFill>
                      <a:prstDash val="solid"/>
                      <a:round/>
                      <a:headEnd type="none" w="sm" len="sm"/>
                      <a:tailEnd type="none" w="sm" len="sm"/>
                    </a:lnR>
                    <a:lnT w="38100" cap="flat" cmpd="sng">
                      <a:solidFill>
                        <a:srgbClr val="FFFAEA"/>
                      </a:solidFill>
                      <a:prstDash val="solid"/>
                      <a:round/>
                      <a:headEnd type="none" w="sm" len="sm"/>
                      <a:tailEnd type="none" w="sm" len="sm"/>
                    </a:lnT>
                    <a:lnB w="38100" cap="flat" cmpd="sng">
                      <a:solidFill>
                        <a:srgbClr val="FFFAEA"/>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US" dirty="0">
                          <a:solidFill>
                            <a:schemeClr val="dk2"/>
                          </a:solidFill>
                          <a:latin typeface="Roboto"/>
                          <a:ea typeface="Roboto"/>
                          <a:cs typeface="Roboto"/>
                          <a:sym typeface="Roboto"/>
                        </a:rPr>
                        <a:t>Local markets and some online applications are not integrated.</a:t>
                      </a:r>
                      <a:endParaRPr dirty="0">
                        <a:solidFill>
                          <a:schemeClr val="dk2"/>
                        </a:solidFill>
                        <a:latin typeface="Roboto"/>
                        <a:ea typeface="Roboto"/>
                        <a:cs typeface="Roboto"/>
                        <a:sym typeface="Roboto"/>
                      </a:endParaRPr>
                    </a:p>
                  </a:txBody>
                  <a:tcPr marL="91425" marR="91425" marT="91425" marB="91425" anchor="ctr">
                    <a:lnL w="38100" cap="flat" cmpd="sng">
                      <a:solidFill>
                        <a:srgbClr val="FFFAEA"/>
                      </a:solidFill>
                      <a:prstDash val="solid"/>
                      <a:round/>
                      <a:headEnd type="none" w="sm" len="sm"/>
                      <a:tailEnd type="none" w="sm" len="sm"/>
                    </a:lnL>
                    <a:lnR w="38100" cap="flat" cmpd="sng">
                      <a:solidFill>
                        <a:srgbClr val="FFFAEA"/>
                      </a:solidFill>
                      <a:prstDash val="solid"/>
                      <a:round/>
                      <a:headEnd type="none" w="sm" len="sm"/>
                      <a:tailEnd type="none" w="sm" len="sm"/>
                    </a:lnR>
                    <a:lnT w="38100" cap="flat" cmpd="sng">
                      <a:solidFill>
                        <a:srgbClr val="FFFAEA"/>
                      </a:solidFill>
                      <a:prstDash val="solid"/>
                      <a:round/>
                      <a:headEnd type="none" w="sm" len="sm"/>
                      <a:tailEnd type="none" w="sm" len="sm"/>
                    </a:lnT>
                    <a:lnB w="38100" cap="flat" cmpd="sng">
                      <a:solidFill>
                        <a:srgbClr val="FFFAEA"/>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Clr>
                          <a:schemeClr val="dk1"/>
                        </a:buClr>
                        <a:buSzPts val="1100"/>
                        <a:buFont typeface="Arial"/>
                        <a:buNone/>
                      </a:pPr>
                      <a:r>
                        <a:rPr lang="en-US" sz="1400" b="0" i="0" u="none" strike="noStrike" cap="none" noProof="0" dirty="0">
                          <a:solidFill>
                            <a:srgbClr val="000000"/>
                          </a:solidFill>
                          <a:effectLst/>
                          <a:latin typeface="Roboto" panose="020B0604020202020204" charset="0"/>
                          <a:ea typeface="Roboto" panose="020B0604020202020204" charset="0"/>
                          <a:cs typeface="Arial"/>
                          <a:sym typeface="Arial"/>
                        </a:rPr>
                        <a:t>Very</a:t>
                      </a:r>
                      <a:r>
                        <a:rPr lang="tr-TR" sz="1400" b="0" i="0" u="none" strike="noStrike" cap="none" dirty="0">
                          <a:solidFill>
                            <a:srgbClr val="000000"/>
                          </a:solidFill>
                          <a:effectLst/>
                          <a:latin typeface="Roboto" panose="020B0604020202020204" charset="0"/>
                          <a:ea typeface="Roboto" panose="020B0604020202020204" charset="0"/>
                          <a:cs typeface="Arial"/>
                          <a:sym typeface="Arial"/>
                        </a:rPr>
                        <a:t> </a:t>
                      </a:r>
                      <a:r>
                        <a:rPr lang="en-US" sz="1400" b="0" i="0" u="none" strike="noStrike" cap="none" dirty="0">
                          <a:solidFill>
                            <a:srgbClr val="000000"/>
                          </a:solidFill>
                          <a:effectLst/>
                          <a:latin typeface="Roboto" panose="020B0604020202020204" charset="0"/>
                          <a:ea typeface="Roboto" panose="020B0604020202020204" charset="0"/>
                          <a:cs typeface="Arial"/>
                          <a:sym typeface="Arial"/>
                        </a:rPr>
                        <a:t>few </a:t>
                      </a:r>
                      <a:r>
                        <a:rPr lang="en-US" sz="1400" b="0" i="0" u="none" strike="noStrike" cap="none" noProof="0" dirty="0">
                          <a:solidFill>
                            <a:srgbClr val="000000"/>
                          </a:solidFill>
                          <a:effectLst/>
                          <a:latin typeface="Roboto" panose="020B0604020202020204" charset="0"/>
                          <a:ea typeface="Roboto" panose="020B0604020202020204" charset="0"/>
                          <a:cs typeface="Arial"/>
                          <a:sym typeface="Arial"/>
                        </a:rPr>
                        <a:t>trademarks</a:t>
                      </a:r>
                      <a:r>
                        <a:rPr lang="en-US" sz="1400" b="0" i="0" u="none" strike="noStrike" cap="none" dirty="0">
                          <a:solidFill>
                            <a:srgbClr val="000000"/>
                          </a:solidFill>
                          <a:effectLst/>
                          <a:latin typeface="Roboto" panose="020B0604020202020204" charset="0"/>
                          <a:ea typeface="Roboto" panose="020B0604020202020204" charset="0"/>
                          <a:cs typeface="Arial"/>
                          <a:sym typeface="Arial"/>
                        </a:rPr>
                        <a:t> just because it is in the app store.</a:t>
                      </a:r>
                      <a:endParaRPr dirty="0">
                        <a:solidFill>
                          <a:schemeClr val="dk2"/>
                        </a:solidFill>
                        <a:latin typeface="Roboto" panose="020B0604020202020204" charset="0"/>
                        <a:ea typeface="Roboto" panose="020B0604020202020204" charset="0"/>
                        <a:cs typeface="Roboto"/>
                        <a:sym typeface="Roboto"/>
                      </a:endParaRPr>
                    </a:p>
                  </a:txBody>
                  <a:tcPr marL="91425" marR="91425" marT="91425" marB="91425" anchor="ctr">
                    <a:lnL w="38100" cap="flat" cmpd="sng">
                      <a:solidFill>
                        <a:srgbClr val="FFFAEA"/>
                      </a:solidFill>
                      <a:prstDash val="solid"/>
                      <a:round/>
                      <a:headEnd type="none" w="sm" len="sm"/>
                      <a:tailEnd type="none" w="sm" len="sm"/>
                    </a:lnL>
                    <a:lnR w="38100" cap="flat" cmpd="sng">
                      <a:solidFill>
                        <a:srgbClr val="FFFAEA"/>
                      </a:solidFill>
                      <a:prstDash val="solid"/>
                      <a:round/>
                      <a:headEnd type="none" w="sm" len="sm"/>
                      <a:tailEnd type="none" w="sm" len="sm"/>
                    </a:lnR>
                    <a:lnT w="38100" cap="flat" cmpd="sng">
                      <a:solidFill>
                        <a:srgbClr val="FFFAEA"/>
                      </a:solidFill>
                      <a:prstDash val="solid"/>
                      <a:round/>
                      <a:headEnd type="none" w="sm" len="sm"/>
                      <a:tailEnd type="none" w="sm" len="sm"/>
                    </a:lnT>
                    <a:lnB w="38100" cap="flat" cmpd="sng">
                      <a:solidFill>
                        <a:srgbClr val="FFFAEA"/>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916748">
                <a:tc>
                  <a:txBody>
                    <a:bodyPr/>
                    <a:lstStyle/>
                    <a:p>
                      <a:pPr marL="0" lvl="0" indent="0" algn="ctr" rtl="0">
                        <a:spcBef>
                          <a:spcPts val="0"/>
                        </a:spcBef>
                        <a:spcAft>
                          <a:spcPts val="0"/>
                        </a:spcAft>
                        <a:buNone/>
                      </a:pPr>
                      <a:r>
                        <a:rPr lang="en-US" sz="1800" b="1" dirty="0">
                          <a:solidFill>
                            <a:schemeClr val="dk2"/>
                          </a:solidFill>
                          <a:latin typeface="Advent Pro"/>
                          <a:ea typeface="Advent Pro"/>
                          <a:cs typeface="Advent Pro"/>
                          <a:sym typeface="Advent Pro"/>
                        </a:rPr>
                        <a:t>Automatic ordering</a:t>
                      </a:r>
                      <a:endParaRPr sz="1800" b="1" dirty="0">
                        <a:solidFill>
                          <a:schemeClr val="dk2"/>
                        </a:solidFill>
                        <a:latin typeface="Advent Pro"/>
                        <a:ea typeface="Advent Pro"/>
                        <a:cs typeface="Advent Pro"/>
                        <a:sym typeface="Advent Pro"/>
                      </a:endParaRPr>
                    </a:p>
                  </a:txBody>
                  <a:tcPr marL="91425" marR="91425" marT="91425" marB="91425" anchor="ctr">
                    <a:lnL w="38100" cap="flat" cmpd="sng">
                      <a:solidFill>
                        <a:srgbClr val="FFFAEA"/>
                      </a:solidFill>
                      <a:prstDash val="solid"/>
                      <a:round/>
                      <a:headEnd type="none" w="sm" len="sm"/>
                      <a:tailEnd type="none" w="sm" len="sm"/>
                    </a:lnL>
                    <a:lnR w="38100" cap="flat" cmpd="sng">
                      <a:solidFill>
                        <a:srgbClr val="FFFAEA"/>
                      </a:solidFill>
                      <a:prstDash val="solid"/>
                      <a:round/>
                      <a:headEnd type="none" w="sm" len="sm"/>
                      <a:tailEnd type="none" w="sm" len="sm"/>
                    </a:lnR>
                    <a:lnT w="38100" cap="flat" cmpd="sng">
                      <a:solidFill>
                        <a:srgbClr val="FFFAEA"/>
                      </a:solidFill>
                      <a:prstDash val="solid"/>
                      <a:round/>
                      <a:headEnd type="none" w="sm" len="sm"/>
                      <a:tailEnd type="none" w="sm" len="sm"/>
                    </a:lnT>
                    <a:lnB w="38100" cap="flat" cmpd="sng">
                      <a:solidFill>
                        <a:srgbClr val="FFFAEA"/>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Clr>
                          <a:schemeClr val="dk1"/>
                        </a:buClr>
                        <a:buSzPts val="1100"/>
                        <a:buFont typeface="Arial"/>
                        <a:buNone/>
                      </a:pPr>
                      <a:r>
                        <a:rPr lang="en-US" dirty="0">
                          <a:solidFill>
                            <a:schemeClr val="dk2"/>
                          </a:solidFill>
                          <a:latin typeface="Roboto"/>
                          <a:ea typeface="Roboto"/>
                          <a:cs typeface="Roboto"/>
                          <a:sym typeface="Roboto"/>
                        </a:rPr>
                        <a:t>Possibility of direct automatic ordering with in-app wallet.</a:t>
                      </a:r>
                      <a:endParaRPr dirty="0">
                        <a:solidFill>
                          <a:schemeClr val="dk2"/>
                        </a:solidFill>
                        <a:latin typeface="Roboto"/>
                        <a:ea typeface="Roboto"/>
                        <a:cs typeface="Roboto"/>
                        <a:sym typeface="Roboto"/>
                      </a:endParaRPr>
                    </a:p>
                  </a:txBody>
                  <a:tcPr marL="91425" marR="91425" marT="91425" marB="91425" anchor="ctr">
                    <a:lnL w="38100" cap="flat" cmpd="sng">
                      <a:solidFill>
                        <a:srgbClr val="FFFAEA"/>
                      </a:solidFill>
                      <a:prstDash val="solid"/>
                      <a:round/>
                      <a:headEnd type="none" w="sm" len="sm"/>
                      <a:tailEnd type="none" w="sm" len="sm"/>
                    </a:lnL>
                    <a:lnR w="38100" cap="flat" cmpd="sng">
                      <a:solidFill>
                        <a:srgbClr val="FFFAEA"/>
                      </a:solidFill>
                      <a:prstDash val="solid"/>
                      <a:round/>
                      <a:headEnd type="none" w="sm" len="sm"/>
                      <a:tailEnd type="none" w="sm" len="sm"/>
                    </a:lnR>
                    <a:lnT w="38100" cap="flat" cmpd="sng">
                      <a:solidFill>
                        <a:srgbClr val="FFFAEA"/>
                      </a:solidFill>
                      <a:prstDash val="solid"/>
                      <a:round/>
                      <a:headEnd type="none" w="sm" len="sm"/>
                      <a:tailEnd type="none" w="sm" len="sm"/>
                    </a:lnT>
                    <a:lnB w="38100" cap="flat" cmpd="sng">
                      <a:solidFill>
                        <a:srgbClr val="FFFAEA"/>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Clr>
                          <a:schemeClr val="dk1"/>
                        </a:buClr>
                        <a:buSzPts val="1100"/>
                        <a:buFont typeface="Arial"/>
                        <a:buNone/>
                      </a:pPr>
                      <a:r>
                        <a:rPr lang="en-US" dirty="0">
                          <a:solidFill>
                            <a:schemeClr val="dk2"/>
                          </a:solidFill>
                          <a:latin typeface="Roboto"/>
                          <a:ea typeface="Roboto"/>
                          <a:cs typeface="Roboto"/>
                          <a:sym typeface="Roboto"/>
                        </a:rPr>
                        <a:t>Only redirection to the relevant </a:t>
                      </a:r>
                      <a:r>
                        <a:rPr lang="tr-TR" dirty="0">
                          <a:solidFill>
                            <a:schemeClr val="dk2"/>
                          </a:solidFill>
                          <a:latin typeface="Roboto"/>
                          <a:ea typeface="Roboto"/>
                          <a:cs typeface="Roboto"/>
                          <a:sym typeface="Roboto"/>
                        </a:rPr>
                        <a:t>online </a:t>
                      </a:r>
                      <a:r>
                        <a:rPr lang="en-US" dirty="0">
                          <a:solidFill>
                            <a:schemeClr val="dk2"/>
                          </a:solidFill>
                          <a:latin typeface="Roboto"/>
                          <a:ea typeface="Roboto"/>
                          <a:cs typeface="Roboto"/>
                          <a:sym typeface="Roboto"/>
                        </a:rPr>
                        <a:t>application.</a:t>
                      </a:r>
                      <a:endParaRPr dirty="0">
                        <a:solidFill>
                          <a:schemeClr val="dk2"/>
                        </a:solidFill>
                        <a:latin typeface="Roboto"/>
                        <a:ea typeface="Roboto"/>
                        <a:cs typeface="Roboto"/>
                        <a:sym typeface="Roboto"/>
                      </a:endParaRPr>
                    </a:p>
                  </a:txBody>
                  <a:tcPr marL="91425" marR="91425" marT="91425" marB="91425" anchor="ctr">
                    <a:lnL w="38100" cap="flat" cmpd="sng">
                      <a:solidFill>
                        <a:srgbClr val="FFFAEA"/>
                      </a:solidFill>
                      <a:prstDash val="solid"/>
                      <a:round/>
                      <a:headEnd type="none" w="sm" len="sm"/>
                      <a:tailEnd type="none" w="sm" len="sm"/>
                    </a:lnL>
                    <a:lnR w="38100" cap="flat" cmpd="sng">
                      <a:solidFill>
                        <a:srgbClr val="FFFAEA"/>
                      </a:solidFill>
                      <a:prstDash val="solid"/>
                      <a:round/>
                      <a:headEnd type="none" w="sm" len="sm"/>
                      <a:tailEnd type="none" w="sm" len="sm"/>
                    </a:lnR>
                    <a:lnT w="38100" cap="flat" cmpd="sng">
                      <a:solidFill>
                        <a:srgbClr val="FFFAEA"/>
                      </a:solidFill>
                      <a:prstDash val="solid"/>
                      <a:round/>
                      <a:headEnd type="none" w="sm" len="sm"/>
                      <a:tailEnd type="none" w="sm" len="sm"/>
                    </a:lnT>
                    <a:lnB w="38100" cap="flat" cmpd="sng">
                      <a:solidFill>
                        <a:srgbClr val="FFFAEA"/>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Clr>
                          <a:schemeClr val="dk1"/>
                        </a:buClr>
                        <a:buSzPts val="1100"/>
                        <a:buFont typeface="Arial"/>
                        <a:buNone/>
                      </a:pPr>
                      <a:r>
                        <a:rPr lang="en-US" dirty="0">
                          <a:solidFill>
                            <a:schemeClr val="dk2"/>
                          </a:solidFill>
                          <a:latin typeface="Roboto"/>
                          <a:ea typeface="Roboto"/>
                          <a:cs typeface="Roboto"/>
                          <a:sym typeface="Roboto"/>
                        </a:rPr>
                        <a:t>Limited number of online application redirect.</a:t>
                      </a:r>
                      <a:endParaRPr dirty="0">
                        <a:solidFill>
                          <a:schemeClr val="dk2"/>
                        </a:solidFill>
                        <a:latin typeface="Roboto"/>
                        <a:ea typeface="Roboto"/>
                        <a:cs typeface="Roboto"/>
                        <a:sym typeface="Roboto"/>
                      </a:endParaRPr>
                    </a:p>
                  </a:txBody>
                  <a:tcPr marL="91425" marR="91425" marT="91425" marB="91425" anchor="ctr">
                    <a:lnL w="38100" cap="flat" cmpd="sng">
                      <a:solidFill>
                        <a:srgbClr val="FFFAEA"/>
                      </a:solidFill>
                      <a:prstDash val="solid"/>
                      <a:round/>
                      <a:headEnd type="none" w="sm" len="sm"/>
                      <a:tailEnd type="none" w="sm" len="sm"/>
                    </a:lnL>
                    <a:lnR w="38100" cap="flat" cmpd="sng">
                      <a:solidFill>
                        <a:srgbClr val="FFFAEA"/>
                      </a:solidFill>
                      <a:prstDash val="solid"/>
                      <a:round/>
                      <a:headEnd type="none" w="sm" len="sm"/>
                      <a:tailEnd type="none" w="sm" len="sm"/>
                    </a:lnR>
                    <a:lnT w="38100" cap="flat" cmpd="sng">
                      <a:solidFill>
                        <a:srgbClr val="FFFAEA"/>
                      </a:solidFill>
                      <a:prstDash val="solid"/>
                      <a:round/>
                      <a:headEnd type="none" w="sm" len="sm"/>
                      <a:tailEnd type="none" w="sm" len="sm"/>
                    </a:lnT>
                    <a:lnB w="38100" cap="flat" cmpd="sng">
                      <a:solidFill>
                        <a:srgbClr val="FFFAEA"/>
                      </a:solidFill>
                      <a:prstDash val="solid"/>
                      <a:round/>
                      <a:headEnd type="none" w="sm" len="sm"/>
                      <a:tailEnd type="none" w="sm" len="sm"/>
                    </a:lnB>
                    <a:solidFill>
                      <a:schemeClr val="accent5"/>
                    </a:solidFill>
                  </a:tcPr>
                </a:tc>
                <a:extLst>
                  <a:ext uri="{0D108BD9-81ED-4DB2-BD59-A6C34878D82A}">
                    <a16:rowId xmlns:a16="http://schemas.microsoft.com/office/drawing/2014/main" val="10002"/>
                  </a:ext>
                </a:extLst>
              </a:tr>
              <a:tr h="916748">
                <a:tc>
                  <a:txBody>
                    <a:bodyPr/>
                    <a:lstStyle/>
                    <a:p>
                      <a:pPr marL="0" lvl="0" indent="0" algn="ctr" rtl="0">
                        <a:spcBef>
                          <a:spcPts val="0"/>
                        </a:spcBef>
                        <a:spcAft>
                          <a:spcPts val="0"/>
                        </a:spcAft>
                        <a:buNone/>
                      </a:pPr>
                      <a:r>
                        <a:rPr lang="en-US" sz="1800" b="1" noProof="0" dirty="0">
                          <a:solidFill>
                            <a:schemeClr val="dk2"/>
                          </a:solidFill>
                          <a:latin typeface="Advent Pro"/>
                          <a:ea typeface="Advent Pro"/>
                          <a:cs typeface="Advent Pro"/>
                          <a:sym typeface="Advent Pro"/>
                        </a:rPr>
                        <a:t>Earning</a:t>
                      </a:r>
                      <a:r>
                        <a:rPr lang="tr-TR" sz="1800" b="1" dirty="0">
                          <a:solidFill>
                            <a:schemeClr val="dk2"/>
                          </a:solidFill>
                          <a:latin typeface="Advent Pro"/>
                          <a:ea typeface="Advent Pro"/>
                          <a:cs typeface="Advent Pro"/>
                          <a:sym typeface="Advent Pro"/>
                        </a:rPr>
                        <a:t> </a:t>
                      </a:r>
                      <a:r>
                        <a:rPr lang="en-US" sz="1800" b="1" dirty="0">
                          <a:solidFill>
                            <a:schemeClr val="dk2"/>
                          </a:solidFill>
                          <a:latin typeface="Advent Pro"/>
                          <a:ea typeface="Advent Pro"/>
                          <a:cs typeface="Advent Pro"/>
                          <a:sym typeface="Advent Pro"/>
                        </a:rPr>
                        <a:t>money</a:t>
                      </a:r>
                      <a:endParaRPr sz="1800" b="1" dirty="0">
                        <a:solidFill>
                          <a:schemeClr val="dk2"/>
                        </a:solidFill>
                        <a:latin typeface="Advent Pro"/>
                        <a:ea typeface="Advent Pro"/>
                        <a:cs typeface="Advent Pro"/>
                        <a:sym typeface="Advent Pro"/>
                      </a:endParaRPr>
                    </a:p>
                  </a:txBody>
                  <a:tcPr marL="91425" marR="91425" marT="91425" marB="91425" anchor="ctr">
                    <a:lnL w="38100" cap="flat" cmpd="sng">
                      <a:solidFill>
                        <a:srgbClr val="FFFAEA"/>
                      </a:solidFill>
                      <a:prstDash val="solid"/>
                      <a:round/>
                      <a:headEnd type="none" w="sm" len="sm"/>
                      <a:tailEnd type="none" w="sm" len="sm"/>
                    </a:lnL>
                    <a:lnR w="38100" cap="flat" cmpd="sng">
                      <a:solidFill>
                        <a:srgbClr val="FFFAEA"/>
                      </a:solidFill>
                      <a:prstDash val="solid"/>
                      <a:round/>
                      <a:headEnd type="none" w="sm" len="sm"/>
                      <a:tailEnd type="none" w="sm" len="sm"/>
                    </a:lnR>
                    <a:lnT w="38100" cap="flat" cmpd="sng">
                      <a:solidFill>
                        <a:srgbClr val="FFFAEA"/>
                      </a:solidFill>
                      <a:prstDash val="solid"/>
                      <a:round/>
                      <a:headEnd type="none" w="sm" len="sm"/>
                      <a:tailEnd type="none" w="sm" len="sm"/>
                    </a:lnT>
                    <a:lnB w="38100" cap="flat" cmpd="sng">
                      <a:solidFill>
                        <a:srgbClr val="FFFAEA"/>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dirty="0">
                          <a:solidFill>
                            <a:schemeClr val="dk2"/>
                          </a:solidFill>
                          <a:latin typeface="Roboto"/>
                          <a:ea typeface="Roboto"/>
                          <a:cs typeface="Roboto"/>
                          <a:sym typeface="Roboto"/>
                        </a:rPr>
                        <a:t>Possibility to earn money by sending chips-receipts.</a:t>
                      </a:r>
                      <a:endParaRPr dirty="0">
                        <a:solidFill>
                          <a:schemeClr val="dk2"/>
                        </a:solidFill>
                        <a:latin typeface="Roboto"/>
                        <a:ea typeface="Roboto"/>
                        <a:cs typeface="Roboto"/>
                        <a:sym typeface="Roboto"/>
                      </a:endParaRPr>
                    </a:p>
                  </a:txBody>
                  <a:tcPr marL="91425" marR="91425" marT="91425" marB="91425" anchor="ctr">
                    <a:lnL w="38100" cap="flat" cmpd="sng">
                      <a:solidFill>
                        <a:srgbClr val="FFFAEA"/>
                      </a:solidFill>
                      <a:prstDash val="solid"/>
                      <a:round/>
                      <a:headEnd type="none" w="sm" len="sm"/>
                      <a:tailEnd type="none" w="sm" len="sm"/>
                    </a:lnL>
                    <a:lnR w="38100" cap="flat" cmpd="sng">
                      <a:solidFill>
                        <a:srgbClr val="FFFAEA"/>
                      </a:solidFill>
                      <a:prstDash val="solid"/>
                      <a:round/>
                      <a:headEnd type="none" w="sm" len="sm"/>
                      <a:tailEnd type="none" w="sm" len="sm"/>
                    </a:lnR>
                    <a:lnT w="38100" cap="flat" cmpd="sng">
                      <a:solidFill>
                        <a:srgbClr val="FFFAEA"/>
                      </a:solidFill>
                      <a:prstDash val="solid"/>
                      <a:round/>
                      <a:headEnd type="none" w="sm" len="sm"/>
                      <a:tailEnd type="none" w="sm" len="sm"/>
                    </a:lnT>
                    <a:lnB w="38100" cap="flat" cmpd="sng">
                      <a:solidFill>
                        <a:srgbClr val="FFFAEA"/>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US" dirty="0">
                          <a:solidFill>
                            <a:schemeClr val="dk2"/>
                          </a:solidFill>
                          <a:latin typeface="Roboto"/>
                          <a:ea typeface="Roboto"/>
                          <a:cs typeface="Roboto"/>
                          <a:sym typeface="Roboto"/>
                        </a:rPr>
                        <a:t>No idea or anything like that.</a:t>
                      </a:r>
                      <a:endParaRPr dirty="0">
                        <a:solidFill>
                          <a:schemeClr val="dk2"/>
                        </a:solidFill>
                        <a:latin typeface="Roboto"/>
                        <a:ea typeface="Roboto"/>
                        <a:cs typeface="Roboto"/>
                        <a:sym typeface="Roboto"/>
                      </a:endParaRPr>
                    </a:p>
                  </a:txBody>
                  <a:tcPr marL="91425" marR="91425" marT="91425" marB="91425" anchor="ctr">
                    <a:lnL w="38100" cap="flat" cmpd="sng">
                      <a:solidFill>
                        <a:srgbClr val="FFFAEA"/>
                      </a:solidFill>
                      <a:prstDash val="solid"/>
                      <a:round/>
                      <a:headEnd type="none" w="sm" len="sm"/>
                      <a:tailEnd type="none" w="sm" len="sm"/>
                    </a:lnL>
                    <a:lnR w="38100" cap="flat" cmpd="sng">
                      <a:solidFill>
                        <a:srgbClr val="FFFAEA"/>
                      </a:solidFill>
                      <a:prstDash val="solid"/>
                      <a:round/>
                      <a:headEnd type="none" w="sm" len="sm"/>
                      <a:tailEnd type="none" w="sm" len="sm"/>
                    </a:lnR>
                    <a:lnT w="38100" cap="flat" cmpd="sng">
                      <a:solidFill>
                        <a:srgbClr val="FFFAEA"/>
                      </a:solidFill>
                      <a:prstDash val="solid"/>
                      <a:round/>
                      <a:headEnd type="none" w="sm" len="sm"/>
                      <a:tailEnd type="none" w="sm" len="sm"/>
                    </a:lnT>
                    <a:lnB w="38100" cap="flat" cmpd="sng">
                      <a:solidFill>
                        <a:srgbClr val="FFFAEA"/>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tr-TR" dirty="0">
                          <a:solidFill>
                            <a:schemeClr val="dk2"/>
                          </a:solidFill>
                          <a:latin typeface="Roboto"/>
                          <a:ea typeface="Roboto"/>
                          <a:cs typeface="Roboto"/>
                          <a:sym typeface="Roboto"/>
                        </a:rPr>
                        <a:t> </a:t>
                      </a:r>
                      <a:r>
                        <a:rPr lang="en-US" noProof="0" dirty="0">
                          <a:solidFill>
                            <a:schemeClr val="dk2"/>
                          </a:solidFill>
                          <a:latin typeface="Roboto"/>
                          <a:ea typeface="Roboto"/>
                          <a:cs typeface="Roboto"/>
                          <a:sym typeface="Roboto"/>
                        </a:rPr>
                        <a:t>Nothing similar about that.</a:t>
                      </a:r>
                    </a:p>
                  </a:txBody>
                  <a:tcPr marL="91425" marR="91425" marT="91425" marB="91425" anchor="ctr">
                    <a:lnL w="38100" cap="flat" cmpd="sng">
                      <a:solidFill>
                        <a:srgbClr val="FFFAEA"/>
                      </a:solidFill>
                      <a:prstDash val="solid"/>
                      <a:round/>
                      <a:headEnd type="none" w="sm" len="sm"/>
                      <a:tailEnd type="none" w="sm" len="sm"/>
                    </a:lnL>
                    <a:lnR w="38100" cap="flat" cmpd="sng">
                      <a:solidFill>
                        <a:srgbClr val="FFFAEA"/>
                      </a:solidFill>
                      <a:prstDash val="solid"/>
                      <a:round/>
                      <a:headEnd type="none" w="sm" len="sm"/>
                      <a:tailEnd type="none" w="sm" len="sm"/>
                    </a:lnR>
                    <a:lnT w="38100" cap="flat" cmpd="sng">
                      <a:solidFill>
                        <a:srgbClr val="FFFAEA"/>
                      </a:solidFill>
                      <a:prstDash val="solid"/>
                      <a:round/>
                      <a:headEnd type="none" w="sm" len="sm"/>
                      <a:tailEnd type="none" w="sm" len="sm"/>
                    </a:lnT>
                    <a:lnB w="38100" cap="flat" cmpd="sng">
                      <a:solidFill>
                        <a:srgbClr val="FFFAEA"/>
                      </a:solidFill>
                      <a:prstDash val="solid"/>
                      <a:round/>
                      <a:headEnd type="none" w="sm" len="sm"/>
                      <a:tailEnd type="none" w="sm" len="sm"/>
                    </a:lnB>
                    <a:solidFill>
                      <a:schemeClr val="accent4"/>
                    </a:solidFill>
                  </a:tcPr>
                </a:tc>
                <a:extLst>
                  <a:ext uri="{0D108BD9-81ED-4DB2-BD59-A6C34878D82A}">
                    <a16:rowId xmlns:a16="http://schemas.microsoft.com/office/drawing/2014/main" val="10003"/>
                  </a:ext>
                </a:extLst>
              </a:tr>
            </a:tbl>
          </a:graphicData>
        </a:graphic>
      </p:graphicFrame>
      <p:pic>
        <p:nvPicPr>
          <p:cNvPr id="3" name="Picture 2">
            <a:extLst>
              <a:ext uri="{FF2B5EF4-FFF2-40B4-BE49-F238E27FC236}">
                <a16:creationId xmlns:a16="http://schemas.microsoft.com/office/drawing/2014/main" id="{0E091B4C-12FD-4227-950C-1B4EF4922FC0}"/>
              </a:ext>
            </a:extLst>
          </p:cNvPr>
          <p:cNvPicPr>
            <a:picLocks noChangeAspect="1"/>
          </p:cNvPicPr>
          <p:nvPr/>
        </p:nvPicPr>
        <p:blipFill>
          <a:blip r:embed="rId3"/>
          <a:stretch>
            <a:fillRect/>
          </a:stretch>
        </p:blipFill>
        <p:spPr>
          <a:xfrm>
            <a:off x="4572000" y="1391326"/>
            <a:ext cx="1701145" cy="435896"/>
          </a:xfrm>
          <a:prstGeom prst="rect">
            <a:avLst/>
          </a:prstGeom>
        </p:spPr>
      </p:pic>
      <p:pic>
        <p:nvPicPr>
          <p:cNvPr id="7" name="Picture 6">
            <a:extLst>
              <a:ext uri="{FF2B5EF4-FFF2-40B4-BE49-F238E27FC236}">
                <a16:creationId xmlns:a16="http://schemas.microsoft.com/office/drawing/2014/main" id="{82F67C3A-E1CB-4E66-90EA-CF3E1C85D2E0}"/>
              </a:ext>
            </a:extLst>
          </p:cNvPr>
          <p:cNvPicPr>
            <a:picLocks noChangeAspect="1"/>
          </p:cNvPicPr>
          <p:nvPr/>
        </p:nvPicPr>
        <p:blipFill>
          <a:blip r:embed="rId4"/>
          <a:stretch>
            <a:fillRect/>
          </a:stretch>
        </p:blipFill>
        <p:spPr>
          <a:xfrm>
            <a:off x="6865298" y="1383671"/>
            <a:ext cx="1650053" cy="435896"/>
          </a:xfrm>
          <a:prstGeom prst="rect">
            <a:avLst/>
          </a:prstGeom>
        </p:spPr>
      </p:pic>
      <p:grpSp>
        <p:nvGrpSpPr>
          <p:cNvPr id="2" name="Grup 1">
            <a:extLst>
              <a:ext uri="{FF2B5EF4-FFF2-40B4-BE49-F238E27FC236}">
                <a16:creationId xmlns:a16="http://schemas.microsoft.com/office/drawing/2014/main" id="{F4F9A58E-75C1-470D-8569-E8D56E92158C}"/>
              </a:ext>
            </a:extLst>
          </p:cNvPr>
          <p:cNvGrpSpPr/>
          <p:nvPr/>
        </p:nvGrpSpPr>
        <p:grpSpPr>
          <a:xfrm>
            <a:off x="2743200" y="776940"/>
            <a:ext cx="1236647" cy="1050282"/>
            <a:chOff x="140367" y="3428760"/>
            <a:chExt cx="1791977" cy="1540058"/>
          </a:xfrm>
        </p:grpSpPr>
        <p:pic>
          <p:nvPicPr>
            <p:cNvPr id="6" name="Resim 5">
              <a:extLst>
                <a:ext uri="{FF2B5EF4-FFF2-40B4-BE49-F238E27FC236}">
                  <a16:creationId xmlns:a16="http://schemas.microsoft.com/office/drawing/2014/main" id="{BC7C81B2-8B2D-4569-AEF9-666B8540B5DA}"/>
                </a:ext>
              </a:extLst>
            </p:cNvPr>
            <p:cNvPicPr>
              <a:picLocks noChangeAspect="1"/>
            </p:cNvPicPr>
            <p:nvPr/>
          </p:nvPicPr>
          <p:blipFill rotWithShape="1">
            <a:blip r:embed="rId5"/>
            <a:srcRect t="21708"/>
            <a:stretch/>
          </p:blipFill>
          <p:spPr>
            <a:xfrm>
              <a:off x="202130" y="3749118"/>
              <a:ext cx="1543739" cy="1208623"/>
            </a:xfrm>
            <a:prstGeom prst="rect">
              <a:avLst/>
            </a:prstGeom>
          </p:spPr>
        </p:pic>
        <p:pic>
          <p:nvPicPr>
            <p:cNvPr id="8" name="Resim 7">
              <a:extLst>
                <a:ext uri="{FF2B5EF4-FFF2-40B4-BE49-F238E27FC236}">
                  <a16:creationId xmlns:a16="http://schemas.microsoft.com/office/drawing/2014/main" id="{D37E8A88-B85B-4DD9-87C5-C0787AA6A7C0}"/>
                </a:ext>
              </a:extLst>
            </p:cNvPr>
            <p:cNvPicPr>
              <a:picLocks noChangeAspect="1"/>
            </p:cNvPicPr>
            <p:nvPr/>
          </p:nvPicPr>
          <p:blipFill>
            <a:blip r:embed="rId6"/>
            <a:stretch>
              <a:fillRect/>
            </a:stretch>
          </p:blipFill>
          <p:spPr>
            <a:xfrm rot="20701670">
              <a:off x="1152459" y="4277580"/>
              <a:ext cx="656225" cy="691238"/>
            </a:xfrm>
            <a:prstGeom prst="rect">
              <a:avLst/>
            </a:prstGeom>
          </p:spPr>
        </p:pic>
        <p:sp>
          <p:nvSpPr>
            <p:cNvPr id="9" name="Dikdörtgen: Köşeleri Yuvarlatılmış 8">
              <a:extLst>
                <a:ext uri="{FF2B5EF4-FFF2-40B4-BE49-F238E27FC236}">
                  <a16:creationId xmlns:a16="http://schemas.microsoft.com/office/drawing/2014/main" id="{BA0654C5-2CE6-4DF1-AE7C-093110AB37E5}"/>
                </a:ext>
              </a:extLst>
            </p:cNvPr>
            <p:cNvSpPr/>
            <p:nvPr/>
          </p:nvSpPr>
          <p:spPr>
            <a:xfrm>
              <a:off x="140367" y="3428760"/>
              <a:ext cx="1657348" cy="334933"/>
            </a:xfrm>
            <a:prstGeom prst="roundRect">
              <a:avLst/>
            </a:prstGeom>
            <a:solidFill>
              <a:srgbClr val="00CCFF"/>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tr-TR"/>
            </a:p>
          </p:txBody>
        </p:sp>
        <p:sp>
          <p:nvSpPr>
            <p:cNvPr id="10" name="Metin kutusu 9">
              <a:extLst>
                <a:ext uri="{FF2B5EF4-FFF2-40B4-BE49-F238E27FC236}">
                  <a16:creationId xmlns:a16="http://schemas.microsoft.com/office/drawing/2014/main" id="{02303B17-CB82-4E4E-BD87-AF326D679DCD}"/>
                </a:ext>
              </a:extLst>
            </p:cNvPr>
            <p:cNvSpPr txBox="1"/>
            <p:nvPr/>
          </p:nvSpPr>
          <p:spPr>
            <a:xfrm>
              <a:off x="140367" y="3428760"/>
              <a:ext cx="1791977" cy="338475"/>
            </a:xfrm>
            <a:prstGeom prst="rect">
              <a:avLst/>
            </a:prstGeom>
            <a:noFill/>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tr-TR" sz="900" b="1" dirty="0">
                  <a:solidFill>
                    <a:schemeClr val="bg1"/>
                  </a:solidFill>
                  <a:latin typeface="Comic Sans MS" panose="030F0702030302020204" pitchFamily="66" charset="0"/>
                </a:rPr>
                <a:t>MARKETSEPETİM</a:t>
              </a:r>
              <a:endParaRPr lang="tr-TR" b="1" dirty="0">
                <a:solidFill>
                  <a:schemeClr val="bg1"/>
                </a:solidFill>
                <a:latin typeface="Comic Sans MS" panose="030F0702030302020204" pitchFamily="66"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6"/>
        <p:cNvGrpSpPr/>
        <p:nvPr/>
      </p:nvGrpSpPr>
      <p:grpSpPr>
        <a:xfrm>
          <a:off x="0" y="0"/>
          <a:ext cx="0" cy="0"/>
          <a:chOff x="0" y="0"/>
          <a:chExt cx="0" cy="0"/>
        </a:xfrm>
      </p:grpSpPr>
      <p:sp>
        <p:nvSpPr>
          <p:cNvPr id="1397" name="Google Shape;1397;p52"/>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err="1"/>
              <a:t>Traction</a:t>
            </a:r>
            <a:endParaRPr dirty="0"/>
          </a:p>
        </p:txBody>
      </p:sp>
      <p:sp>
        <p:nvSpPr>
          <p:cNvPr id="1403" name="Google Shape;1403;p52"/>
          <p:cNvSpPr txBox="1">
            <a:spLocks noGrp="1"/>
          </p:cNvSpPr>
          <p:nvPr>
            <p:ph type="title" idx="4294967295"/>
          </p:nvPr>
        </p:nvSpPr>
        <p:spPr>
          <a:xfrm>
            <a:off x="987329" y="1607087"/>
            <a:ext cx="1184273" cy="3787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1800" dirty="0" err="1">
                <a:solidFill>
                  <a:schemeClr val="accent1"/>
                </a:solidFill>
              </a:rPr>
              <a:t>June</a:t>
            </a:r>
            <a:r>
              <a:rPr lang="tr-TR" sz="1800" dirty="0">
                <a:solidFill>
                  <a:schemeClr val="accent1"/>
                </a:solidFill>
              </a:rPr>
              <a:t> 2020</a:t>
            </a:r>
            <a:endParaRPr sz="1800" dirty="0">
              <a:solidFill>
                <a:schemeClr val="accent1"/>
              </a:solidFill>
            </a:endParaRPr>
          </a:p>
        </p:txBody>
      </p:sp>
      <p:sp>
        <p:nvSpPr>
          <p:cNvPr id="1404" name="Google Shape;1404;p52"/>
          <p:cNvSpPr txBox="1">
            <a:spLocks noGrp="1"/>
          </p:cNvSpPr>
          <p:nvPr>
            <p:ph type="subTitle" idx="4294967295"/>
          </p:nvPr>
        </p:nvSpPr>
        <p:spPr>
          <a:xfrm>
            <a:off x="987329" y="3138554"/>
            <a:ext cx="1184273" cy="428537"/>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tr-TR" sz="1200" dirty="0" err="1"/>
              <a:t>Prototype</a:t>
            </a:r>
            <a:endParaRPr sz="1200" dirty="0"/>
          </a:p>
        </p:txBody>
      </p:sp>
      <p:sp>
        <p:nvSpPr>
          <p:cNvPr id="1405" name="Google Shape;1405;p52"/>
          <p:cNvSpPr txBox="1">
            <a:spLocks noGrp="1"/>
          </p:cNvSpPr>
          <p:nvPr>
            <p:ph type="title" idx="4294967295"/>
          </p:nvPr>
        </p:nvSpPr>
        <p:spPr>
          <a:xfrm>
            <a:off x="2107097" y="1608959"/>
            <a:ext cx="1184273" cy="3787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1800" dirty="0" err="1">
                <a:solidFill>
                  <a:schemeClr val="accent1"/>
                </a:solidFill>
              </a:rPr>
              <a:t>July</a:t>
            </a:r>
            <a:r>
              <a:rPr lang="tr-TR" sz="1800" dirty="0">
                <a:solidFill>
                  <a:schemeClr val="accent1"/>
                </a:solidFill>
              </a:rPr>
              <a:t> 2020</a:t>
            </a:r>
            <a:endParaRPr sz="1800" dirty="0">
              <a:solidFill>
                <a:schemeClr val="accent1"/>
              </a:solidFill>
            </a:endParaRPr>
          </a:p>
        </p:txBody>
      </p:sp>
      <p:sp>
        <p:nvSpPr>
          <p:cNvPr id="1406" name="Google Shape;1406;p52"/>
          <p:cNvSpPr txBox="1">
            <a:spLocks noGrp="1"/>
          </p:cNvSpPr>
          <p:nvPr>
            <p:ph type="title" idx="4294967295"/>
          </p:nvPr>
        </p:nvSpPr>
        <p:spPr>
          <a:xfrm>
            <a:off x="3289678" y="1608233"/>
            <a:ext cx="1312712" cy="3787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1800" dirty="0" err="1">
                <a:solidFill>
                  <a:schemeClr val="accent1"/>
                </a:solidFill>
              </a:rPr>
              <a:t>August</a:t>
            </a:r>
            <a:r>
              <a:rPr lang="tr-TR" sz="1800" dirty="0">
                <a:solidFill>
                  <a:schemeClr val="accent1"/>
                </a:solidFill>
              </a:rPr>
              <a:t> 2020</a:t>
            </a:r>
            <a:endParaRPr sz="1800" dirty="0">
              <a:solidFill>
                <a:schemeClr val="accent1"/>
              </a:solidFill>
            </a:endParaRPr>
          </a:p>
        </p:txBody>
      </p:sp>
      <p:sp>
        <p:nvSpPr>
          <p:cNvPr id="1407" name="Google Shape;1407;p52"/>
          <p:cNvSpPr txBox="1">
            <a:spLocks noGrp="1"/>
          </p:cNvSpPr>
          <p:nvPr>
            <p:ph type="title" idx="4294967295"/>
          </p:nvPr>
        </p:nvSpPr>
        <p:spPr>
          <a:xfrm>
            <a:off x="4600697" y="1309230"/>
            <a:ext cx="1832575" cy="7135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1800" dirty="0" err="1">
                <a:solidFill>
                  <a:schemeClr val="accent1"/>
                </a:solidFill>
              </a:rPr>
              <a:t>Now</a:t>
            </a:r>
            <a:r>
              <a:rPr lang="tr-TR" sz="1800" dirty="0">
                <a:solidFill>
                  <a:schemeClr val="accent1"/>
                </a:solidFill>
              </a:rPr>
              <a:t> </a:t>
            </a:r>
            <a:br>
              <a:rPr lang="tr-TR" sz="1800" dirty="0">
                <a:solidFill>
                  <a:schemeClr val="accent1"/>
                </a:solidFill>
              </a:rPr>
            </a:br>
            <a:r>
              <a:rPr lang="tr-TR" sz="1800" dirty="0" err="1">
                <a:solidFill>
                  <a:schemeClr val="accent1"/>
                </a:solidFill>
              </a:rPr>
              <a:t>January</a:t>
            </a:r>
            <a:r>
              <a:rPr lang="tr-TR" sz="1800" dirty="0">
                <a:solidFill>
                  <a:schemeClr val="accent1"/>
                </a:solidFill>
              </a:rPr>
              <a:t> 2021</a:t>
            </a:r>
            <a:endParaRPr sz="1800" dirty="0">
              <a:solidFill>
                <a:schemeClr val="accent1"/>
              </a:solidFill>
            </a:endParaRPr>
          </a:p>
        </p:txBody>
      </p:sp>
      <p:sp>
        <p:nvSpPr>
          <p:cNvPr id="1408" name="Google Shape;1408;p52"/>
          <p:cNvSpPr txBox="1">
            <a:spLocks noGrp="1"/>
          </p:cNvSpPr>
          <p:nvPr>
            <p:ph type="subTitle" idx="4294967295"/>
          </p:nvPr>
        </p:nvSpPr>
        <p:spPr>
          <a:xfrm>
            <a:off x="2107097" y="3154132"/>
            <a:ext cx="1184273" cy="428537"/>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tr-TR" sz="1200" dirty="0"/>
              <a:t>Beta</a:t>
            </a:r>
            <a:endParaRPr sz="1200" dirty="0"/>
          </a:p>
        </p:txBody>
      </p:sp>
      <p:sp>
        <p:nvSpPr>
          <p:cNvPr id="1409" name="Google Shape;1409;p52"/>
          <p:cNvSpPr txBox="1">
            <a:spLocks noGrp="1"/>
          </p:cNvSpPr>
          <p:nvPr>
            <p:ph type="subTitle" idx="4294967295"/>
          </p:nvPr>
        </p:nvSpPr>
        <p:spPr>
          <a:xfrm>
            <a:off x="3352204" y="3153825"/>
            <a:ext cx="1184273" cy="6959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1200" dirty="0" err="1"/>
              <a:t>Published</a:t>
            </a:r>
            <a:r>
              <a:rPr lang="tr-TR" sz="1200" dirty="0"/>
              <a:t> on Play </a:t>
            </a:r>
            <a:r>
              <a:rPr lang="tr-TR" sz="1200" dirty="0" err="1"/>
              <a:t>Store</a:t>
            </a:r>
            <a:r>
              <a:rPr lang="tr-TR" sz="1200" dirty="0"/>
              <a:t> </a:t>
            </a:r>
            <a:r>
              <a:rPr lang="tr-TR" sz="1200" dirty="0" err="1"/>
              <a:t>and</a:t>
            </a:r>
            <a:r>
              <a:rPr lang="tr-TR" sz="1200" dirty="0"/>
              <a:t> </a:t>
            </a:r>
            <a:r>
              <a:rPr lang="tr-TR" sz="1200" dirty="0" err="1"/>
              <a:t>App</a:t>
            </a:r>
            <a:r>
              <a:rPr lang="tr-TR" sz="1200" dirty="0"/>
              <a:t> </a:t>
            </a:r>
            <a:r>
              <a:rPr lang="tr-TR" sz="1200" dirty="0" err="1"/>
              <a:t>Store</a:t>
            </a:r>
            <a:endParaRPr sz="1200" dirty="0"/>
          </a:p>
          <a:p>
            <a:pPr marL="0" lvl="0" indent="0" algn="ctr" rtl="0">
              <a:spcBef>
                <a:spcPts val="1600"/>
              </a:spcBef>
              <a:spcAft>
                <a:spcPts val="1600"/>
              </a:spcAft>
              <a:buNone/>
            </a:pPr>
            <a:endParaRPr sz="1200" dirty="0"/>
          </a:p>
        </p:txBody>
      </p:sp>
      <p:sp>
        <p:nvSpPr>
          <p:cNvPr id="1410" name="Google Shape;1410;p52"/>
          <p:cNvSpPr txBox="1">
            <a:spLocks noGrp="1"/>
          </p:cNvSpPr>
          <p:nvPr>
            <p:ph type="subTitle" idx="4294967295"/>
          </p:nvPr>
        </p:nvSpPr>
        <p:spPr>
          <a:xfrm>
            <a:off x="4924847" y="3153825"/>
            <a:ext cx="1184273" cy="110349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1200" dirty="0"/>
              <a:t>500K+ </a:t>
            </a:r>
            <a:r>
              <a:rPr lang="tr-TR" sz="1200" dirty="0" err="1"/>
              <a:t>App</a:t>
            </a:r>
            <a:r>
              <a:rPr lang="tr-TR" sz="1200" dirty="0"/>
              <a:t> </a:t>
            </a:r>
            <a:r>
              <a:rPr lang="tr-TR" sz="1200" dirty="0" err="1"/>
              <a:t>Downloads</a:t>
            </a:r>
            <a:endParaRPr lang="tr-TR" sz="1200" dirty="0"/>
          </a:p>
          <a:p>
            <a:pPr marL="0" lvl="0" indent="0" algn="ctr" rtl="0">
              <a:spcBef>
                <a:spcPts val="0"/>
              </a:spcBef>
              <a:spcAft>
                <a:spcPts val="0"/>
              </a:spcAft>
              <a:buNone/>
            </a:pPr>
            <a:r>
              <a:rPr lang="tr-TR" sz="1200" dirty="0"/>
              <a:t>10K+ </a:t>
            </a:r>
            <a:r>
              <a:rPr lang="tr-TR" sz="1200" dirty="0" err="1"/>
              <a:t>Monthly</a:t>
            </a:r>
            <a:r>
              <a:rPr lang="tr-TR" sz="1200" dirty="0"/>
              <a:t> </a:t>
            </a:r>
            <a:r>
              <a:rPr lang="tr-TR" sz="1200" dirty="0" err="1"/>
              <a:t>Subscribers</a:t>
            </a:r>
            <a:endParaRPr lang="tr-TR" sz="1200" dirty="0"/>
          </a:p>
          <a:p>
            <a:pPr marL="0" lvl="0" indent="0" algn="ctr" rtl="0">
              <a:spcBef>
                <a:spcPts val="0"/>
              </a:spcBef>
              <a:spcAft>
                <a:spcPts val="0"/>
              </a:spcAft>
              <a:buNone/>
            </a:pPr>
            <a:r>
              <a:rPr lang="tr-TR" sz="1200" dirty="0"/>
              <a:t>5 </a:t>
            </a:r>
            <a:r>
              <a:rPr lang="tr-TR" sz="1200" dirty="0" err="1"/>
              <a:t>Partnerships</a:t>
            </a:r>
            <a:endParaRPr sz="1200" dirty="0"/>
          </a:p>
        </p:txBody>
      </p:sp>
      <p:pic>
        <p:nvPicPr>
          <p:cNvPr id="27" name="Resim 26">
            <a:extLst>
              <a:ext uri="{FF2B5EF4-FFF2-40B4-BE49-F238E27FC236}">
                <a16:creationId xmlns:a16="http://schemas.microsoft.com/office/drawing/2014/main" id="{CB4A1A4D-B3B9-4C41-B589-C1859A936193}"/>
              </a:ext>
            </a:extLst>
          </p:cNvPr>
          <p:cNvPicPr>
            <a:picLocks noChangeAspect="1"/>
          </p:cNvPicPr>
          <p:nvPr/>
        </p:nvPicPr>
        <p:blipFill>
          <a:blip r:embed="rId3"/>
          <a:stretch>
            <a:fillRect/>
          </a:stretch>
        </p:blipFill>
        <p:spPr>
          <a:xfrm>
            <a:off x="1229029" y="2156697"/>
            <a:ext cx="700871" cy="700871"/>
          </a:xfrm>
          <a:prstGeom prst="rect">
            <a:avLst/>
          </a:prstGeom>
        </p:spPr>
      </p:pic>
      <p:pic>
        <p:nvPicPr>
          <p:cNvPr id="29" name="Resim 28">
            <a:extLst>
              <a:ext uri="{FF2B5EF4-FFF2-40B4-BE49-F238E27FC236}">
                <a16:creationId xmlns:a16="http://schemas.microsoft.com/office/drawing/2014/main" id="{C36B20EF-DDDD-42AE-8D0B-05726DB93B05}"/>
              </a:ext>
            </a:extLst>
          </p:cNvPr>
          <p:cNvPicPr>
            <a:picLocks noChangeAspect="1"/>
          </p:cNvPicPr>
          <p:nvPr/>
        </p:nvPicPr>
        <p:blipFill>
          <a:blip r:embed="rId4"/>
          <a:stretch>
            <a:fillRect/>
          </a:stretch>
        </p:blipFill>
        <p:spPr>
          <a:xfrm>
            <a:off x="2350949" y="2131832"/>
            <a:ext cx="755701" cy="755701"/>
          </a:xfrm>
          <a:prstGeom prst="rect">
            <a:avLst/>
          </a:prstGeom>
        </p:spPr>
      </p:pic>
      <p:pic>
        <p:nvPicPr>
          <p:cNvPr id="31" name="Resim 30">
            <a:extLst>
              <a:ext uri="{FF2B5EF4-FFF2-40B4-BE49-F238E27FC236}">
                <a16:creationId xmlns:a16="http://schemas.microsoft.com/office/drawing/2014/main" id="{627C0014-F144-4C38-A9F0-B30D127C3E62}"/>
              </a:ext>
            </a:extLst>
          </p:cNvPr>
          <p:cNvPicPr>
            <a:picLocks noChangeAspect="1"/>
          </p:cNvPicPr>
          <p:nvPr/>
        </p:nvPicPr>
        <p:blipFill>
          <a:blip r:embed="rId5"/>
          <a:stretch>
            <a:fillRect/>
          </a:stretch>
        </p:blipFill>
        <p:spPr>
          <a:xfrm>
            <a:off x="3576744" y="2131004"/>
            <a:ext cx="801452" cy="801452"/>
          </a:xfrm>
          <a:prstGeom prst="rect">
            <a:avLst/>
          </a:prstGeom>
        </p:spPr>
      </p:pic>
      <p:pic>
        <p:nvPicPr>
          <p:cNvPr id="33" name="Resim 32">
            <a:extLst>
              <a:ext uri="{FF2B5EF4-FFF2-40B4-BE49-F238E27FC236}">
                <a16:creationId xmlns:a16="http://schemas.microsoft.com/office/drawing/2014/main" id="{1B604CB6-67B2-439C-9FEB-85237160EDEE}"/>
              </a:ext>
            </a:extLst>
          </p:cNvPr>
          <p:cNvPicPr>
            <a:picLocks noChangeAspect="1"/>
          </p:cNvPicPr>
          <p:nvPr/>
        </p:nvPicPr>
        <p:blipFill>
          <a:blip r:embed="rId6"/>
          <a:stretch>
            <a:fillRect/>
          </a:stretch>
        </p:blipFill>
        <p:spPr>
          <a:xfrm>
            <a:off x="5116257" y="2171024"/>
            <a:ext cx="801452" cy="801452"/>
          </a:xfrm>
          <a:prstGeom prst="rect">
            <a:avLst/>
          </a:prstGeom>
        </p:spPr>
      </p:pic>
      <p:sp>
        <p:nvSpPr>
          <p:cNvPr id="52" name="Google Shape;1406;p52">
            <a:extLst>
              <a:ext uri="{FF2B5EF4-FFF2-40B4-BE49-F238E27FC236}">
                <a16:creationId xmlns:a16="http://schemas.microsoft.com/office/drawing/2014/main" id="{70D44D76-EBC3-4652-B53D-FFB2D687E898}"/>
              </a:ext>
            </a:extLst>
          </p:cNvPr>
          <p:cNvSpPr txBox="1">
            <a:spLocks/>
          </p:cNvSpPr>
          <p:nvPr/>
        </p:nvSpPr>
        <p:spPr>
          <a:xfrm>
            <a:off x="6429886" y="1607087"/>
            <a:ext cx="1660569" cy="3787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800"/>
              <a:buFont typeface="Advent Pro"/>
              <a:buNone/>
              <a:defRPr sz="2800" b="1" i="0" u="none" strike="noStrike" cap="none">
                <a:solidFill>
                  <a:srgbClr val="434343"/>
                </a:solidFill>
                <a:latin typeface="Advent Pro"/>
                <a:ea typeface="Advent Pro"/>
                <a:cs typeface="Advent Pro"/>
                <a:sym typeface="Advent Pro"/>
              </a:defRPr>
            </a:lvl1pPr>
            <a:lvl2pPr marR="0" lvl="1" algn="l" rtl="0">
              <a:lnSpc>
                <a:spcPct val="100000"/>
              </a:lnSpc>
              <a:spcBef>
                <a:spcPts val="0"/>
              </a:spcBef>
              <a:spcAft>
                <a:spcPts val="0"/>
              </a:spcAft>
              <a:buClr>
                <a:srgbClr val="434343"/>
              </a:buClr>
              <a:buSzPts val="2800"/>
              <a:buFont typeface="Advent Pro"/>
              <a:buNone/>
              <a:defRPr sz="2800" b="1" i="0" u="none" strike="noStrike" cap="none">
                <a:solidFill>
                  <a:srgbClr val="434343"/>
                </a:solidFill>
                <a:latin typeface="Advent Pro"/>
                <a:ea typeface="Advent Pro"/>
                <a:cs typeface="Advent Pro"/>
                <a:sym typeface="Advent Pro"/>
              </a:defRPr>
            </a:lvl2pPr>
            <a:lvl3pPr marR="0" lvl="2" algn="l" rtl="0">
              <a:lnSpc>
                <a:spcPct val="100000"/>
              </a:lnSpc>
              <a:spcBef>
                <a:spcPts val="0"/>
              </a:spcBef>
              <a:spcAft>
                <a:spcPts val="0"/>
              </a:spcAft>
              <a:buClr>
                <a:srgbClr val="434343"/>
              </a:buClr>
              <a:buSzPts val="2800"/>
              <a:buFont typeface="Advent Pro"/>
              <a:buNone/>
              <a:defRPr sz="2800" b="1" i="0" u="none" strike="noStrike" cap="none">
                <a:solidFill>
                  <a:srgbClr val="434343"/>
                </a:solidFill>
                <a:latin typeface="Advent Pro"/>
                <a:ea typeface="Advent Pro"/>
                <a:cs typeface="Advent Pro"/>
                <a:sym typeface="Advent Pro"/>
              </a:defRPr>
            </a:lvl3pPr>
            <a:lvl4pPr marR="0" lvl="3" algn="l" rtl="0">
              <a:lnSpc>
                <a:spcPct val="100000"/>
              </a:lnSpc>
              <a:spcBef>
                <a:spcPts val="0"/>
              </a:spcBef>
              <a:spcAft>
                <a:spcPts val="0"/>
              </a:spcAft>
              <a:buClr>
                <a:srgbClr val="434343"/>
              </a:buClr>
              <a:buSzPts val="2800"/>
              <a:buFont typeface="Advent Pro"/>
              <a:buNone/>
              <a:defRPr sz="2800" b="1" i="0" u="none" strike="noStrike" cap="none">
                <a:solidFill>
                  <a:srgbClr val="434343"/>
                </a:solidFill>
                <a:latin typeface="Advent Pro"/>
                <a:ea typeface="Advent Pro"/>
                <a:cs typeface="Advent Pro"/>
                <a:sym typeface="Advent Pro"/>
              </a:defRPr>
            </a:lvl4pPr>
            <a:lvl5pPr marR="0" lvl="4" algn="l" rtl="0">
              <a:lnSpc>
                <a:spcPct val="100000"/>
              </a:lnSpc>
              <a:spcBef>
                <a:spcPts val="0"/>
              </a:spcBef>
              <a:spcAft>
                <a:spcPts val="0"/>
              </a:spcAft>
              <a:buClr>
                <a:srgbClr val="434343"/>
              </a:buClr>
              <a:buSzPts val="2800"/>
              <a:buFont typeface="Advent Pro"/>
              <a:buNone/>
              <a:defRPr sz="2800" b="1" i="0" u="none" strike="noStrike" cap="none">
                <a:solidFill>
                  <a:srgbClr val="434343"/>
                </a:solidFill>
                <a:latin typeface="Advent Pro"/>
                <a:ea typeface="Advent Pro"/>
                <a:cs typeface="Advent Pro"/>
                <a:sym typeface="Advent Pro"/>
              </a:defRPr>
            </a:lvl5pPr>
            <a:lvl6pPr marR="0" lvl="5" algn="l" rtl="0">
              <a:lnSpc>
                <a:spcPct val="100000"/>
              </a:lnSpc>
              <a:spcBef>
                <a:spcPts val="0"/>
              </a:spcBef>
              <a:spcAft>
                <a:spcPts val="0"/>
              </a:spcAft>
              <a:buClr>
                <a:srgbClr val="434343"/>
              </a:buClr>
              <a:buSzPts val="2800"/>
              <a:buFont typeface="Advent Pro"/>
              <a:buNone/>
              <a:defRPr sz="2800" b="1" i="0" u="none" strike="noStrike" cap="none">
                <a:solidFill>
                  <a:srgbClr val="434343"/>
                </a:solidFill>
                <a:latin typeface="Advent Pro"/>
                <a:ea typeface="Advent Pro"/>
                <a:cs typeface="Advent Pro"/>
                <a:sym typeface="Advent Pro"/>
              </a:defRPr>
            </a:lvl6pPr>
            <a:lvl7pPr marR="0" lvl="6" algn="l" rtl="0">
              <a:lnSpc>
                <a:spcPct val="100000"/>
              </a:lnSpc>
              <a:spcBef>
                <a:spcPts val="0"/>
              </a:spcBef>
              <a:spcAft>
                <a:spcPts val="0"/>
              </a:spcAft>
              <a:buClr>
                <a:srgbClr val="434343"/>
              </a:buClr>
              <a:buSzPts val="2800"/>
              <a:buFont typeface="Advent Pro"/>
              <a:buNone/>
              <a:defRPr sz="2800" b="1" i="0" u="none" strike="noStrike" cap="none">
                <a:solidFill>
                  <a:srgbClr val="434343"/>
                </a:solidFill>
                <a:latin typeface="Advent Pro"/>
                <a:ea typeface="Advent Pro"/>
                <a:cs typeface="Advent Pro"/>
                <a:sym typeface="Advent Pro"/>
              </a:defRPr>
            </a:lvl7pPr>
            <a:lvl8pPr marR="0" lvl="7" algn="l" rtl="0">
              <a:lnSpc>
                <a:spcPct val="100000"/>
              </a:lnSpc>
              <a:spcBef>
                <a:spcPts val="0"/>
              </a:spcBef>
              <a:spcAft>
                <a:spcPts val="0"/>
              </a:spcAft>
              <a:buClr>
                <a:srgbClr val="434343"/>
              </a:buClr>
              <a:buSzPts val="2800"/>
              <a:buFont typeface="Advent Pro"/>
              <a:buNone/>
              <a:defRPr sz="2800" b="1" i="0" u="none" strike="noStrike" cap="none">
                <a:solidFill>
                  <a:srgbClr val="434343"/>
                </a:solidFill>
                <a:latin typeface="Advent Pro"/>
                <a:ea typeface="Advent Pro"/>
                <a:cs typeface="Advent Pro"/>
                <a:sym typeface="Advent Pro"/>
              </a:defRPr>
            </a:lvl8pPr>
            <a:lvl9pPr marR="0" lvl="8" algn="l" rtl="0">
              <a:lnSpc>
                <a:spcPct val="100000"/>
              </a:lnSpc>
              <a:spcBef>
                <a:spcPts val="0"/>
              </a:spcBef>
              <a:spcAft>
                <a:spcPts val="0"/>
              </a:spcAft>
              <a:buClr>
                <a:srgbClr val="434343"/>
              </a:buClr>
              <a:buSzPts val="2800"/>
              <a:buFont typeface="Advent Pro"/>
              <a:buNone/>
              <a:defRPr sz="2800" b="1" i="0" u="none" strike="noStrike" cap="none">
                <a:solidFill>
                  <a:srgbClr val="434343"/>
                </a:solidFill>
                <a:latin typeface="Advent Pro"/>
                <a:ea typeface="Advent Pro"/>
                <a:cs typeface="Advent Pro"/>
                <a:sym typeface="Advent Pro"/>
              </a:defRPr>
            </a:lvl9pPr>
          </a:lstStyle>
          <a:p>
            <a:pPr algn="ctr"/>
            <a:r>
              <a:rPr lang="tr-TR" sz="1800" dirty="0" err="1">
                <a:solidFill>
                  <a:schemeClr val="accent1"/>
                </a:solidFill>
              </a:rPr>
              <a:t>December</a:t>
            </a:r>
            <a:r>
              <a:rPr lang="tr-TR" sz="1800" dirty="0">
                <a:solidFill>
                  <a:schemeClr val="accent1"/>
                </a:solidFill>
              </a:rPr>
              <a:t> 2021</a:t>
            </a:r>
          </a:p>
        </p:txBody>
      </p:sp>
      <p:pic>
        <p:nvPicPr>
          <p:cNvPr id="35" name="Resim 34">
            <a:extLst>
              <a:ext uri="{FF2B5EF4-FFF2-40B4-BE49-F238E27FC236}">
                <a16:creationId xmlns:a16="http://schemas.microsoft.com/office/drawing/2014/main" id="{58AAB2A4-3B38-4285-9AC5-030FA68D5B62}"/>
              </a:ext>
            </a:extLst>
          </p:cNvPr>
          <p:cNvPicPr>
            <a:picLocks noChangeAspect="1"/>
          </p:cNvPicPr>
          <p:nvPr/>
        </p:nvPicPr>
        <p:blipFill>
          <a:blip r:embed="rId7"/>
          <a:stretch>
            <a:fillRect/>
          </a:stretch>
        </p:blipFill>
        <p:spPr>
          <a:xfrm>
            <a:off x="6791636" y="2116897"/>
            <a:ext cx="888571" cy="888571"/>
          </a:xfrm>
          <a:prstGeom prst="rect">
            <a:avLst/>
          </a:prstGeom>
        </p:spPr>
      </p:pic>
      <p:sp>
        <p:nvSpPr>
          <p:cNvPr id="55" name="Google Shape;1410;p52">
            <a:extLst>
              <a:ext uri="{FF2B5EF4-FFF2-40B4-BE49-F238E27FC236}">
                <a16:creationId xmlns:a16="http://schemas.microsoft.com/office/drawing/2014/main" id="{91E8BC58-58CB-4B4C-A4A4-BE75ED52EA41}"/>
              </a:ext>
            </a:extLst>
          </p:cNvPr>
          <p:cNvSpPr txBox="1">
            <a:spLocks/>
          </p:cNvSpPr>
          <p:nvPr/>
        </p:nvSpPr>
        <p:spPr>
          <a:xfrm>
            <a:off x="6668033" y="3153825"/>
            <a:ext cx="1184273" cy="11034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34343"/>
              </a:buClr>
              <a:buSzPts val="1800"/>
              <a:buFont typeface="Roboto"/>
              <a:buChar char="●"/>
              <a:defRPr sz="1800" b="0" i="0" u="none" strike="noStrike" cap="none">
                <a:solidFill>
                  <a:srgbClr val="434343"/>
                </a:solidFill>
                <a:latin typeface="Roboto"/>
                <a:ea typeface="Roboto"/>
                <a:cs typeface="Roboto"/>
                <a:sym typeface="Roboto"/>
              </a:defRPr>
            </a:lvl1pPr>
            <a:lvl2pPr marL="914400" marR="0" lvl="1" indent="-317500" algn="l" rtl="0">
              <a:lnSpc>
                <a:spcPct val="100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2pPr>
            <a:lvl3pPr marL="1371600" marR="0" lvl="2" indent="-317500" algn="l" rtl="0">
              <a:lnSpc>
                <a:spcPct val="100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3pPr>
            <a:lvl4pPr marL="1828800" marR="0" lvl="3" indent="-317500" algn="l" rtl="0">
              <a:lnSpc>
                <a:spcPct val="100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4pPr>
            <a:lvl5pPr marL="2286000" marR="0" lvl="4" indent="-317500" algn="l" rtl="0">
              <a:lnSpc>
                <a:spcPct val="100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5pPr>
            <a:lvl6pPr marL="2743200" marR="0" lvl="5" indent="-317500" algn="l" rtl="0">
              <a:lnSpc>
                <a:spcPct val="100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6pPr>
            <a:lvl7pPr marL="3200400" marR="0" lvl="6" indent="-317500" algn="l" rtl="0">
              <a:lnSpc>
                <a:spcPct val="100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7pPr>
            <a:lvl8pPr marL="3657600" marR="0" lvl="7" indent="-317500" algn="l" rtl="0">
              <a:lnSpc>
                <a:spcPct val="100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8pPr>
            <a:lvl9pPr marL="4114800" marR="0" lvl="8" indent="-317500" algn="l" rtl="0">
              <a:lnSpc>
                <a:spcPct val="100000"/>
              </a:lnSpc>
              <a:spcBef>
                <a:spcPts val="1600"/>
              </a:spcBef>
              <a:spcAft>
                <a:spcPts val="1600"/>
              </a:spcAft>
              <a:buClr>
                <a:srgbClr val="434343"/>
              </a:buClr>
              <a:buSzPts val="1400"/>
              <a:buFont typeface="Roboto"/>
              <a:buChar char="■"/>
              <a:defRPr sz="1400" b="0" i="0" u="none" strike="noStrike" cap="none">
                <a:solidFill>
                  <a:srgbClr val="434343"/>
                </a:solidFill>
                <a:latin typeface="Roboto"/>
                <a:ea typeface="Roboto"/>
                <a:cs typeface="Roboto"/>
                <a:sym typeface="Roboto"/>
              </a:defRPr>
            </a:lvl9pPr>
          </a:lstStyle>
          <a:p>
            <a:pPr marL="0" indent="0" algn="ctr">
              <a:buFont typeface="Roboto"/>
              <a:buNone/>
            </a:pPr>
            <a:r>
              <a:rPr lang="tr-TR" sz="1200" dirty="0"/>
              <a:t>1 </a:t>
            </a:r>
            <a:r>
              <a:rPr lang="tr-TR" sz="1200" dirty="0" err="1"/>
              <a:t>Million</a:t>
            </a:r>
            <a:r>
              <a:rPr lang="tr-TR" sz="1200" dirty="0"/>
              <a:t> </a:t>
            </a:r>
            <a:r>
              <a:rPr lang="tr-TR" sz="1200" dirty="0" err="1"/>
              <a:t>App</a:t>
            </a:r>
            <a:r>
              <a:rPr lang="tr-TR" sz="1200" dirty="0"/>
              <a:t> </a:t>
            </a:r>
            <a:r>
              <a:rPr lang="tr-TR" sz="1200" dirty="0" err="1"/>
              <a:t>Downloads</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2" name="Google Shape;252;p28"/>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a:t>How Do </a:t>
            </a:r>
            <a:r>
              <a:rPr lang="tr-TR" dirty="0" err="1"/>
              <a:t>We</a:t>
            </a:r>
            <a:r>
              <a:rPr lang="tr-TR" dirty="0"/>
              <a:t> Plan </a:t>
            </a:r>
            <a:r>
              <a:rPr lang="tr-TR" dirty="0" err="1"/>
              <a:t>To</a:t>
            </a:r>
            <a:r>
              <a:rPr lang="tr-TR" dirty="0"/>
              <a:t> </a:t>
            </a:r>
            <a:r>
              <a:rPr lang="tr-TR" dirty="0" err="1"/>
              <a:t>Grow</a:t>
            </a:r>
            <a:r>
              <a:rPr lang="tr-TR" dirty="0"/>
              <a:t>?</a:t>
            </a:r>
            <a:endParaRPr dirty="0"/>
          </a:p>
        </p:txBody>
      </p:sp>
      <p:sp>
        <p:nvSpPr>
          <p:cNvPr id="22" name="Google Shape;258;p29">
            <a:extLst>
              <a:ext uri="{FF2B5EF4-FFF2-40B4-BE49-F238E27FC236}">
                <a16:creationId xmlns:a16="http://schemas.microsoft.com/office/drawing/2014/main" id="{DFB4DAE6-033C-468C-BC63-3E7DB7987CB9}"/>
              </a:ext>
            </a:extLst>
          </p:cNvPr>
          <p:cNvSpPr txBox="1">
            <a:spLocks/>
          </p:cNvSpPr>
          <p:nvPr/>
        </p:nvSpPr>
        <p:spPr>
          <a:xfrm>
            <a:off x="1150196" y="2345616"/>
            <a:ext cx="1688458" cy="148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9pPr>
          </a:lstStyle>
          <a:p>
            <a:r>
              <a:rPr lang="tr-TR" dirty="0"/>
              <a:t>Collaboration </a:t>
            </a:r>
            <a:r>
              <a:rPr lang="tr-TR" dirty="0" err="1"/>
              <a:t>with</a:t>
            </a:r>
            <a:r>
              <a:rPr lang="tr-TR" dirty="0"/>
              <a:t> </a:t>
            </a:r>
            <a:r>
              <a:rPr lang="tr-TR" dirty="0" err="1"/>
              <a:t>influencers</a:t>
            </a:r>
            <a:endParaRPr lang="tr-TR" dirty="0"/>
          </a:p>
        </p:txBody>
      </p:sp>
      <p:sp>
        <p:nvSpPr>
          <p:cNvPr id="23" name="Google Shape;259;p29">
            <a:extLst>
              <a:ext uri="{FF2B5EF4-FFF2-40B4-BE49-F238E27FC236}">
                <a16:creationId xmlns:a16="http://schemas.microsoft.com/office/drawing/2014/main" id="{E4CB991C-A76D-4BA0-8DE6-2AC93E9ED3BA}"/>
              </a:ext>
            </a:extLst>
          </p:cNvPr>
          <p:cNvSpPr txBox="1">
            <a:spLocks/>
          </p:cNvSpPr>
          <p:nvPr/>
        </p:nvSpPr>
        <p:spPr>
          <a:xfrm>
            <a:off x="1209964" y="3704316"/>
            <a:ext cx="1681285" cy="123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1pPr>
            <a:lvl2pPr marL="914400" marR="0" lvl="1"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2pPr>
            <a:lvl3pPr marL="1371600" marR="0" lvl="2"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3pPr>
            <a:lvl4pPr marL="1828800" marR="0" lvl="3"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4pPr>
            <a:lvl5pPr marL="2286000" marR="0" lvl="4"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5pPr>
            <a:lvl6pPr marL="2743200" marR="0" lvl="5"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6pPr>
            <a:lvl7pPr marL="3200400" marR="0" lvl="6"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7pPr>
            <a:lvl8pPr marL="3657600" marR="0" lvl="7"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8pPr>
            <a:lvl9pPr marL="4114800" marR="0" lvl="8"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9pPr>
          </a:lstStyle>
          <a:p>
            <a:pPr marL="0" indent="0">
              <a:buClr>
                <a:schemeClr val="dk1"/>
              </a:buClr>
              <a:buSzPts val="1100"/>
              <a:buFont typeface="Arial"/>
              <a:buNone/>
            </a:pPr>
            <a:r>
              <a:rPr lang="tr-TR" dirty="0" err="1"/>
              <a:t>In</a:t>
            </a:r>
            <a:r>
              <a:rPr lang="tr-TR" dirty="0"/>
              <a:t> </a:t>
            </a:r>
            <a:r>
              <a:rPr lang="tr-TR" dirty="0" err="1"/>
              <a:t>this</a:t>
            </a:r>
            <a:r>
              <a:rPr lang="tr-TR" dirty="0"/>
              <a:t> </a:t>
            </a:r>
            <a:r>
              <a:rPr lang="tr-TR" dirty="0" err="1"/>
              <a:t>decade</a:t>
            </a:r>
            <a:r>
              <a:rPr lang="tr-TR" dirty="0"/>
              <a:t>, </a:t>
            </a:r>
            <a:r>
              <a:rPr lang="tr-TR" dirty="0" err="1"/>
              <a:t>this</a:t>
            </a:r>
            <a:r>
              <a:rPr lang="tr-TR" dirty="0"/>
              <a:t> is </a:t>
            </a:r>
            <a:r>
              <a:rPr lang="tr-TR" dirty="0" err="1"/>
              <a:t>the</a:t>
            </a:r>
            <a:r>
              <a:rPr lang="tr-TR" dirty="0"/>
              <a:t> </a:t>
            </a:r>
            <a:r>
              <a:rPr lang="tr-TR" dirty="0" err="1"/>
              <a:t>best</a:t>
            </a:r>
            <a:r>
              <a:rPr lang="tr-TR" dirty="0"/>
              <a:t> </a:t>
            </a:r>
            <a:r>
              <a:rPr lang="tr-TR" dirty="0" err="1"/>
              <a:t>way</a:t>
            </a:r>
            <a:r>
              <a:rPr lang="tr-TR" dirty="0"/>
              <a:t> </a:t>
            </a:r>
            <a:r>
              <a:rPr lang="tr-TR" dirty="0" err="1"/>
              <a:t>to</a:t>
            </a:r>
            <a:r>
              <a:rPr lang="tr-TR" dirty="0"/>
              <a:t> </a:t>
            </a:r>
            <a:r>
              <a:rPr lang="tr-TR" dirty="0" err="1"/>
              <a:t>reach</a:t>
            </a:r>
            <a:r>
              <a:rPr lang="tr-TR" dirty="0"/>
              <a:t> </a:t>
            </a:r>
            <a:r>
              <a:rPr lang="tr-TR" dirty="0" err="1"/>
              <a:t>millions</a:t>
            </a:r>
            <a:r>
              <a:rPr lang="tr-TR" dirty="0"/>
              <a:t> of </a:t>
            </a:r>
            <a:r>
              <a:rPr lang="tr-TR" dirty="0" err="1"/>
              <a:t>people</a:t>
            </a:r>
            <a:r>
              <a:rPr lang="tr-TR" dirty="0"/>
              <a:t>.</a:t>
            </a:r>
            <a:endParaRPr lang="en-US" dirty="0"/>
          </a:p>
          <a:p>
            <a:pPr marL="0" indent="0"/>
            <a:endParaRPr lang="en-US" dirty="0"/>
          </a:p>
        </p:txBody>
      </p:sp>
      <p:sp>
        <p:nvSpPr>
          <p:cNvPr id="24" name="Google Shape;260;p29">
            <a:extLst>
              <a:ext uri="{FF2B5EF4-FFF2-40B4-BE49-F238E27FC236}">
                <a16:creationId xmlns:a16="http://schemas.microsoft.com/office/drawing/2014/main" id="{AFF983F7-0710-4DED-AD2D-A1131820D895}"/>
              </a:ext>
            </a:extLst>
          </p:cNvPr>
          <p:cNvSpPr txBox="1">
            <a:spLocks/>
          </p:cNvSpPr>
          <p:nvPr/>
        </p:nvSpPr>
        <p:spPr>
          <a:xfrm>
            <a:off x="2915229" y="2265214"/>
            <a:ext cx="1604700" cy="91099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9pPr>
          </a:lstStyle>
          <a:p>
            <a:r>
              <a:rPr lang="tr-TR" dirty="0"/>
              <a:t>Online </a:t>
            </a:r>
            <a:r>
              <a:rPr lang="tr-TR" dirty="0" err="1"/>
              <a:t>ads</a:t>
            </a:r>
            <a:endParaRPr lang="tr-TR" dirty="0"/>
          </a:p>
        </p:txBody>
      </p:sp>
      <p:sp>
        <p:nvSpPr>
          <p:cNvPr id="25" name="Google Shape;261;p29">
            <a:extLst>
              <a:ext uri="{FF2B5EF4-FFF2-40B4-BE49-F238E27FC236}">
                <a16:creationId xmlns:a16="http://schemas.microsoft.com/office/drawing/2014/main" id="{44FEBE52-D133-4978-BA35-C7CCC3BFB5EF}"/>
              </a:ext>
            </a:extLst>
          </p:cNvPr>
          <p:cNvSpPr txBox="1">
            <a:spLocks/>
          </p:cNvSpPr>
          <p:nvPr/>
        </p:nvSpPr>
        <p:spPr>
          <a:xfrm>
            <a:off x="2894827" y="3041217"/>
            <a:ext cx="1604700" cy="123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1pPr>
            <a:lvl2pPr marL="914400" marR="0" lvl="1"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2pPr>
            <a:lvl3pPr marL="1371600" marR="0" lvl="2"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3pPr>
            <a:lvl4pPr marL="1828800" marR="0" lvl="3"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4pPr>
            <a:lvl5pPr marL="2286000" marR="0" lvl="4"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5pPr>
            <a:lvl6pPr marL="2743200" marR="0" lvl="5"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6pPr>
            <a:lvl7pPr marL="3200400" marR="0" lvl="6"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7pPr>
            <a:lvl8pPr marL="3657600" marR="0" lvl="7"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8pPr>
            <a:lvl9pPr marL="4114800" marR="0" lvl="8"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9pPr>
          </a:lstStyle>
          <a:p>
            <a:pPr marL="0" indent="0">
              <a:buClr>
                <a:schemeClr val="dk1"/>
              </a:buClr>
              <a:buSzPts val="1100"/>
              <a:buFont typeface="Arial"/>
              <a:buNone/>
            </a:pPr>
            <a:r>
              <a:rPr lang="tr-TR" dirty="0" err="1"/>
              <a:t>More</a:t>
            </a:r>
            <a:r>
              <a:rPr lang="tr-TR" dirty="0"/>
              <a:t> </a:t>
            </a:r>
            <a:r>
              <a:rPr lang="tr-TR" dirty="0" err="1"/>
              <a:t>and</a:t>
            </a:r>
            <a:r>
              <a:rPr lang="tr-TR" dirty="0"/>
              <a:t> </a:t>
            </a:r>
            <a:r>
              <a:rPr lang="tr-TR" dirty="0" err="1"/>
              <a:t>better</a:t>
            </a:r>
            <a:r>
              <a:rPr lang="tr-TR" dirty="0"/>
              <a:t> </a:t>
            </a:r>
            <a:r>
              <a:rPr lang="tr-TR" dirty="0" err="1"/>
              <a:t>ads</a:t>
            </a:r>
            <a:r>
              <a:rPr lang="tr-TR" dirty="0"/>
              <a:t> </a:t>
            </a:r>
            <a:r>
              <a:rPr lang="tr-TR" dirty="0" err="1"/>
              <a:t>for</a:t>
            </a:r>
            <a:r>
              <a:rPr lang="tr-TR" dirty="0"/>
              <a:t> </a:t>
            </a:r>
            <a:r>
              <a:rPr lang="tr-TR" dirty="0" err="1"/>
              <a:t>every</a:t>
            </a:r>
            <a:r>
              <a:rPr lang="tr-TR" dirty="0"/>
              <a:t> platform.</a:t>
            </a:r>
            <a:endParaRPr lang="en-US" dirty="0"/>
          </a:p>
        </p:txBody>
      </p:sp>
      <p:sp>
        <p:nvSpPr>
          <p:cNvPr id="26" name="Google Shape;262;p29">
            <a:extLst>
              <a:ext uri="{FF2B5EF4-FFF2-40B4-BE49-F238E27FC236}">
                <a16:creationId xmlns:a16="http://schemas.microsoft.com/office/drawing/2014/main" id="{135C9F56-8B24-4AFA-A4F4-6BF592561C55}"/>
              </a:ext>
            </a:extLst>
          </p:cNvPr>
          <p:cNvSpPr txBox="1">
            <a:spLocks/>
          </p:cNvSpPr>
          <p:nvPr/>
        </p:nvSpPr>
        <p:spPr>
          <a:xfrm>
            <a:off x="4637319" y="2265214"/>
            <a:ext cx="1604700" cy="91099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9pPr>
          </a:lstStyle>
          <a:p>
            <a:r>
              <a:rPr lang="tr-TR" dirty="0" err="1"/>
              <a:t>Campaigns</a:t>
            </a:r>
            <a:endParaRPr lang="tr-TR" dirty="0"/>
          </a:p>
        </p:txBody>
      </p:sp>
      <p:sp>
        <p:nvSpPr>
          <p:cNvPr id="27" name="Google Shape;263;p29">
            <a:extLst>
              <a:ext uri="{FF2B5EF4-FFF2-40B4-BE49-F238E27FC236}">
                <a16:creationId xmlns:a16="http://schemas.microsoft.com/office/drawing/2014/main" id="{6589947D-132A-4F96-BDDB-B7B60B07BC28}"/>
              </a:ext>
            </a:extLst>
          </p:cNvPr>
          <p:cNvSpPr txBox="1">
            <a:spLocks/>
          </p:cNvSpPr>
          <p:nvPr/>
        </p:nvSpPr>
        <p:spPr>
          <a:xfrm>
            <a:off x="4632932" y="3133307"/>
            <a:ext cx="1604700" cy="123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1pPr>
            <a:lvl2pPr marL="914400" marR="0" lvl="1"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2pPr>
            <a:lvl3pPr marL="1371600" marR="0" lvl="2"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3pPr>
            <a:lvl4pPr marL="1828800" marR="0" lvl="3"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4pPr>
            <a:lvl5pPr marL="2286000" marR="0" lvl="4"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5pPr>
            <a:lvl6pPr marL="2743200" marR="0" lvl="5"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6pPr>
            <a:lvl7pPr marL="3200400" marR="0" lvl="6"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7pPr>
            <a:lvl8pPr marL="3657600" marR="0" lvl="7"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8pPr>
            <a:lvl9pPr marL="4114800" marR="0" lvl="8"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9pPr>
          </a:lstStyle>
          <a:p>
            <a:pPr marL="0" indent="0">
              <a:buClr>
                <a:schemeClr val="dk1"/>
              </a:buClr>
              <a:buSzPts val="1100"/>
              <a:buFont typeface="Arial"/>
              <a:buNone/>
            </a:pPr>
            <a:r>
              <a:rPr lang="tr-TR" dirty="0"/>
              <a:t>As </a:t>
            </a:r>
            <a:r>
              <a:rPr lang="tr-TR" dirty="0" err="1"/>
              <a:t>usual</a:t>
            </a:r>
            <a:r>
              <a:rPr lang="tr-TR" dirty="0"/>
              <a:t>.</a:t>
            </a:r>
            <a:endParaRPr lang="en-US" dirty="0"/>
          </a:p>
        </p:txBody>
      </p:sp>
      <p:sp>
        <p:nvSpPr>
          <p:cNvPr id="28" name="Google Shape;264;p29">
            <a:extLst>
              <a:ext uri="{FF2B5EF4-FFF2-40B4-BE49-F238E27FC236}">
                <a16:creationId xmlns:a16="http://schemas.microsoft.com/office/drawing/2014/main" id="{049C4274-EB50-4265-A638-61C37FEB5EAA}"/>
              </a:ext>
            </a:extLst>
          </p:cNvPr>
          <p:cNvSpPr/>
          <p:nvPr/>
        </p:nvSpPr>
        <p:spPr>
          <a:xfrm>
            <a:off x="1403740" y="1360273"/>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5;p29">
            <a:extLst>
              <a:ext uri="{FF2B5EF4-FFF2-40B4-BE49-F238E27FC236}">
                <a16:creationId xmlns:a16="http://schemas.microsoft.com/office/drawing/2014/main" id="{42310F82-8C8F-4882-8209-4044E909F62D}"/>
              </a:ext>
            </a:extLst>
          </p:cNvPr>
          <p:cNvSpPr/>
          <p:nvPr/>
        </p:nvSpPr>
        <p:spPr>
          <a:xfrm>
            <a:off x="3105427" y="1360273"/>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6;p29">
            <a:extLst>
              <a:ext uri="{FF2B5EF4-FFF2-40B4-BE49-F238E27FC236}">
                <a16:creationId xmlns:a16="http://schemas.microsoft.com/office/drawing/2014/main" id="{78DE2128-2125-4E8A-99E4-D992633D8ED9}"/>
              </a:ext>
            </a:extLst>
          </p:cNvPr>
          <p:cNvSpPr/>
          <p:nvPr/>
        </p:nvSpPr>
        <p:spPr>
          <a:xfrm>
            <a:off x="4847902" y="1360273"/>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0;p29">
            <a:extLst>
              <a:ext uri="{FF2B5EF4-FFF2-40B4-BE49-F238E27FC236}">
                <a16:creationId xmlns:a16="http://schemas.microsoft.com/office/drawing/2014/main" id="{630F11E6-1A5D-4E2F-9360-E4FB8F479A82}"/>
              </a:ext>
            </a:extLst>
          </p:cNvPr>
          <p:cNvSpPr txBox="1">
            <a:spLocks/>
          </p:cNvSpPr>
          <p:nvPr/>
        </p:nvSpPr>
        <p:spPr>
          <a:xfrm>
            <a:off x="962152" y="1447939"/>
            <a:ext cx="2066700" cy="1406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8000"/>
              <a:buFont typeface="Advent Pro"/>
              <a:buNone/>
              <a:defRPr sz="8000" b="1" i="0" u="none" strike="noStrike" cap="none">
                <a:solidFill>
                  <a:srgbClr val="FFFAEA"/>
                </a:solidFill>
                <a:latin typeface="Advent Pro"/>
                <a:ea typeface="Advent Pro"/>
                <a:cs typeface="Advent Pro"/>
                <a:sym typeface="Advent Pro"/>
              </a:defRPr>
            </a:lvl1pPr>
            <a:lvl2pPr marR="0" lvl="1"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2pPr>
            <a:lvl3pPr marR="0" lvl="2"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3pPr>
            <a:lvl4pPr marR="0" lvl="3"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4pPr>
            <a:lvl5pPr marR="0" lvl="4"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5pPr>
            <a:lvl6pPr marR="0" lvl="5"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6pPr>
            <a:lvl7pPr marR="0" lvl="6"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7pPr>
            <a:lvl8pPr marR="0" lvl="7"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8pPr>
            <a:lvl9pPr marR="0" lvl="8"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9pPr>
          </a:lstStyle>
          <a:p>
            <a:r>
              <a:rPr lang="en" dirty="0"/>
              <a:t>01</a:t>
            </a:r>
          </a:p>
        </p:txBody>
      </p:sp>
      <p:sp>
        <p:nvSpPr>
          <p:cNvPr id="35" name="Google Shape;271;p29">
            <a:extLst>
              <a:ext uri="{FF2B5EF4-FFF2-40B4-BE49-F238E27FC236}">
                <a16:creationId xmlns:a16="http://schemas.microsoft.com/office/drawing/2014/main" id="{898DCC0B-98E8-4C7D-9EED-DE277EF0209E}"/>
              </a:ext>
            </a:extLst>
          </p:cNvPr>
          <p:cNvSpPr txBox="1">
            <a:spLocks/>
          </p:cNvSpPr>
          <p:nvPr/>
        </p:nvSpPr>
        <p:spPr>
          <a:xfrm>
            <a:off x="2684227" y="1447939"/>
            <a:ext cx="2066700" cy="1406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8000"/>
              <a:buFont typeface="Advent Pro"/>
              <a:buNone/>
              <a:defRPr sz="8000" b="1" i="0" u="none" strike="noStrike" cap="none">
                <a:solidFill>
                  <a:srgbClr val="FFFAEA"/>
                </a:solidFill>
                <a:latin typeface="Advent Pro"/>
                <a:ea typeface="Advent Pro"/>
                <a:cs typeface="Advent Pro"/>
                <a:sym typeface="Advent Pro"/>
              </a:defRPr>
            </a:lvl1pPr>
            <a:lvl2pPr marR="0" lvl="1"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2pPr>
            <a:lvl3pPr marR="0" lvl="2"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3pPr>
            <a:lvl4pPr marR="0" lvl="3"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4pPr>
            <a:lvl5pPr marR="0" lvl="4"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5pPr>
            <a:lvl6pPr marR="0" lvl="5"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6pPr>
            <a:lvl7pPr marR="0" lvl="6"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7pPr>
            <a:lvl8pPr marR="0" lvl="7"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8pPr>
            <a:lvl9pPr marR="0" lvl="8"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9pPr>
          </a:lstStyle>
          <a:p>
            <a:r>
              <a:rPr lang="en"/>
              <a:t>02</a:t>
            </a:r>
          </a:p>
        </p:txBody>
      </p:sp>
      <p:sp>
        <p:nvSpPr>
          <p:cNvPr id="36" name="Google Shape;272;p29">
            <a:extLst>
              <a:ext uri="{FF2B5EF4-FFF2-40B4-BE49-F238E27FC236}">
                <a16:creationId xmlns:a16="http://schemas.microsoft.com/office/drawing/2014/main" id="{70D2FB4C-F727-4EF3-8977-AF6532EE4F79}"/>
              </a:ext>
            </a:extLst>
          </p:cNvPr>
          <p:cNvSpPr txBox="1">
            <a:spLocks/>
          </p:cNvSpPr>
          <p:nvPr/>
        </p:nvSpPr>
        <p:spPr>
          <a:xfrm>
            <a:off x="4406302" y="1460786"/>
            <a:ext cx="2066700" cy="1406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8000"/>
              <a:buFont typeface="Advent Pro"/>
              <a:buNone/>
              <a:defRPr sz="8000" b="1" i="0" u="none" strike="noStrike" cap="none">
                <a:solidFill>
                  <a:srgbClr val="FFFAEA"/>
                </a:solidFill>
                <a:latin typeface="Advent Pro"/>
                <a:ea typeface="Advent Pro"/>
                <a:cs typeface="Advent Pro"/>
                <a:sym typeface="Advent Pro"/>
              </a:defRPr>
            </a:lvl1pPr>
            <a:lvl2pPr marR="0" lvl="1"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2pPr>
            <a:lvl3pPr marR="0" lvl="2"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3pPr>
            <a:lvl4pPr marR="0" lvl="3"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4pPr>
            <a:lvl5pPr marR="0" lvl="4"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5pPr>
            <a:lvl6pPr marR="0" lvl="5"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6pPr>
            <a:lvl7pPr marR="0" lvl="6"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7pPr>
            <a:lvl8pPr marR="0" lvl="7"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8pPr>
            <a:lvl9pPr marR="0" lvl="8"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9pPr>
          </a:lstStyle>
          <a:p>
            <a:r>
              <a:rPr lang="en" dirty="0"/>
              <a:t>03</a:t>
            </a:r>
          </a:p>
        </p:txBody>
      </p:sp>
      <p:sp>
        <p:nvSpPr>
          <p:cNvPr id="19" name="Google Shape;263;p29">
            <a:extLst>
              <a:ext uri="{FF2B5EF4-FFF2-40B4-BE49-F238E27FC236}">
                <a16:creationId xmlns:a16="http://schemas.microsoft.com/office/drawing/2014/main" id="{6FBB7B8A-3D03-4A7A-AB3F-A314942119FB}"/>
              </a:ext>
            </a:extLst>
          </p:cNvPr>
          <p:cNvSpPr txBox="1">
            <a:spLocks/>
          </p:cNvSpPr>
          <p:nvPr/>
        </p:nvSpPr>
        <p:spPr>
          <a:xfrm>
            <a:off x="6662018" y="2278046"/>
            <a:ext cx="1957319" cy="17105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1pPr>
            <a:lvl2pPr marL="914400" marR="0" lvl="1"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2pPr>
            <a:lvl3pPr marL="1371600" marR="0" lvl="2"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3pPr>
            <a:lvl4pPr marL="1828800" marR="0" lvl="3"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4pPr>
            <a:lvl5pPr marL="2286000" marR="0" lvl="4"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5pPr>
            <a:lvl6pPr marL="2743200" marR="0" lvl="5"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6pPr>
            <a:lvl7pPr marL="3200400" marR="0" lvl="6"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7pPr>
            <a:lvl8pPr marL="3657600" marR="0" lvl="7"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8pPr>
            <a:lvl9pPr marL="4114800" marR="0" lvl="8"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9pPr>
          </a:lstStyle>
          <a:p>
            <a:pPr marL="0" indent="0">
              <a:buClr>
                <a:schemeClr val="dk1"/>
              </a:buClr>
              <a:buSzPts val="1100"/>
              <a:buFont typeface="Arial"/>
              <a:buNone/>
            </a:pPr>
            <a:r>
              <a:rPr lang="tr-TR" dirty="0" err="1"/>
              <a:t>By</a:t>
            </a:r>
            <a:r>
              <a:rPr lang="tr-TR" dirty="0"/>
              <a:t> </a:t>
            </a:r>
            <a:r>
              <a:rPr lang="tr-TR" dirty="0" err="1"/>
              <a:t>realizing</a:t>
            </a:r>
            <a:r>
              <a:rPr lang="tr-TR" dirty="0"/>
              <a:t> </a:t>
            </a:r>
            <a:r>
              <a:rPr lang="tr-TR" dirty="0" err="1"/>
              <a:t>these</a:t>
            </a:r>
            <a:r>
              <a:rPr lang="tr-TR" dirty="0"/>
              <a:t> </a:t>
            </a:r>
            <a:r>
              <a:rPr lang="tr-TR" dirty="0" err="1"/>
              <a:t>three</a:t>
            </a:r>
            <a:r>
              <a:rPr lang="tr-TR" dirty="0"/>
              <a:t> </a:t>
            </a:r>
            <a:r>
              <a:rPr lang="tr-TR" dirty="0" err="1"/>
              <a:t>plans</a:t>
            </a:r>
            <a:r>
              <a:rPr lang="tr-TR" dirty="0"/>
              <a:t> in </a:t>
            </a:r>
            <a:r>
              <a:rPr lang="tr-TR" dirty="0" err="1"/>
              <a:t>future</a:t>
            </a:r>
            <a:r>
              <a:rPr lang="tr-TR" dirty="0"/>
              <a:t>, </a:t>
            </a:r>
            <a:r>
              <a:rPr lang="tr-TR" dirty="0" err="1"/>
              <a:t>we</a:t>
            </a:r>
            <a:r>
              <a:rPr lang="tr-TR" dirty="0"/>
              <a:t> </a:t>
            </a:r>
            <a:r>
              <a:rPr lang="tr-TR" dirty="0" err="1"/>
              <a:t>will</a:t>
            </a:r>
            <a:r>
              <a:rPr lang="tr-TR" dirty="0"/>
              <a:t> </a:t>
            </a:r>
            <a:r>
              <a:rPr lang="tr-TR" dirty="0" err="1"/>
              <a:t>reach</a:t>
            </a:r>
            <a:r>
              <a:rPr lang="tr-TR" dirty="0"/>
              <a:t> </a:t>
            </a:r>
            <a:r>
              <a:rPr lang="tr-TR" dirty="0" err="1"/>
              <a:t>more</a:t>
            </a:r>
            <a:r>
              <a:rPr lang="tr-TR" dirty="0"/>
              <a:t> </a:t>
            </a:r>
            <a:r>
              <a:rPr lang="tr-TR" dirty="0" err="1"/>
              <a:t>people</a:t>
            </a:r>
            <a:r>
              <a:rPr lang="tr-TR" dirty="0"/>
              <a:t> in 2021.</a:t>
            </a:r>
            <a:endParaRPr lang="en-US" dirty="0"/>
          </a:p>
        </p:txBody>
      </p:sp>
    </p:spTree>
  </p:cSld>
  <p:clrMapOvr>
    <a:masterClrMapping/>
  </p:clrMapOvr>
</p:sld>
</file>

<file path=ppt/theme/theme1.xml><?xml version="1.0" encoding="utf-8"?>
<a:theme xmlns:a="http://schemas.openxmlformats.org/drawingml/2006/main" name="Food Delivery App by Slidesgo">
  <a:themeElements>
    <a:clrScheme name="Simple Light">
      <a:dk1>
        <a:srgbClr val="000000"/>
      </a:dk1>
      <a:lt1>
        <a:srgbClr val="FFFFFF"/>
      </a:lt1>
      <a:dk2>
        <a:srgbClr val="434343"/>
      </a:dk2>
      <a:lt2>
        <a:srgbClr val="EEEEEE"/>
      </a:lt2>
      <a:accent1>
        <a:srgbClr val="A8C987"/>
      </a:accent1>
      <a:accent2>
        <a:srgbClr val="D96FA0"/>
      </a:accent2>
      <a:accent3>
        <a:srgbClr val="66B9CC"/>
      </a:accent3>
      <a:accent4>
        <a:srgbClr val="F5DC6E"/>
      </a:accent4>
      <a:accent5>
        <a:srgbClr val="F3C347"/>
      </a:accent5>
      <a:accent6>
        <a:srgbClr val="5C65C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483</TotalTime>
  <Words>433</Words>
  <Application>Microsoft Office PowerPoint</Application>
  <PresentationFormat>Ekran Gösterisi (16:9)</PresentationFormat>
  <Paragraphs>78</Paragraphs>
  <Slides>11</Slides>
  <Notes>11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11</vt:i4>
      </vt:variant>
    </vt:vector>
  </HeadingPairs>
  <TitlesOfParts>
    <vt:vector size="16" baseType="lpstr">
      <vt:lpstr>Arial</vt:lpstr>
      <vt:lpstr>Advent Pro</vt:lpstr>
      <vt:lpstr>Roboto</vt:lpstr>
      <vt:lpstr>Comic Sans MS</vt:lpstr>
      <vt:lpstr>Food Delivery App by Slidesgo</vt:lpstr>
      <vt:lpstr>Market Sepetim</vt:lpstr>
      <vt:lpstr>The mobile app helps people to make supermarket shopping with the cheapest cost. </vt:lpstr>
      <vt:lpstr>Problem</vt:lpstr>
      <vt:lpstr>Solution</vt:lpstr>
      <vt:lpstr>Market Size</vt:lpstr>
      <vt:lpstr>Business Model</vt:lpstr>
      <vt:lpstr>Competitors</vt:lpstr>
      <vt:lpstr>Traction</vt:lpstr>
      <vt:lpstr>How Do We Plan To Grow?</vt:lpstr>
      <vt:lpstr>Financials</vt:lpstr>
      <vt:lpstr>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Sepetim</dc:title>
  <cp:lastModifiedBy>Hüseyin Kerem Mican</cp:lastModifiedBy>
  <cp:revision>50</cp:revision>
  <dcterms:modified xsi:type="dcterms:W3CDTF">2021-05-16T11:00:35Z</dcterms:modified>
</cp:coreProperties>
</file>