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26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3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41453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98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5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1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6821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EC9A85-B244-44F6-95AB-D3DED8C9DBA7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DBD1B7-C4C5-4A8E-A435-D886ECECE7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81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The great gatsby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By huseyın kerem mıcan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Csikszentmihalyi</a:t>
            </a:r>
            <a:r>
              <a:rPr lang="en-US" dirty="0"/>
              <a:t>, </a:t>
            </a:r>
            <a:r>
              <a:rPr lang="en-US" dirty="0" err="1"/>
              <a:t>Mihaly</a:t>
            </a:r>
            <a:r>
              <a:rPr lang="en-US" dirty="0"/>
              <a:t>. </a:t>
            </a:r>
            <a:r>
              <a:rPr lang="en-US" i="1" dirty="0"/>
              <a:t>If we are so rich, why aren't we happy?</a:t>
            </a:r>
            <a:r>
              <a:rPr lang="en-US" dirty="0"/>
              <a:t> 1999. http://ezproxy.sehir.edu.tr:5011/login.aspx?direct=true&amp;db=edsgao&amp;AN=edsgcl.58539926&amp;site=eds-live (accessed </a:t>
            </a:r>
            <a:r>
              <a:rPr lang="tr-TR" dirty="0" smtClean="0"/>
              <a:t>April</a:t>
            </a:r>
            <a:r>
              <a:rPr lang="en-US" dirty="0" smtClean="0"/>
              <a:t> </a:t>
            </a:r>
            <a:r>
              <a:rPr lang="tr-TR" dirty="0" smtClean="0"/>
              <a:t>25, </a:t>
            </a:r>
            <a:r>
              <a:rPr lang="en-US" dirty="0" smtClean="0"/>
              <a:t>2020</a:t>
            </a:r>
            <a:r>
              <a:rPr lang="en-US" dirty="0"/>
              <a:t>).</a:t>
            </a:r>
            <a:endParaRPr lang="tr-TR" dirty="0" smtClean="0"/>
          </a:p>
          <a:p>
            <a:r>
              <a:rPr lang="en-US" dirty="0" smtClean="0"/>
              <a:t>Johansson</a:t>
            </a:r>
            <a:r>
              <a:rPr lang="en-US" dirty="0"/>
              <a:t>, Emma. </a:t>
            </a:r>
            <a:r>
              <a:rPr lang="en-US" i="1" dirty="0"/>
              <a:t>Old Money versus New: Class Identity as a Motivational Force in The Great Gatsby.</a:t>
            </a:r>
            <a:r>
              <a:rPr lang="en-US" dirty="0"/>
              <a:t> May 18, 2011. http://www.diva-portal.org/smash/get/diva2:423497/FULLTEXT03.pdf (accessed </a:t>
            </a:r>
            <a:r>
              <a:rPr lang="tr-TR" dirty="0" smtClean="0"/>
              <a:t>April</a:t>
            </a:r>
            <a:r>
              <a:rPr lang="en-US" dirty="0" smtClean="0"/>
              <a:t> </a:t>
            </a:r>
            <a:r>
              <a:rPr lang="tr-TR" dirty="0" smtClean="0"/>
              <a:t>25</a:t>
            </a:r>
            <a:r>
              <a:rPr lang="en-US" dirty="0" smtClean="0"/>
              <a:t>, </a:t>
            </a:r>
            <a:r>
              <a:rPr lang="en-US" dirty="0"/>
              <a:t>2020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en-US" dirty="0" err="1"/>
              <a:t>Wasiolek</a:t>
            </a:r>
            <a:r>
              <a:rPr lang="en-US" dirty="0"/>
              <a:t>, Edward. "The Sexual Drama of Nick and Gatsby." </a:t>
            </a:r>
            <a:r>
              <a:rPr lang="en-US" i="1" dirty="0"/>
              <a:t>The International Fiction Review</a:t>
            </a:r>
            <a:r>
              <a:rPr lang="en-US" dirty="0"/>
              <a:t>, 1992: 20.</a:t>
            </a:r>
          </a:p>
        </p:txBody>
      </p:sp>
    </p:spTree>
    <p:extLst>
      <p:ext uri="{BB962C8B-B14F-4D97-AF65-F5344CB8AC3E}">
        <p14:creationId xmlns:p14="http://schemas.microsoft.com/office/powerpoint/2010/main" val="37593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00186" y="2694761"/>
            <a:ext cx="8112130" cy="1492132"/>
          </a:xfrm>
        </p:spPr>
        <p:txBody>
          <a:bodyPr/>
          <a:lstStyle/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lıstenıng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Presentatıon questıon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Discuss the concept of happiness in the context of </a:t>
            </a:r>
            <a:r>
              <a:rPr lang="tr-TR" sz="3200" dirty="0" smtClean="0"/>
              <a:t> </a:t>
            </a:r>
            <a:r>
              <a:rPr lang="en-US" sz="3200" dirty="0" smtClean="0"/>
              <a:t>The </a:t>
            </a:r>
            <a:r>
              <a:rPr lang="en-US" sz="3200" dirty="0"/>
              <a:t>Great Gatsby. Is anybody in the novel “happy”? If so, who, and why? And if not, why are they “unhappy”?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ıntroductıon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Great </a:t>
            </a:r>
            <a:r>
              <a:rPr lang="tr-TR" dirty="0" err="1" smtClean="0"/>
              <a:t>Gatsby</a:t>
            </a:r>
            <a:r>
              <a:rPr lang="tr-TR" dirty="0" smtClean="0"/>
              <a:t> is a </a:t>
            </a:r>
            <a:r>
              <a:rPr lang="tr-TR" dirty="0" err="1" smtClean="0"/>
              <a:t>novel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shows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 smtClean="0"/>
              <a:t> </a:t>
            </a:r>
            <a:r>
              <a:rPr lang="tr-TR" dirty="0" err="1" smtClean="0"/>
              <a:t>can’t</a:t>
            </a:r>
            <a:r>
              <a:rPr lang="tr-TR" dirty="0" smtClean="0"/>
              <a:t> buy </a:t>
            </a:r>
            <a:r>
              <a:rPr lang="tr-TR" dirty="0" err="1" smtClean="0"/>
              <a:t>happiness</a:t>
            </a:r>
            <a:r>
              <a:rPr lang="tr-TR" dirty="0" smtClean="0"/>
              <a:t>.  People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novel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much</a:t>
            </a:r>
            <a:r>
              <a:rPr lang="tr-TR" dirty="0" smtClean="0"/>
              <a:t> Money but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happy</a:t>
            </a:r>
            <a:r>
              <a:rPr lang="tr-TR" dirty="0" smtClean="0"/>
              <a:t> at </a:t>
            </a:r>
            <a:r>
              <a:rPr lang="tr-TR" dirty="0" err="1" smtClean="0"/>
              <a:t>all</a:t>
            </a:r>
            <a:r>
              <a:rPr lang="tr-TR" dirty="0" smtClean="0"/>
              <a:t>. </a:t>
            </a:r>
            <a:r>
              <a:rPr lang="tr-TR" dirty="0" err="1" smtClean="0"/>
              <a:t>Daisy</a:t>
            </a:r>
            <a:r>
              <a:rPr lang="tr-TR" dirty="0" smtClean="0"/>
              <a:t> is not </a:t>
            </a:r>
            <a:r>
              <a:rPr lang="tr-TR" dirty="0" err="1" smtClean="0"/>
              <a:t>happy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Tom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she</a:t>
            </a:r>
            <a:r>
              <a:rPr lang="tr-TR" dirty="0" smtClean="0"/>
              <a:t> is in </a:t>
            </a:r>
            <a:r>
              <a:rPr lang="tr-TR" dirty="0" err="1" smtClean="0"/>
              <a:t>love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Gatsby</a:t>
            </a:r>
            <a:r>
              <a:rPr lang="tr-TR" dirty="0" smtClean="0"/>
              <a:t>, </a:t>
            </a:r>
            <a:r>
              <a:rPr lang="tr-TR" dirty="0" err="1" smtClean="0"/>
              <a:t>money</a:t>
            </a:r>
            <a:r>
              <a:rPr lang="tr-TR" dirty="0" smtClean="0"/>
              <a:t> can </a:t>
            </a:r>
            <a:r>
              <a:rPr lang="tr-TR" dirty="0" err="1" smtClean="0"/>
              <a:t>bring</a:t>
            </a:r>
            <a:r>
              <a:rPr lang="tr-TR" dirty="0" smtClean="0"/>
              <a:t> </a:t>
            </a:r>
            <a:r>
              <a:rPr lang="tr-TR" dirty="0" err="1" smtClean="0"/>
              <a:t>him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happiness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he </a:t>
            </a:r>
            <a:r>
              <a:rPr lang="tr-TR" dirty="0" err="1" smtClean="0"/>
              <a:t>get</a:t>
            </a:r>
            <a:r>
              <a:rPr lang="tr-TR" dirty="0" smtClean="0"/>
              <a:t> her </a:t>
            </a:r>
            <a:r>
              <a:rPr lang="tr-TR" dirty="0" err="1" smtClean="0"/>
              <a:t>love</a:t>
            </a:r>
            <a:r>
              <a:rPr lang="tr-TR" dirty="0" smtClean="0"/>
              <a:t>, </a:t>
            </a:r>
            <a:r>
              <a:rPr lang="tr-TR" dirty="0" err="1" smtClean="0"/>
              <a:t>Daisy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ın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novel</a:t>
            </a:r>
            <a:r>
              <a:rPr lang="tr-TR" dirty="0" smtClean="0"/>
              <a:t> </a:t>
            </a:r>
            <a:r>
              <a:rPr lang="tr-TR" dirty="0" err="1" smtClean="0"/>
              <a:t>nobody</a:t>
            </a:r>
            <a:r>
              <a:rPr lang="tr-TR" dirty="0" smtClean="0"/>
              <a:t> ıs </a:t>
            </a:r>
            <a:r>
              <a:rPr lang="tr-TR" dirty="0" err="1" smtClean="0"/>
              <a:t>totally</a:t>
            </a:r>
            <a:r>
              <a:rPr lang="tr-TR" dirty="0" smtClean="0"/>
              <a:t> </a:t>
            </a:r>
            <a:r>
              <a:rPr lang="tr-TR" dirty="0" err="1" smtClean="0"/>
              <a:t>happy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argue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4 main </a:t>
            </a:r>
            <a:r>
              <a:rPr lang="tr-TR" dirty="0" err="1" smtClean="0"/>
              <a:t>reasons</a:t>
            </a:r>
            <a:r>
              <a:rPr lang="tr-TR" dirty="0" smtClean="0"/>
              <a:t> </a:t>
            </a:r>
            <a:r>
              <a:rPr lang="tr-TR" dirty="0" err="1" smtClean="0"/>
              <a:t>why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tr-TR" dirty="0" smtClean="0"/>
              <a:t>1. </a:t>
            </a:r>
            <a:r>
              <a:rPr lang="tr-TR" dirty="0" err="1" smtClean="0"/>
              <a:t>Gatsby</a:t>
            </a:r>
            <a:r>
              <a:rPr lang="tr-TR" dirty="0" smtClean="0"/>
              <a:t> had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much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 smtClean="0"/>
              <a:t> but he </a:t>
            </a:r>
            <a:r>
              <a:rPr lang="tr-TR" dirty="0" err="1" smtClean="0"/>
              <a:t>couldn’t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Daisy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2. </a:t>
            </a:r>
            <a:r>
              <a:rPr lang="tr-TR" dirty="0" err="1" smtClean="0"/>
              <a:t>Daisy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looking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something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, </a:t>
            </a:r>
            <a:r>
              <a:rPr lang="tr-TR" dirty="0" err="1" smtClean="0"/>
              <a:t>she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not </a:t>
            </a:r>
            <a:r>
              <a:rPr lang="tr-TR" dirty="0" err="1" smtClean="0"/>
              <a:t>happy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Tom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3. </a:t>
            </a:r>
            <a:r>
              <a:rPr lang="tr-TR" dirty="0" err="1" smtClean="0"/>
              <a:t>Nobody</a:t>
            </a:r>
            <a:r>
              <a:rPr lang="tr-TR" dirty="0" smtClean="0"/>
              <a:t> had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around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emotions</a:t>
            </a:r>
            <a:r>
              <a:rPr lang="tr-TR" dirty="0" smtClean="0"/>
              <a:t>, </a:t>
            </a:r>
            <a:r>
              <a:rPr lang="tr-TR" dirty="0" err="1" smtClean="0"/>
              <a:t>except</a:t>
            </a:r>
            <a:r>
              <a:rPr lang="tr-TR" dirty="0" smtClean="0"/>
              <a:t> </a:t>
            </a:r>
            <a:r>
              <a:rPr lang="tr-TR" dirty="0" err="1" smtClean="0"/>
              <a:t>Nick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4.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thought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 smtClean="0"/>
              <a:t> can buy </a:t>
            </a:r>
            <a:r>
              <a:rPr lang="tr-TR" dirty="0" err="1" smtClean="0"/>
              <a:t>happiness</a:t>
            </a:r>
            <a:r>
              <a:rPr lang="tr-TR" dirty="0" smtClean="0"/>
              <a:t>, but it </a:t>
            </a:r>
            <a:r>
              <a:rPr lang="tr-TR" dirty="0" err="1" smtClean="0"/>
              <a:t>couldn’t</a:t>
            </a:r>
            <a:r>
              <a:rPr lang="tr-TR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84261" y="1254531"/>
            <a:ext cx="4938108" cy="1252947"/>
          </a:xfrm>
        </p:spPr>
        <p:txBody>
          <a:bodyPr/>
          <a:lstStyle/>
          <a:p>
            <a:r>
              <a:rPr lang="tr-TR" dirty="0" err="1" smtClean="0"/>
              <a:t>Gatsby</a:t>
            </a:r>
            <a:r>
              <a:rPr lang="tr-TR" dirty="0" smtClean="0"/>
              <a:t> </a:t>
            </a:r>
            <a:r>
              <a:rPr lang="tr-TR" dirty="0" err="1" smtClean="0"/>
              <a:t>didn’t</a:t>
            </a:r>
            <a:r>
              <a:rPr lang="tr-TR" dirty="0" smtClean="0"/>
              <a:t> </a:t>
            </a:r>
            <a:r>
              <a:rPr lang="tr-TR" dirty="0" err="1" smtClean="0"/>
              <a:t>care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 smtClean="0"/>
              <a:t>,</a:t>
            </a:r>
            <a:r>
              <a:rPr lang="tr-TR" dirty="0"/>
              <a:t> </a:t>
            </a:r>
            <a:r>
              <a:rPr lang="tr-TR" dirty="0" smtClean="0"/>
              <a:t>it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just</a:t>
            </a:r>
            <a:r>
              <a:rPr lang="tr-TR" dirty="0" smtClean="0"/>
              <a:t> a </a:t>
            </a:r>
            <a:r>
              <a:rPr lang="tr-TR" dirty="0" err="1" smtClean="0"/>
              <a:t>medium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him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reach</a:t>
            </a:r>
            <a:r>
              <a:rPr lang="tr-TR" dirty="0" smtClean="0"/>
              <a:t> </a:t>
            </a:r>
            <a:r>
              <a:rPr lang="tr-TR" dirty="0" err="1" smtClean="0"/>
              <a:t>Daisy</a:t>
            </a:r>
            <a:r>
              <a:rPr lang="tr-TR" dirty="0"/>
              <a:t>.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0" y="0"/>
            <a:ext cx="6150631" cy="3459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26" y="3659700"/>
            <a:ext cx="4375638" cy="291709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82" y="3670378"/>
            <a:ext cx="4757865" cy="28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1" y="395654"/>
            <a:ext cx="4971561" cy="3314374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89" y="3920280"/>
            <a:ext cx="4862879" cy="270032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989885" y="1729675"/>
            <a:ext cx="409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Daisy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was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materialist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person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she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was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love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money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450731" y="4808779"/>
            <a:ext cx="407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She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saw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how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rich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is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Gatsby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wanted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be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him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break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up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Tom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. But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she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couldn’t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do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25" y="3765061"/>
            <a:ext cx="5113444" cy="283796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09" y="228601"/>
            <a:ext cx="4239675" cy="298059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016262" y="1118732"/>
            <a:ext cx="409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Nobody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had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real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people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around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them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except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relationship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between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Jay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Gatsby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Nick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They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were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real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friends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7236069" y="4860876"/>
            <a:ext cx="4097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People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just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pretended</a:t>
            </a:r>
            <a:r>
              <a:rPr lang="tr-T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they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are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happy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they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together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, but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all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those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things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was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lie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7016262" y="2319061"/>
            <a:ext cx="4548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«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fidelity that Gatsby had shown to Daisy, Nick shows to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Gatsby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.» (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Wasiolek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,1992, 20)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41" y="2654300"/>
            <a:ext cx="4647743" cy="188253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98" y="404446"/>
            <a:ext cx="4173415" cy="278227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8" y="3595565"/>
            <a:ext cx="4159494" cy="259861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946041" y="1472418"/>
            <a:ext cx="409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They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thought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money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can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solve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their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problems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buy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them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happiness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5946040" y="5072382"/>
            <a:ext cx="409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But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money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just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brought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more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50000"/>
                  </a:schemeClr>
                </a:solidFill>
              </a:rPr>
              <a:t>problems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Conclusıon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Thus</a:t>
            </a:r>
            <a:r>
              <a:rPr lang="tr-TR" dirty="0" smtClean="0"/>
              <a:t>, it can be </a:t>
            </a:r>
            <a:r>
              <a:rPr lang="tr-TR" dirty="0" err="1" smtClean="0"/>
              <a:t>argued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/>
              <a:t> </a:t>
            </a:r>
            <a:r>
              <a:rPr lang="tr-TR" dirty="0" err="1" smtClean="0"/>
              <a:t>could</a:t>
            </a:r>
            <a:r>
              <a:rPr lang="tr-TR" dirty="0" smtClean="0"/>
              <a:t> be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reasons</a:t>
            </a:r>
            <a:r>
              <a:rPr lang="tr-TR" dirty="0" smtClean="0"/>
              <a:t> </a:t>
            </a:r>
            <a:r>
              <a:rPr lang="tr-TR" dirty="0" err="1" smtClean="0"/>
              <a:t>why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novel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Great </a:t>
            </a:r>
            <a:r>
              <a:rPr lang="tr-TR" dirty="0" err="1" smtClean="0"/>
              <a:t>Gatsby</a:t>
            </a:r>
            <a:r>
              <a:rPr lang="tr-TR" dirty="0" smtClean="0"/>
              <a:t>, </a:t>
            </a:r>
            <a:r>
              <a:rPr lang="tr-TR" dirty="0" err="1" smtClean="0"/>
              <a:t>characters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happy</a:t>
            </a:r>
            <a:r>
              <a:rPr lang="tr-TR" dirty="0" smtClean="0"/>
              <a:t>,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around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/>
              <a:t> </a:t>
            </a:r>
            <a:r>
              <a:rPr lang="tr-TR" dirty="0" smtClean="0"/>
              <a:t>but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things</a:t>
            </a:r>
            <a:r>
              <a:rPr lang="tr-TR" dirty="0" smtClean="0"/>
              <a:t> </a:t>
            </a:r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unhappy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depressed</a:t>
            </a:r>
            <a:r>
              <a:rPr lang="tr-TR" dirty="0" smtClean="0"/>
              <a:t>. </a:t>
            </a:r>
            <a:r>
              <a:rPr lang="tr-TR" dirty="0" err="1" smtClean="0"/>
              <a:t>Having</a:t>
            </a:r>
            <a:r>
              <a:rPr lang="tr-TR" dirty="0" smtClean="0"/>
              <a:t> </a:t>
            </a:r>
            <a:r>
              <a:rPr lang="tr-TR" dirty="0" err="1" smtClean="0"/>
              <a:t>unreal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much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 smtClean="0"/>
              <a:t>… </a:t>
            </a:r>
            <a:r>
              <a:rPr lang="tr-TR" dirty="0" err="1" smtClean="0"/>
              <a:t>Gatsby</a:t>
            </a:r>
            <a:r>
              <a:rPr lang="tr-TR" dirty="0" smtClean="0"/>
              <a:t> had </a:t>
            </a:r>
            <a:r>
              <a:rPr lang="tr-TR" dirty="0" err="1" smtClean="0"/>
              <a:t>money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reach</a:t>
            </a:r>
            <a:r>
              <a:rPr lang="tr-TR" dirty="0" smtClean="0"/>
              <a:t> his </a:t>
            </a:r>
            <a:r>
              <a:rPr lang="tr-TR" dirty="0" err="1" smtClean="0"/>
              <a:t>love</a:t>
            </a:r>
            <a:r>
              <a:rPr lang="tr-TR" dirty="0" smtClean="0"/>
              <a:t> but he </a:t>
            </a:r>
            <a:r>
              <a:rPr lang="tr-TR" dirty="0" err="1" smtClean="0"/>
              <a:t>couldn’t</a:t>
            </a:r>
            <a:r>
              <a:rPr lang="tr-TR" dirty="0" smtClean="0"/>
              <a:t>. </a:t>
            </a:r>
            <a:r>
              <a:rPr lang="tr-TR" dirty="0" err="1" smtClean="0"/>
              <a:t>Daisy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in </a:t>
            </a:r>
            <a:r>
              <a:rPr lang="tr-TR" dirty="0" err="1" smtClean="0"/>
              <a:t>love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 smtClean="0"/>
              <a:t>, not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person</a:t>
            </a:r>
            <a:r>
              <a:rPr lang="tr-TR" dirty="0" smtClean="0"/>
              <a:t>.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those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friends</a:t>
            </a:r>
            <a:r>
              <a:rPr lang="tr-TR" dirty="0" smtClean="0"/>
              <a:t> </a:t>
            </a:r>
            <a:r>
              <a:rPr lang="tr-TR" dirty="0" err="1" smtClean="0"/>
              <a:t>except</a:t>
            </a:r>
            <a:r>
              <a:rPr lang="tr-TR" dirty="0" smtClean="0"/>
              <a:t> </a:t>
            </a:r>
            <a:r>
              <a:rPr lang="tr-TR" dirty="0" err="1" smtClean="0"/>
              <a:t>Gatsby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Nick</a:t>
            </a:r>
            <a:r>
              <a:rPr lang="tr-TR" dirty="0" smtClean="0"/>
              <a:t>.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friends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could</a:t>
            </a:r>
            <a:r>
              <a:rPr lang="tr-TR" dirty="0" smtClean="0"/>
              <a:t> </a:t>
            </a:r>
            <a:r>
              <a:rPr lang="tr-TR" dirty="0" err="1" smtClean="0"/>
              <a:t>trust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.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thought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money</a:t>
            </a:r>
            <a:r>
              <a:rPr lang="tr-TR" dirty="0" smtClean="0"/>
              <a:t>, </a:t>
            </a:r>
            <a:r>
              <a:rPr lang="tr-TR" dirty="0" err="1" smtClean="0"/>
              <a:t>mansions</a:t>
            </a:r>
            <a:r>
              <a:rPr lang="tr-TR" dirty="0" smtClean="0"/>
              <a:t>, </a:t>
            </a:r>
            <a:r>
              <a:rPr lang="tr-TR" dirty="0" err="1" smtClean="0"/>
              <a:t>dresses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parties</a:t>
            </a:r>
            <a:r>
              <a:rPr lang="tr-TR" dirty="0" smtClean="0"/>
              <a:t> can buy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happiness</a:t>
            </a:r>
            <a:r>
              <a:rPr lang="tr-TR" dirty="0" smtClean="0"/>
              <a:t>, but it </a:t>
            </a:r>
            <a:r>
              <a:rPr lang="tr-TR" dirty="0" err="1" smtClean="0"/>
              <a:t>didn’t</a:t>
            </a:r>
            <a:r>
              <a:rPr lang="tr-TR" dirty="0" smtClean="0"/>
              <a:t>.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looking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not </a:t>
            </a:r>
            <a:r>
              <a:rPr lang="tr-TR" dirty="0" err="1" smtClean="0"/>
              <a:t>money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mansions</a:t>
            </a:r>
            <a:r>
              <a:rPr lang="tr-TR" dirty="0" smtClean="0"/>
              <a:t> but </a:t>
            </a:r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 smtClean="0"/>
              <a:t>relationships</a:t>
            </a:r>
            <a:r>
              <a:rPr lang="tr-TR" dirty="0" smtClean="0"/>
              <a:t>,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trust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Kayan Yazı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143</TotalTime>
  <Words>548</Words>
  <Application>Microsoft Office PowerPoint</Application>
  <PresentationFormat>Geniş ekran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The great gatsby</vt:lpstr>
      <vt:lpstr>Presentatıon questıon</vt:lpstr>
      <vt:lpstr>ıntroductıon</vt:lpstr>
      <vt:lpstr>ın the novel nobody ıs totally happy.</vt:lpstr>
      <vt:lpstr>PowerPoint Sunusu</vt:lpstr>
      <vt:lpstr>PowerPoint Sunusu</vt:lpstr>
      <vt:lpstr>PowerPoint Sunusu</vt:lpstr>
      <vt:lpstr>PowerPoint Sunusu</vt:lpstr>
      <vt:lpstr>Conclusıon</vt:lpstr>
      <vt:lpstr>References</vt:lpstr>
      <vt:lpstr>Thank you for lıstenıng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gatsby</dc:title>
  <dc:creator>Hüseyin Mican</dc:creator>
  <cp:lastModifiedBy>Hüseyin Mican</cp:lastModifiedBy>
  <cp:revision>19</cp:revision>
  <dcterms:created xsi:type="dcterms:W3CDTF">2020-02-16T12:56:40Z</dcterms:created>
  <dcterms:modified xsi:type="dcterms:W3CDTF">2020-05-26T10:59:27Z</dcterms:modified>
</cp:coreProperties>
</file>