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49" r:id="rId2"/>
    <p:sldMasterId id="2147483684" r:id="rId3"/>
  </p:sldMasterIdLst>
  <p:notesMasterIdLst>
    <p:notesMasterId r:id="rId59"/>
  </p:notesMasterIdLst>
  <p:sldIdLst>
    <p:sldId id="313" r:id="rId4"/>
    <p:sldId id="352" r:id="rId5"/>
    <p:sldId id="322" r:id="rId6"/>
    <p:sldId id="323" r:id="rId7"/>
    <p:sldId id="325" r:id="rId8"/>
    <p:sldId id="327" r:id="rId9"/>
    <p:sldId id="462" r:id="rId10"/>
    <p:sldId id="392" r:id="rId11"/>
    <p:sldId id="388" r:id="rId12"/>
    <p:sldId id="389" r:id="rId13"/>
    <p:sldId id="393" r:id="rId14"/>
    <p:sldId id="397" r:id="rId15"/>
    <p:sldId id="401" r:id="rId16"/>
    <p:sldId id="463" r:id="rId17"/>
    <p:sldId id="464" r:id="rId18"/>
    <p:sldId id="403" r:id="rId19"/>
    <p:sldId id="405" r:id="rId20"/>
    <p:sldId id="406" r:id="rId21"/>
    <p:sldId id="439" r:id="rId22"/>
    <p:sldId id="434" r:id="rId23"/>
    <p:sldId id="435" r:id="rId24"/>
    <p:sldId id="436" r:id="rId25"/>
    <p:sldId id="437" r:id="rId26"/>
    <p:sldId id="438" r:id="rId27"/>
    <p:sldId id="408" r:id="rId28"/>
    <p:sldId id="409" r:id="rId29"/>
    <p:sldId id="465" r:id="rId30"/>
    <p:sldId id="410" r:id="rId31"/>
    <p:sldId id="411" r:id="rId32"/>
    <p:sldId id="412" r:id="rId33"/>
    <p:sldId id="413" r:id="rId34"/>
    <p:sldId id="414" r:id="rId35"/>
    <p:sldId id="415" r:id="rId36"/>
    <p:sldId id="416" r:id="rId37"/>
    <p:sldId id="417" r:id="rId38"/>
    <p:sldId id="418" r:id="rId39"/>
    <p:sldId id="419" r:id="rId40"/>
    <p:sldId id="420" r:id="rId41"/>
    <p:sldId id="421" r:id="rId42"/>
    <p:sldId id="422" r:id="rId43"/>
    <p:sldId id="423" r:id="rId44"/>
    <p:sldId id="424" r:id="rId45"/>
    <p:sldId id="425" r:id="rId46"/>
    <p:sldId id="426" r:id="rId47"/>
    <p:sldId id="427" r:id="rId48"/>
    <p:sldId id="459" r:id="rId49"/>
    <p:sldId id="460" r:id="rId50"/>
    <p:sldId id="461" r:id="rId51"/>
    <p:sldId id="428" r:id="rId52"/>
    <p:sldId id="429" r:id="rId53"/>
    <p:sldId id="430" r:id="rId54"/>
    <p:sldId id="431" r:id="rId55"/>
    <p:sldId id="432" r:id="rId56"/>
    <p:sldId id="443" r:id="rId57"/>
    <p:sldId id="466" r:id="rId58"/>
  </p:sldIdLst>
  <p:sldSz cx="10160000" cy="7620000"/>
  <p:notesSz cx="4870450" cy="7102475"/>
  <p:defaultTextStyle>
    <a:defPPr>
      <a:defRPr lang="en-US"/>
    </a:defPPr>
    <a:lvl1pPr algn="l" rtl="0" eaLnBrk="0" fontAlgn="base" hangingPunct="0">
      <a:spcBef>
        <a:spcPct val="0"/>
      </a:spcBef>
      <a:spcAft>
        <a:spcPct val="0"/>
      </a:spcAft>
      <a:defRPr sz="3200" kern="1200">
        <a:solidFill>
          <a:srgbClr val="000000"/>
        </a:solidFill>
        <a:latin typeface="Gill Sans" charset="0"/>
        <a:ea typeface="ヒラギノ角ゴ ProN W3" charset="0"/>
        <a:cs typeface="ヒラギノ角ゴ ProN W3" charset="0"/>
        <a:sym typeface="Gill Sans" charset="0"/>
      </a:defRPr>
    </a:lvl1pPr>
    <a:lvl2pPr marL="457200" algn="l" rtl="0" eaLnBrk="0" fontAlgn="base" hangingPunct="0">
      <a:spcBef>
        <a:spcPct val="0"/>
      </a:spcBef>
      <a:spcAft>
        <a:spcPct val="0"/>
      </a:spcAft>
      <a:defRPr sz="3200" kern="1200">
        <a:solidFill>
          <a:srgbClr val="000000"/>
        </a:solidFill>
        <a:latin typeface="Gill Sans" charset="0"/>
        <a:ea typeface="ヒラギノ角ゴ ProN W3" charset="0"/>
        <a:cs typeface="ヒラギノ角ゴ ProN W3" charset="0"/>
        <a:sym typeface="Gill Sans" charset="0"/>
      </a:defRPr>
    </a:lvl2pPr>
    <a:lvl3pPr marL="914400" algn="l" rtl="0" eaLnBrk="0" fontAlgn="base" hangingPunct="0">
      <a:spcBef>
        <a:spcPct val="0"/>
      </a:spcBef>
      <a:spcAft>
        <a:spcPct val="0"/>
      </a:spcAft>
      <a:defRPr sz="3200" kern="1200">
        <a:solidFill>
          <a:srgbClr val="000000"/>
        </a:solidFill>
        <a:latin typeface="Gill Sans" charset="0"/>
        <a:ea typeface="ヒラギノ角ゴ ProN W3" charset="0"/>
        <a:cs typeface="ヒラギノ角ゴ ProN W3" charset="0"/>
        <a:sym typeface="Gill Sans" charset="0"/>
      </a:defRPr>
    </a:lvl3pPr>
    <a:lvl4pPr marL="1371600" algn="l" rtl="0" eaLnBrk="0" fontAlgn="base" hangingPunct="0">
      <a:spcBef>
        <a:spcPct val="0"/>
      </a:spcBef>
      <a:spcAft>
        <a:spcPct val="0"/>
      </a:spcAft>
      <a:defRPr sz="3200" kern="1200">
        <a:solidFill>
          <a:srgbClr val="000000"/>
        </a:solidFill>
        <a:latin typeface="Gill Sans" charset="0"/>
        <a:ea typeface="ヒラギノ角ゴ ProN W3" charset="0"/>
        <a:cs typeface="ヒラギノ角ゴ ProN W3" charset="0"/>
        <a:sym typeface="Gill Sans" charset="0"/>
      </a:defRPr>
    </a:lvl4pPr>
    <a:lvl5pPr marL="1828800" algn="l" rtl="0" eaLnBrk="0" fontAlgn="base" hangingPunct="0">
      <a:spcBef>
        <a:spcPct val="0"/>
      </a:spcBef>
      <a:spcAft>
        <a:spcPct val="0"/>
      </a:spcAft>
      <a:defRPr sz="3200" kern="1200">
        <a:solidFill>
          <a:srgbClr val="000000"/>
        </a:solidFill>
        <a:latin typeface="Gill Sans" charset="0"/>
        <a:ea typeface="ヒラギノ角ゴ ProN W3" charset="0"/>
        <a:cs typeface="ヒラギノ角ゴ ProN W3" charset="0"/>
        <a:sym typeface="Gill Sans" charset="0"/>
      </a:defRPr>
    </a:lvl5pPr>
    <a:lvl6pPr marL="2286000" algn="l" defTabSz="457200" rtl="0" eaLnBrk="1" latinLnBrk="0" hangingPunct="1">
      <a:defRPr sz="3200" kern="1200">
        <a:solidFill>
          <a:srgbClr val="000000"/>
        </a:solidFill>
        <a:latin typeface="Gill Sans" charset="0"/>
        <a:ea typeface="ヒラギノ角ゴ ProN W3" charset="0"/>
        <a:cs typeface="ヒラギノ角ゴ ProN W3" charset="0"/>
        <a:sym typeface="Gill Sans" charset="0"/>
      </a:defRPr>
    </a:lvl6pPr>
    <a:lvl7pPr marL="2743200" algn="l" defTabSz="457200" rtl="0" eaLnBrk="1" latinLnBrk="0" hangingPunct="1">
      <a:defRPr sz="3200" kern="1200">
        <a:solidFill>
          <a:srgbClr val="000000"/>
        </a:solidFill>
        <a:latin typeface="Gill Sans" charset="0"/>
        <a:ea typeface="ヒラギノ角ゴ ProN W3" charset="0"/>
        <a:cs typeface="ヒラギノ角ゴ ProN W3" charset="0"/>
        <a:sym typeface="Gill Sans" charset="0"/>
      </a:defRPr>
    </a:lvl7pPr>
    <a:lvl8pPr marL="3200400" algn="l" defTabSz="457200" rtl="0" eaLnBrk="1" latinLnBrk="0" hangingPunct="1">
      <a:defRPr sz="3200" kern="1200">
        <a:solidFill>
          <a:srgbClr val="000000"/>
        </a:solidFill>
        <a:latin typeface="Gill Sans" charset="0"/>
        <a:ea typeface="ヒラギノ角ゴ ProN W3" charset="0"/>
        <a:cs typeface="ヒラギノ角ゴ ProN W3" charset="0"/>
        <a:sym typeface="Gill Sans" charset="0"/>
      </a:defRPr>
    </a:lvl8pPr>
    <a:lvl9pPr marL="3657600" algn="l" defTabSz="457200" rtl="0" eaLnBrk="1" latinLnBrk="0" hangingPunct="1">
      <a:defRPr sz="3200" kern="1200">
        <a:solidFill>
          <a:srgbClr val="000000"/>
        </a:solidFill>
        <a:latin typeface="Gill Sans" charset="0"/>
        <a:ea typeface="ヒラギノ角ゴ ProN W3" charset="0"/>
        <a:cs typeface="ヒラギノ角ゴ ProN W3" charset="0"/>
        <a:sym typeface="Gill Sans" charset="0"/>
      </a:defRPr>
    </a:lvl9pPr>
  </p:defaultTextStyle>
  <p:extLst>
    <p:ext uri="{EFAFB233-063F-42B5-8137-9DF3F51BA10A}">
      <p15:sldGuideLst xmlns:p15="http://schemas.microsoft.com/office/powerpoint/2012/main">
        <p15:guide id="1" orient="horz" pos="2400">
          <p15:clr>
            <a:srgbClr val="A4A3A4"/>
          </p15:clr>
        </p15:guide>
        <p15:guide id="2" pos="320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4" d="100"/>
          <a:sy n="54" d="100"/>
        </p:scale>
        <p:origin x="1396" y="60"/>
      </p:cViewPr>
      <p:guideLst>
        <p:guide orient="horz" pos="2400"/>
        <p:guide pos="3200"/>
      </p:guideLst>
    </p:cSldViewPr>
  </p:slideViewPr>
  <p:notesTextViewPr>
    <p:cViewPr>
      <p:scale>
        <a:sx n="1" d="1"/>
        <a:sy n="1" d="1"/>
      </p:scale>
      <p:origin x="0" y="0"/>
    </p:cViewPr>
  </p:notesTextViewPr>
  <p:sorterViewPr>
    <p:cViewPr>
      <p:scale>
        <a:sx n="120" d="100"/>
        <a:sy n="120" d="100"/>
      </p:scale>
      <p:origin x="0" y="-9615"/>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63" Type="http://schemas.openxmlformats.org/officeDocument/2006/relationships/tableStyles" Target="tableStyle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61"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109788" cy="3556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2759075" y="0"/>
            <a:ext cx="2109788" cy="355600"/>
          </a:xfrm>
          <a:prstGeom prst="rect">
            <a:avLst/>
          </a:prstGeom>
        </p:spPr>
        <p:txBody>
          <a:bodyPr vert="horz" lIns="91440" tIns="45720" rIns="91440" bIns="45720" rtlCol="0"/>
          <a:lstStyle>
            <a:lvl1pPr algn="r">
              <a:defRPr sz="1200"/>
            </a:lvl1pPr>
          </a:lstStyle>
          <a:p>
            <a:fld id="{6D353DF6-0965-4CE8-A5DD-233615F203B8}" type="datetimeFigureOut">
              <a:rPr lang="en-US" smtClean="0"/>
              <a:t>3/11/2019</a:t>
            </a:fld>
            <a:endParaRPr lang="en-US"/>
          </a:p>
        </p:txBody>
      </p:sp>
      <p:sp>
        <p:nvSpPr>
          <p:cNvPr id="4" name="Slide Image Placeholder 3"/>
          <p:cNvSpPr>
            <a:spLocks noGrp="1" noRot="1" noChangeAspect="1"/>
          </p:cNvSpPr>
          <p:nvPr>
            <p:ph type="sldImg" idx="2"/>
          </p:nvPr>
        </p:nvSpPr>
        <p:spPr>
          <a:xfrm>
            <a:off x="836613" y="887413"/>
            <a:ext cx="3197225" cy="23971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487363" y="3417888"/>
            <a:ext cx="3895725" cy="2797175"/>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746875"/>
            <a:ext cx="2109788" cy="3556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2759075" y="6746875"/>
            <a:ext cx="2109788" cy="355600"/>
          </a:xfrm>
          <a:prstGeom prst="rect">
            <a:avLst/>
          </a:prstGeom>
        </p:spPr>
        <p:txBody>
          <a:bodyPr vert="horz" lIns="91440" tIns="45720" rIns="91440" bIns="45720" rtlCol="0" anchor="b"/>
          <a:lstStyle>
            <a:lvl1pPr algn="r">
              <a:defRPr sz="1200"/>
            </a:lvl1pPr>
          </a:lstStyle>
          <a:p>
            <a:fld id="{D2A1B419-0BCA-4EFD-9437-2DAB2ED26B3C}" type="slidenum">
              <a:rPr lang="en-US" smtClean="0"/>
              <a:t>‹#›</a:t>
            </a:fld>
            <a:endParaRPr lang="en-US"/>
          </a:p>
        </p:txBody>
      </p:sp>
    </p:spTree>
    <p:extLst>
      <p:ext uri="{BB962C8B-B14F-4D97-AF65-F5344CB8AC3E}">
        <p14:creationId xmlns:p14="http://schemas.microsoft.com/office/powerpoint/2010/main" val="35578734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a:p>
        </p:txBody>
      </p:sp>
      <p:sp>
        <p:nvSpPr>
          <p:cNvPr id="5018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3200">
                <a:solidFill>
                  <a:srgbClr val="000000"/>
                </a:solidFill>
                <a:latin typeface="Gill Sans" charset="0"/>
                <a:cs typeface="ヒラギノ角ゴ ProN W3" charset="0"/>
                <a:sym typeface="Gill Sans" charset="0"/>
              </a:defRPr>
            </a:lvl1pPr>
            <a:lvl2pPr marL="742950" indent="-285750">
              <a:defRPr sz="3200">
                <a:solidFill>
                  <a:srgbClr val="000000"/>
                </a:solidFill>
                <a:latin typeface="Gill Sans" charset="0"/>
                <a:cs typeface="ヒラギノ角ゴ ProN W3" charset="0"/>
                <a:sym typeface="Gill Sans" charset="0"/>
              </a:defRPr>
            </a:lvl2pPr>
            <a:lvl3pPr marL="1143000" indent="-228600">
              <a:defRPr sz="3200">
                <a:solidFill>
                  <a:srgbClr val="000000"/>
                </a:solidFill>
                <a:latin typeface="Gill Sans" charset="0"/>
                <a:cs typeface="ヒラギノ角ゴ ProN W3" charset="0"/>
                <a:sym typeface="Gill Sans" charset="0"/>
              </a:defRPr>
            </a:lvl3pPr>
            <a:lvl4pPr marL="1600200" indent="-228600">
              <a:defRPr sz="3200">
                <a:solidFill>
                  <a:srgbClr val="000000"/>
                </a:solidFill>
                <a:latin typeface="Gill Sans" charset="0"/>
                <a:cs typeface="ヒラギノ角ゴ ProN W3" charset="0"/>
                <a:sym typeface="Gill Sans" charset="0"/>
              </a:defRPr>
            </a:lvl4pPr>
            <a:lvl5pPr marL="2057400" indent="-228600">
              <a:defRPr sz="3200">
                <a:solidFill>
                  <a:srgbClr val="000000"/>
                </a:solidFill>
                <a:latin typeface="Gill Sans" charset="0"/>
                <a:cs typeface="ヒラギノ角ゴ ProN W3" charset="0"/>
                <a:sym typeface="Gill Sans" charset="0"/>
              </a:defRPr>
            </a:lvl5pPr>
            <a:lvl6pPr marL="2514600" indent="-228600" eaLnBrk="0" fontAlgn="base" hangingPunct="0">
              <a:spcBef>
                <a:spcPct val="0"/>
              </a:spcBef>
              <a:spcAft>
                <a:spcPct val="0"/>
              </a:spcAft>
              <a:defRPr sz="3200">
                <a:solidFill>
                  <a:srgbClr val="000000"/>
                </a:solidFill>
                <a:latin typeface="Gill Sans" charset="0"/>
                <a:cs typeface="ヒラギノ角ゴ ProN W3" charset="0"/>
                <a:sym typeface="Gill Sans" charset="0"/>
              </a:defRPr>
            </a:lvl6pPr>
            <a:lvl7pPr marL="2971800" indent="-228600" eaLnBrk="0" fontAlgn="base" hangingPunct="0">
              <a:spcBef>
                <a:spcPct val="0"/>
              </a:spcBef>
              <a:spcAft>
                <a:spcPct val="0"/>
              </a:spcAft>
              <a:defRPr sz="3200">
                <a:solidFill>
                  <a:srgbClr val="000000"/>
                </a:solidFill>
                <a:latin typeface="Gill Sans" charset="0"/>
                <a:cs typeface="ヒラギノ角ゴ ProN W3" charset="0"/>
                <a:sym typeface="Gill Sans" charset="0"/>
              </a:defRPr>
            </a:lvl7pPr>
            <a:lvl8pPr marL="3429000" indent="-228600" eaLnBrk="0" fontAlgn="base" hangingPunct="0">
              <a:spcBef>
                <a:spcPct val="0"/>
              </a:spcBef>
              <a:spcAft>
                <a:spcPct val="0"/>
              </a:spcAft>
              <a:defRPr sz="3200">
                <a:solidFill>
                  <a:srgbClr val="000000"/>
                </a:solidFill>
                <a:latin typeface="Gill Sans" charset="0"/>
                <a:cs typeface="ヒラギノ角ゴ ProN W3" charset="0"/>
                <a:sym typeface="Gill Sans" charset="0"/>
              </a:defRPr>
            </a:lvl8pPr>
            <a:lvl9pPr marL="3886200" indent="-228600" eaLnBrk="0" fontAlgn="base" hangingPunct="0">
              <a:spcBef>
                <a:spcPct val="0"/>
              </a:spcBef>
              <a:spcAft>
                <a:spcPct val="0"/>
              </a:spcAft>
              <a:defRPr sz="3200">
                <a:solidFill>
                  <a:srgbClr val="000000"/>
                </a:solidFill>
                <a:latin typeface="Gill Sans" charset="0"/>
                <a:cs typeface="ヒラギノ角ゴ ProN W3" charset="0"/>
                <a:sym typeface="Gill Sans"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601176C5-E244-4D13-BF9C-C493AD21F83D}" type="slidenum">
              <a:rPr kumimoji="0" lang="en-US" altLang="en-US" sz="1200" b="0" i="0" u="none" strike="noStrike" kern="1200" cap="none" spc="0" normalizeH="0" baseline="0" noProof="0">
                <a:ln>
                  <a:noFill/>
                </a:ln>
                <a:solidFill>
                  <a:srgbClr val="000000"/>
                </a:solidFill>
                <a:effectLst/>
                <a:uLnTx/>
                <a:uFillTx/>
                <a:latin typeface="Gill Sans" charset="0"/>
                <a:sym typeface="Gill Sans" charset="0"/>
              </a:rPr>
              <a:pPr marL="0" marR="0" lvl="0" indent="0" algn="r" defTabSz="914400" rtl="0" eaLnBrk="0" fontAlgn="base" latinLnBrk="0" hangingPunct="0">
                <a:lnSpc>
                  <a:spcPct val="100000"/>
                </a:lnSpc>
                <a:spcBef>
                  <a:spcPct val="0"/>
                </a:spcBef>
                <a:spcAft>
                  <a:spcPct val="0"/>
                </a:spcAft>
                <a:buClrTx/>
                <a:buSzTx/>
                <a:buFontTx/>
                <a:buNone/>
                <a:tabLst/>
                <a:defRPr/>
              </a:pPr>
              <a:t>52</a:t>
            </a:fld>
            <a:endParaRPr kumimoji="0" lang="en-US" altLang="en-US" sz="1200" b="0" i="0" u="none" strike="noStrike" kern="1200" cap="none" spc="0" normalizeH="0" baseline="0" noProof="0">
              <a:ln>
                <a:noFill/>
              </a:ln>
              <a:solidFill>
                <a:srgbClr val="000000"/>
              </a:solidFill>
              <a:effectLst/>
              <a:uLnTx/>
              <a:uFillTx/>
              <a:latin typeface="Gill Sans" charset="0"/>
              <a:sym typeface="Gill Sans" charset="0"/>
            </a:endParaRPr>
          </a:p>
        </p:txBody>
      </p:sp>
    </p:spTree>
    <p:extLst>
      <p:ext uri="{BB962C8B-B14F-4D97-AF65-F5344CB8AC3E}">
        <p14:creationId xmlns:p14="http://schemas.microsoft.com/office/powerpoint/2010/main" val="4393319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70000" y="1247775"/>
            <a:ext cx="7620000" cy="2652713"/>
          </a:xfrm>
        </p:spPr>
        <p:txBody>
          <a:bodyPr/>
          <a:lstStyle>
            <a:lvl1pPr algn="ctr">
              <a:defRPr sz="6000"/>
            </a:lvl1pPr>
          </a:lstStyle>
          <a:p>
            <a:r>
              <a:rPr lang="en-US"/>
              <a:t>Click to edit Master title style</a:t>
            </a:r>
            <a:endParaRPr lang="tr-TR"/>
          </a:p>
        </p:txBody>
      </p:sp>
      <p:sp>
        <p:nvSpPr>
          <p:cNvPr id="3" name="Subtitle 2"/>
          <p:cNvSpPr>
            <a:spLocks noGrp="1"/>
          </p:cNvSpPr>
          <p:nvPr>
            <p:ph type="subTitle" idx="1"/>
          </p:nvPr>
        </p:nvSpPr>
        <p:spPr>
          <a:xfrm>
            <a:off x="1270000" y="4002088"/>
            <a:ext cx="7620000" cy="183991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tr-TR"/>
          </a:p>
        </p:txBody>
      </p:sp>
    </p:spTree>
    <p:extLst>
      <p:ext uri="{BB962C8B-B14F-4D97-AF65-F5344CB8AC3E}">
        <p14:creationId xmlns:p14="http://schemas.microsoft.com/office/powerpoint/2010/main" val="700349757"/>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tr-T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Tree>
    <p:extLst>
      <p:ext uri="{BB962C8B-B14F-4D97-AF65-F5344CB8AC3E}">
        <p14:creationId xmlns:p14="http://schemas.microsoft.com/office/powerpoint/2010/main" val="3988726553"/>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24700" y="1282700"/>
            <a:ext cx="2044700" cy="3530600"/>
          </a:xfrm>
        </p:spPr>
        <p:txBody>
          <a:bodyPr vert="eaVert"/>
          <a:lstStyle/>
          <a:p>
            <a:r>
              <a:rPr lang="en-US"/>
              <a:t>Click to edit Master title style</a:t>
            </a:r>
            <a:endParaRPr lang="tr-TR"/>
          </a:p>
        </p:txBody>
      </p:sp>
      <p:sp>
        <p:nvSpPr>
          <p:cNvPr id="3" name="Vertical Text Placeholder 2"/>
          <p:cNvSpPr>
            <a:spLocks noGrp="1"/>
          </p:cNvSpPr>
          <p:nvPr>
            <p:ph type="body" orient="vert" idx="1"/>
          </p:nvPr>
        </p:nvSpPr>
        <p:spPr>
          <a:xfrm>
            <a:off x="990600" y="1282700"/>
            <a:ext cx="5981700" cy="35306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Tree>
    <p:extLst>
      <p:ext uri="{BB962C8B-B14F-4D97-AF65-F5344CB8AC3E}">
        <p14:creationId xmlns:p14="http://schemas.microsoft.com/office/powerpoint/2010/main" val="1335837074"/>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70000" y="1247775"/>
            <a:ext cx="7620000" cy="2652713"/>
          </a:xfrm>
        </p:spPr>
        <p:txBody>
          <a:bodyPr anchor="b"/>
          <a:lstStyle>
            <a:lvl1pPr algn="ctr">
              <a:defRPr sz="6000"/>
            </a:lvl1pPr>
          </a:lstStyle>
          <a:p>
            <a:r>
              <a:rPr lang="en-US"/>
              <a:t>Click to edit Master title style</a:t>
            </a:r>
            <a:endParaRPr lang="tr-TR"/>
          </a:p>
        </p:txBody>
      </p:sp>
      <p:sp>
        <p:nvSpPr>
          <p:cNvPr id="3" name="Subtitle 2"/>
          <p:cNvSpPr>
            <a:spLocks noGrp="1"/>
          </p:cNvSpPr>
          <p:nvPr>
            <p:ph type="subTitle" idx="1"/>
          </p:nvPr>
        </p:nvSpPr>
        <p:spPr>
          <a:xfrm>
            <a:off x="1270000" y="4002088"/>
            <a:ext cx="7620000" cy="183991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tr-TR"/>
          </a:p>
        </p:txBody>
      </p:sp>
    </p:spTree>
    <p:extLst>
      <p:ext uri="{BB962C8B-B14F-4D97-AF65-F5344CB8AC3E}">
        <p14:creationId xmlns:p14="http://schemas.microsoft.com/office/powerpoint/2010/main" val="4161476809"/>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tr-T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Tree>
    <p:extLst>
      <p:ext uri="{BB962C8B-B14F-4D97-AF65-F5344CB8AC3E}">
        <p14:creationId xmlns:p14="http://schemas.microsoft.com/office/powerpoint/2010/main" val="309795277"/>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93738" y="1900238"/>
            <a:ext cx="8763000" cy="3168650"/>
          </a:xfrm>
        </p:spPr>
        <p:txBody>
          <a:bodyPr anchor="b"/>
          <a:lstStyle>
            <a:lvl1pPr>
              <a:defRPr sz="6000"/>
            </a:lvl1pPr>
          </a:lstStyle>
          <a:p>
            <a:r>
              <a:rPr lang="en-US"/>
              <a:t>Click to edit Master title style</a:t>
            </a:r>
            <a:endParaRPr lang="tr-TR"/>
          </a:p>
        </p:txBody>
      </p:sp>
      <p:sp>
        <p:nvSpPr>
          <p:cNvPr id="3" name="Text Placeholder 2"/>
          <p:cNvSpPr>
            <a:spLocks noGrp="1"/>
          </p:cNvSpPr>
          <p:nvPr>
            <p:ph type="body" idx="1"/>
          </p:nvPr>
        </p:nvSpPr>
        <p:spPr>
          <a:xfrm>
            <a:off x="693738" y="5099050"/>
            <a:ext cx="8763000" cy="1666875"/>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2372046550"/>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tr-TR"/>
          </a:p>
        </p:txBody>
      </p:sp>
      <p:sp>
        <p:nvSpPr>
          <p:cNvPr id="3" name="Content Placeholder 2"/>
          <p:cNvSpPr>
            <a:spLocks noGrp="1"/>
          </p:cNvSpPr>
          <p:nvPr>
            <p:ph sz="half" idx="1"/>
          </p:nvPr>
        </p:nvSpPr>
        <p:spPr>
          <a:xfrm>
            <a:off x="50800" y="2159000"/>
            <a:ext cx="4965700" cy="5435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Content Placeholder 3"/>
          <p:cNvSpPr>
            <a:spLocks noGrp="1"/>
          </p:cNvSpPr>
          <p:nvPr>
            <p:ph sz="half" idx="2"/>
          </p:nvPr>
        </p:nvSpPr>
        <p:spPr>
          <a:xfrm>
            <a:off x="5168900" y="2159000"/>
            <a:ext cx="4965700" cy="5435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Tree>
    <p:extLst>
      <p:ext uri="{BB962C8B-B14F-4D97-AF65-F5344CB8AC3E}">
        <p14:creationId xmlns:p14="http://schemas.microsoft.com/office/powerpoint/2010/main" val="1417660329"/>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00088" y="406400"/>
            <a:ext cx="8763000" cy="1471613"/>
          </a:xfrm>
        </p:spPr>
        <p:txBody>
          <a:bodyPr/>
          <a:lstStyle/>
          <a:p>
            <a:r>
              <a:rPr lang="en-US"/>
              <a:t>Click to edit Master title style</a:t>
            </a:r>
            <a:endParaRPr lang="tr-TR"/>
          </a:p>
        </p:txBody>
      </p:sp>
      <p:sp>
        <p:nvSpPr>
          <p:cNvPr id="3" name="Text Placeholder 2"/>
          <p:cNvSpPr>
            <a:spLocks noGrp="1"/>
          </p:cNvSpPr>
          <p:nvPr>
            <p:ph type="body" idx="1"/>
          </p:nvPr>
        </p:nvSpPr>
        <p:spPr>
          <a:xfrm>
            <a:off x="700088" y="1868488"/>
            <a:ext cx="4297362" cy="9144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00088" y="2782888"/>
            <a:ext cx="4297362" cy="4094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Text Placeholder 4"/>
          <p:cNvSpPr>
            <a:spLocks noGrp="1"/>
          </p:cNvSpPr>
          <p:nvPr>
            <p:ph type="body" sz="quarter" idx="3"/>
          </p:nvPr>
        </p:nvSpPr>
        <p:spPr>
          <a:xfrm>
            <a:off x="5143500" y="1868488"/>
            <a:ext cx="4319588" cy="9144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43500" y="2782888"/>
            <a:ext cx="4319588" cy="4094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Tree>
    <p:extLst>
      <p:ext uri="{BB962C8B-B14F-4D97-AF65-F5344CB8AC3E}">
        <p14:creationId xmlns:p14="http://schemas.microsoft.com/office/powerpoint/2010/main" val="1684786793"/>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tr-TR"/>
          </a:p>
        </p:txBody>
      </p:sp>
    </p:spTree>
    <p:extLst>
      <p:ext uri="{BB962C8B-B14F-4D97-AF65-F5344CB8AC3E}">
        <p14:creationId xmlns:p14="http://schemas.microsoft.com/office/powerpoint/2010/main" val="3534633830"/>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90211555"/>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0088" y="508000"/>
            <a:ext cx="3276600" cy="1778000"/>
          </a:xfrm>
        </p:spPr>
        <p:txBody>
          <a:bodyPr anchor="b"/>
          <a:lstStyle>
            <a:lvl1pPr>
              <a:defRPr sz="3200"/>
            </a:lvl1pPr>
          </a:lstStyle>
          <a:p>
            <a:r>
              <a:rPr lang="en-US"/>
              <a:t>Click to edit Master title style</a:t>
            </a:r>
            <a:endParaRPr lang="tr-TR"/>
          </a:p>
        </p:txBody>
      </p:sp>
      <p:sp>
        <p:nvSpPr>
          <p:cNvPr id="3" name="Content Placeholder 2"/>
          <p:cNvSpPr>
            <a:spLocks noGrp="1"/>
          </p:cNvSpPr>
          <p:nvPr>
            <p:ph idx="1"/>
          </p:nvPr>
        </p:nvSpPr>
        <p:spPr>
          <a:xfrm>
            <a:off x="4319588" y="1096963"/>
            <a:ext cx="5143500" cy="54149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Text Placeholder 3"/>
          <p:cNvSpPr>
            <a:spLocks noGrp="1"/>
          </p:cNvSpPr>
          <p:nvPr>
            <p:ph type="body" sz="half" idx="2"/>
          </p:nvPr>
        </p:nvSpPr>
        <p:spPr>
          <a:xfrm>
            <a:off x="700088" y="2286000"/>
            <a:ext cx="3276600" cy="423545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472393592"/>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tr-T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Tree>
    <p:extLst>
      <p:ext uri="{BB962C8B-B14F-4D97-AF65-F5344CB8AC3E}">
        <p14:creationId xmlns:p14="http://schemas.microsoft.com/office/powerpoint/2010/main" val="2380888390"/>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0088" y="508000"/>
            <a:ext cx="3276600" cy="1778000"/>
          </a:xfrm>
        </p:spPr>
        <p:txBody>
          <a:bodyPr anchor="b"/>
          <a:lstStyle>
            <a:lvl1pPr>
              <a:defRPr sz="3200"/>
            </a:lvl1pPr>
          </a:lstStyle>
          <a:p>
            <a:r>
              <a:rPr lang="en-US"/>
              <a:t>Click to edit Master title style</a:t>
            </a:r>
            <a:endParaRPr lang="tr-TR"/>
          </a:p>
        </p:txBody>
      </p:sp>
      <p:sp>
        <p:nvSpPr>
          <p:cNvPr id="3" name="Picture Placeholder 2"/>
          <p:cNvSpPr>
            <a:spLocks noGrp="1"/>
          </p:cNvSpPr>
          <p:nvPr>
            <p:ph type="pic" idx="1"/>
          </p:nvPr>
        </p:nvSpPr>
        <p:spPr>
          <a:xfrm>
            <a:off x="4319588" y="1096963"/>
            <a:ext cx="5143500" cy="541496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tr-TR" noProof="0">
              <a:sym typeface="Gill Sans" charset="0"/>
            </a:endParaRPr>
          </a:p>
        </p:txBody>
      </p:sp>
      <p:sp>
        <p:nvSpPr>
          <p:cNvPr id="4" name="Text Placeholder 3"/>
          <p:cNvSpPr>
            <a:spLocks noGrp="1"/>
          </p:cNvSpPr>
          <p:nvPr>
            <p:ph type="body" sz="half" idx="2"/>
          </p:nvPr>
        </p:nvSpPr>
        <p:spPr>
          <a:xfrm>
            <a:off x="700088" y="2286000"/>
            <a:ext cx="3276600" cy="423545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3342869700"/>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tr-T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Tree>
    <p:extLst>
      <p:ext uri="{BB962C8B-B14F-4D97-AF65-F5344CB8AC3E}">
        <p14:creationId xmlns:p14="http://schemas.microsoft.com/office/powerpoint/2010/main" val="3364954215"/>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13650" y="50800"/>
            <a:ext cx="2520950" cy="7543800"/>
          </a:xfrm>
        </p:spPr>
        <p:txBody>
          <a:bodyPr vert="eaVert"/>
          <a:lstStyle/>
          <a:p>
            <a:r>
              <a:rPr lang="en-US"/>
              <a:t>Click to edit Master title style</a:t>
            </a:r>
            <a:endParaRPr lang="tr-TR"/>
          </a:p>
        </p:txBody>
      </p:sp>
      <p:sp>
        <p:nvSpPr>
          <p:cNvPr id="3" name="Vertical Text Placeholder 2"/>
          <p:cNvSpPr>
            <a:spLocks noGrp="1"/>
          </p:cNvSpPr>
          <p:nvPr>
            <p:ph type="body" orient="vert" idx="1"/>
          </p:nvPr>
        </p:nvSpPr>
        <p:spPr>
          <a:xfrm>
            <a:off x="50800" y="50800"/>
            <a:ext cx="7410450" cy="7543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Tree>
    <p:extLst>
      <p:ext uri="{BB962C8B-B14F-4D97-AF65-F5344CB8AC3E}">
        <p14:creationId xmlns:p14="http://schemas.microsoft.com/office/powerpoint/2010/main" val="4224322734"/>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70000" y="1247775"/>
            <a:ext cx="7620000" cy="2652713"/>
          </a:xfrm>
        </p:spPr>
        <p:txBody>
          <a:bodyPr anchor="b"/>
          <a:lstStyle>
            <a:lvl1pPr algn="ctr">
              <a:defRPr sz="6000"/>
            </a:lvl1pPr>
          </a:lstStyle>
          <a:p>
            <a:r>
              <a:rPr lang="en-US"/>
              <a:t>Click to edit Master title style</a:t>
            </a:r>
            <a:endParaRPr lang="tr-TR"/>
          </a:p>
        </p:txBody>
      </p:sp>
      <p:sp>
        <p:nvSpPr>
          <p:cNvPr id="3" name="Subtitle 2"/>
          <p:cNvSpPr>
            <a:spLocks noGrp="1"/>
          </p:cNvSpPr>
          <p:nvPr>
            <p:ph type="subTitle" idx="1"/>
          </p:nvPr>
        </p:nvSpPr>
        <p:spPr>
          <a:xfrm>
            <a:off x="1270000" y="4002088"/>
            <a:ext cx="7620000" cy="183991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tr-TR"/>
          </a:p>
        </p:txBody>
      </p:sp>
      <p:sp>
        <p:nvSpPr>
          <p:cNvPr id="4" name="Text Box 4"/>
          <p:cNvSpPr txBox="1">
            <a:spLocks noGrp="1" noChangeArrowheads="1"/>
          </p:cNvSpPr>
          <p:nvPr>
            <p:ph type="sldNum" sz="quarter" idx="10"/>
          </p:nvPr>
        </p:nvSpPr>
        <p:spPr>
          <a:ln/>
        </p:spPr>
        <p:txBody>
          <a:bodyPr/>
          <a:lstStyle>
            <a:lvl1pPr>
              <a:defRPr/>
            </a:lvl1pPr>
          </a:lstStyle>
          <a:p>
            <a:pPr>
              <a:defRPr/>
            </a:pPr>
            <a:fld id="{1703C888-0674-431D-9B65-55E8B15130F4}" type="slidenum">
              <a:rPr lang="en-US" altLang="tr-TR"/>
              <a:pPr>
                <a:defRPr/>
              </a:pPr>
              <a:t>‹#›</a:t>
            </a:fld>
            <a:endParaRPr lang="en-US" altLang="tr-TR"/>
          </a:p>
        </p:txBody>
      </p:sp>
    </p:spTree>
    <p:extLst>
      <p:ext uri="{BB962C8B-B14F-4D97-AF65-F5344CB8AC3E}">
        <p14:creationId xmlns:p14="http://schemas.microsoft.com/office/powerpoint/2010/main" val="1002465815"/>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tr-T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Text Box 4"/>
          <p:cNvSpPr txBox="1">
            <a:spLocks noGrp="1" noChangeArrowheads="1"/>
          </p:cNvSpPr>
          <p:nvPr>
            <p:ph type="sldNum" sz="quarter" idx="10"/>
          </p:nvPr>
        </p:nvSpPr>
        <p:spPr>
          <a:ln/>
        </p:spPr>
        <p:txBody>
          <a:bodyPr/>
          <a:lstStyle>
            <a:lvl1pPr>
              <a:defRPr/>
            </a:lvl1pPr>
          </a:lstStyle>
          <a:p>
            <a:pPr>
              <a:defRPr/>
            </a:pPr>
            <a:fld id="{A8BF5258-15B7-4894-AAF5-2602AA9DBEA4}" type="slidenum">
              <a:rPr lang="en-US" altLang="tr-TR"/>
              <a:pPr>
                <a:defRPr/>
              </a:pPr>
              <a:t>‹#›</a:t>
            </a:fld>
            <a:endParaRPr lang="en-US" altLang="tr-TR"/>
          </a:p>
        </p:txBody>
      </p:sp>
    </p:spTree>
    <p:extLst>
      <p:ext uri="{BB962C8B-B14F-4D97-AF65-F5344CB8AC3E}">
        <p14:creationId xmlns:p14="http://schemas.microsoft.com/office/powerpoint/2010/main" val="890769691"/>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93738" y="1900238"/>
            <a:ext cx="8763000" cy="3168650"/>
          </a:xfrm>
        </p:spPr>
        <p:txBody>
          <a:bodyPr anchor="b"/>
          <a:lstStyle>
            <a:lvl1pPr>
              <a:defRPr sz="6000"/>
            </a:lvl1pPr>
          </a:lstStyle>
          <a:p>
            <a:r>
              <a:rPr lang="en-US"/>
              <a:t>Click to edit Master title style</a:t>
            </a:r>
            <a:endParaRPr lang="tr-TR"/>
          </a:p>
        </p:txBody>
      </p:sp>
      <p:sp>
        <p:nvSpPr>
          <p:cNvPr id="3" name="Text Placeholder 2"/>
          <p:cNvSpPr>
            <a:spLocks noGrp="1"/>
          </p:cNvSpPr>
          <p:nvPr>
            <p:ph type="body" idx="1"/>
          </p:nvPr>
        </p:nvSpPr>
        <p:spPr>
          <a:xfrm>
            <a:off x="693738" y="5099050"/>
            <a:ext cx="8763000" cy="1666875"/>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Text Box 4"/>
          <p:cNvSpPr txBox="1">
            <a:spLocks noGrp="1" noChangeArrowheads="1"/>
          </p:cNvSpPr>
          <p:nvPr>
            <p:ph type="sldNum" sz="quarter" idx="10"/>
          </p:nvPr>
        </p:nvSpPr>
        <p:spPr>
          <a:ln/>
        </p:spPr>
        <p:txBody>
          <a:bodyPr/>
          <a:lstStyle>
            <a:lvl1pPr>
              <a:defRPr/>
            </a:lvl1pPr>
          </a:lstStyle>
          <a:p>
            <a:pPr>
              <a:defRPr/>
            </a:pPr>
            <a:fld id="{9C697F39-0DF3-45ED-ABC5-24B2B3A2F74A}" type="slidenum">
              <a:rPr lang="en-US" altLang="tr-TR"/>
              <a:pPr>
                <a:defRPr/>
              </a:pPr>
              <a:t>‹#›</a:t>
            </a:fld>
            <a:endParaRPr lang="en-US" altLang="tr-TR"/>
          </a:p>
        </p:txBody>
      </p:sp>
    </p:spTree>
    <p:extLst>
      <p:ext uri="{BB962C8B-B14F-4D97-AF65-F5344CB8AC3E}">
        <p14:creationId xmlns:p14="http://schemas.microsoft.com/office/powerpoint/2010/main" val="943615156"/>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tr-TR"/>
          </a:p>
        </p:txBody>
      </p:sp>
      <p:sp>
        <p:nvSpPr>
          <p:cNvPr id="3" name="Content Placeholder 2"/>
          <p:cNvSpPr>
            <a:spLocks noGrp="1"/>
          </p:cNvSpPr>
          <p:nvPr>
            <p:ph sz="half" idx="1"/>
          </p:nvPr>
        </p:nvSpPr>
        <p:spPr>
          <a:xfrm>
            <a:off x="50800" y="2159000"/>
            <a:ext cx="4965700" cy="5435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Content Placeholder 3"/>
          <p:cNvSpPr>
            <a:spLocks noGrp="1"/>
          </p:cNvSpPr>
          <p:nvPr>
            <p:ph sz="half" idx="2"/>
          </p:nvPr>
        </p:nvSpPr>
        <p:spPr>
          <a:xfrm>
            <a:off x="5168900" y="2159000"/>
            <a:ext cx="4965700" cy="5435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Text Box 4"/>
          <p:cNvSpPr txBox="1">
            <a:spLocks noGrp="1" noChangeArrowheads="1"/>
          </p:cNvSpPr>
          <p:nvPr>
            <p:ph type="sldNum" sz="quarter" idx="10"/>
          </p:nvPr>
        </p:nvSpPr>
        <p:spPr>
          <a:ln/>
        </p:spPr>
        <p:txBody>
          <a:bodyPr/>
          <a:lstStyle>
            <a:lvl1pPr>
              <a:defRPr/>
            </a:lvl1pPr>
          </a:lstStyle>
          <a:p>
            <a:pPr>
              <a:defRPr/>
            </a:pPr>
            <a:fld id="{BE328102-705E-4B2D-A52B-3C91ECA42658}" type="slidenum">
              <a:rPr lang="en-US" altLang="tr-TR"/>
              <a:pPr>
                <a:defRPr/>
              </a:pPr>
              <a:t>‹#›</a:t>
            </a:fld>
            <a:endParaRPr lang="en-US" altLang="tr-TR"/>
          </a:p>
        </p:txBody>
      </p:sp>
    </p:spTree>
    <p:extLst>
      <p:ext uri="{BB962C8B-B14F-4D97-AF65-F5344CB8AC3E}">
        <p14:creationId xmlns:p14="http://schemas.microsoft.com/office/powerpoint/2010/main" val="1793896940"/>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00088" y="406400"/>
            <a:ext cx="8763000" cy="1471613"/>
          </a:xfrm>
        </p:spPr>
        <p:txBody>
          <a:bodyPr/>
          <a:lstStyle/>
          <a:p>
            <a:r>
              <a:rPr lang="en-US"/>
              <a:t>Click to edit Master title style</a:t>
            </a:r>
            <a:endParaRPr lang="tr-TR"/>
          </a:p>
        </p:txBody>
      </p:sp>
      <p:sp>
        <p:nvSpPr>
          <p:cNvPr id="3" name="Text Placeholder 2"/>
          <p:cNvSpPr>
            <a:spLocks noGrp="1"/>
          </p:cNvSpPr>
          <p:nvPr>
            <p:ph type="body" idx="1"/>
          </p:nvPr>
        </p:nvSpPr>
        <p:spPr>
          <a:xfrm>
            <a:off x="700088" y="1868488"/>
            <a:ext cx="4297362" cy="9144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00088" y="2782888"/>
            <a:ext cx="4297362" cy="4094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Text Placeholder 4"/>
          <p:cNvSpPr>
            <a:spLocks noGrp="1"/>
          </p:cNvSpPr>
          <p:nvPr>
            <p:ph type="body" sz="quarter" idx="3"/>
          </p:nvPr>
        </p:nvSpPr>
        <p:spPr>
          <a:xfrm>
            <a:off x="5143500" y="1868488"/>
            <a:ext cx="4319588" cy="9144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43500" y="2782888"/>
            <a:ext cx="4319588" cy="4094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7" name="Text Box 4"/>
          <p:cNvSpPr txBox="1">
            <a:spLocks noGrp="1" noChangeArrowheads="1"/>
          </p:cNvSpPr>
          <p:nvPr>
            <p:ph type="sldNum" sz="quarter" idx="10"/>
          </p:nvPr>
        </p:nvSpPr>
        <p:spPr>
          <a:ln/>
        </p:spPr>
        <p:txBody>
          <a:bodyPr/>
          <a:lstStyle>
            <a:lvl1pPr>
              <a:defRPr/>
            </a:lvl1pPr>
          </a:lstStyle>
          <a:p>
            <a:pPr>
              <a:defRPr/>
            </a:pPr>
            <a:fld id="{9389FFEE-360A-4342-B7D7-C7C980EA4E71}" type="slidenum">
              <a:rPr lang="en-US" altLang="tr-TR"/>
              <a:pPr>
                <a:defRPr/>
              </a:pPr>
              <a:t>‹#›</a:t>
            </a:fld>
            <a:endParaRPr lang="en-US" altLang="tr-TR"/>
          </a:p>
        </p:txBody>
      </p:sp>
    </p:spTree>
    <p:extLst>
      <p:ext uri="{BB962C8B-B14F-4D97-AF65-F5344CB8AC3E}">
        <p14:creationId xmlns:p14="http://schemas.microsoft.com/office/powerpoint/2010/main" val="609791879"/>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tr-TR"/>
          </a:p>
        </p:txBody>
      </p:sp>
      <p:sp>
        <p:nvSpPr>
          <p:cNvPr id="3" name="Text Box 4"/>
          <p:cNvSpPr txBox="1">
            <a:spLocks noGrp="1" noChangeArrowheads="1"/>
          </p:cNvSpPr>
          <p:nvPr>
            <p:ph type="sldNum" sz="quarter" idx="10"/>
          </p:nvPr>
        </p:nvSpPr>
        <p:spPr>
          <a:ln/>
        </p:spPr>
        <p:txBody>
          <a:bodyPr/>
          <a:lstStyle>
            <a:lvl1pPr>
              <a:defRPr/>
            </a:lvl1pPr>
          </a:lstStyle>
          <a:p>
            <a:pPr>
              <a:defRPr/>
            </a:pPr>
            <a:fld id="{A5472FE7-0327-454C-AC95-4719A07C5C87}" type="slidenum">
              <a:rPr lang="en-US" altLang="tr-TR"/>
              <a:pPr>
                <a:defRPr/>
              </a:pPr>
              <a:t>‹#›</a:t>
            </a:fld>
            <a:endParaRPr lang="en-US" altLang="tr-TR"/>
          </a:p>
        </p:txBody>
      </p:sp>
    </p:spTree>
    <p:extLst>
      <p:ext uri="{BB962C8B-B14F-4D97-AF65-F5344CB8AC3E}">
        <p14:creationId xmlns:p14="http://schemas.microsoft.com/office/powerpoint/2010/main" val="3793814133"/>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Text Box 4"/>
          <p:cNvSpPr txBox="1">
            <a:spLocks noGrp="1" noChangeArrowheads="1"/>
          </p:cNvSpPr>
          <p:nvPr>
            <p:ph type="sldNum" sz="quarter" idx="10"/>
          </p:nvPr>
        </p:nvSpPr>
        <p:spPr>
          <a:ln/>
        </p:spPr>
        <p:txBody>
          <a:bodyPr/>
          <a:lstStyle>
            <a:lvl1pPr>
              <a:defRPr/>
            </a:lvl1pPr>
          </a:lstStyle>
          <a:p>
            <a:pPr>
              <a:defRPr/>
            </a:pPr>
            <a:fld id="{9ECF268C-6464-4754-8261-2CE8274183BC}" type="slidenum">
              <a:rPr lang="en-US" altLang="tr-TR"/>
              <a:pPr>
                <a:defRPr/>
              </a:pPr>
              <a:t>‹#›</a:t>
            </a:fld>
            <a:endParaRPr lang="en-US" altLang="tr-TR"/>
          </a:p>
        </p:txBody>
      </p:sp>
    </p:spTree>
    <p:extLst>
      <p:ext uri="{BB962C8B-B14F-4D97-AF65-F5344CB8AC3E}">
        <p14:creationId xmlns:p14="http://schemas.microsoft.com/office/powerpoint/2010/main" val="4001253870"/>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93738" y="1900238"/>
            <a:ext cx="8763000" cy="3168650"/>
          </a:xfrm>
        </p:spPr>
        <p:txBody>
          <a:bodyPr/>
          <a:lstStyle>
            <a:lvl1pPr>
              <a:defRPr sz="6000"/>
            </a:lvl1pPr>
          </a:lstStyle>
          <a:p>
            <a:r>
              <a:rPr lang="en-US"/>
              <a:t>Click to edit Master title style</a:t>
            </a:r>
            <a:endParaRPr lang="tr-TR"/>
          </a:p>
        </p:txBody>
      </p:sp>
      <p:sp>
        <p:nvSpPr>
          <p:cNvPr id="3" name="Text Placeholder 2"/>
          <p:cNvSpPr>
            <a:spLocks noGrp="1"/>
          </p:cNvSpPr>
          <p:nvPr>
            <p:ph type="body" idx="1"/>
          </p:nvPr>
        </p:nvSpPr>
        <p:spPr>
          <a:xfrm>
            <a:off x="693738" y="5099050"/>
            <a:ext cx="8763000" cy="1666875"/>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604705678"/>
      </p:ext>
    </p:extLst>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0088" y="508000"/>
            <a:ext cx="3276600" cy="1778000"/>
          </a:xfrm>
        </p:spPr>
        <p:txBody>
          <a:bodyPr anchor="b"/>
          <a:lstStyle>
            <a:lvl1pPr>
              <a:defRPr sz="3200"/>
            </a:lvl1pPr>
          </a:lstStyle>
          <a:p>
            <a:r>
              <a:rPr lang="en-US"/>
              <a:t>Click to edit Master title style</a:t>
            </a:r>
            <a:endParaRPr lang="tr-TR"/>
          </a:p>
        </p:txBody>
      </p:sp>
      <p:sp>
        <p:nvSpPr>
          <p:cNvPr id="3" name="Content Placeholder 2"/>
          <p:cNvSpPr>
            <a:spLocks noGrp="1"/>
          </p:cNvSpPr>
          <p:nvPr>
            <p:ph idx="1"/>
          </p:nvPr>
        </p:nvSpPr>
        <p:spPr>
          <a:xfrm>
            <a:off x="4319588" y="1096963"/>
            <a:ext cx="5143500" cy="54149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Text Placeholder 3"/>
          <p:cNvSpPr>
            <a:spLocks noGrp="1"/>
          </p:cNvSpPr>
          <p:nvPr>
            <p:ph type="body" sz="half" idx="2"/>
          </p:nvPr>
        </p:nvSpPr>
        <p:spPr>
          <a:xfrm>
            <a:off x="700088" y="2286000"/>
            <a:ext cx="3276600" cy="423545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Text Box 4"/>
          <p:cNvSpPr txBox="1">
            <a:spLocks noGrp="1" noChangeArrowheads="1"/>
          </p:cNvSpPr>
          <p:nvPr>
            <p:ph type="sldNum" sz="quarter" idx="10"/>
          </p:nvPr>
        </p:nvSpPr>
        <p:spPr>
          <a:ln/>
        </p:spPr>
        <p:txBody>
          <a:bodyPr/>
          <a:lstStyle>
            <a:lvl1pPr>
              <a:defRPr/>
            </a:lvl1pPr>
          </a:lstStyle>
          <a:p>
            <a:pPr>
              <a:defRPr/>
            </a:pPr>
            <a:fld id="{1EDB4424-5FD9-4D97-9E87-4BCD2D099CD5}" type="slidenum">
              <a:rPr lang="en-US" altLang="tr-TR"/>
              <a:pPr>
                <a:defRPr/>
              </a:pPr>
              <a:t>‹#›</a:t>
            </a:fld>
            <a:endParaRPr lang="en-US" altLang="tr-TR"/>
          </a:p>
        </p:txBody>
      </p:sp>
    </p:spTree>
    <p:extLst>
      <p:ext uri="{BB962C8B-B14F-4D97-AF65-F5344CB8AC3E}">
        <p14:creationId xmlns:p14="http://schemas.microsoft.com/office/powerpoint/2010/main" val="2209734749"/>
      </p:ext>
    </p:extLst>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0088" y="508000"/>
            <a:ext cx="3276600" cy="1778000"/>
          </a:xfrm>
        </p:spPr>
        <p:txBody>
          <a:bodyPr anchor="b"/>
          <a:lstStyle>
            <a:lvl1pPr>
              <a:defRPr sz="3200"/>
            </a:lvl1pPr>
          </a:lstStyle>
          <a:p>
            <a:r>
              <a:rPr lang="en-US"/>
              <a:t>Click to edit Master title style</a:t>
            </a:r>
            <a:endParaRPr lang="tr-TR"/>
          </a:p>
        </p:txBody>
      </p:sp>
      <p:sp>
        <p:nvSpPr>
          <p:cNvPr id="3" name="Picture Placeholder 2"/>
          <p:cNvSpPr>
            <a:spLocks noGrp="1"/>
          </p:cNvSpPr>
          <p:nvPr>
            <p:ph type="pic" idx="1"/>
          </p:nvPr>
        </p:nvSpPr>
        <p:spPr>
          <a:xfrm>
            <a:off x="4319588" y="1096963"/>
            <a:ext cx="5143500" cy="541496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tr-TR" noProof="0">
              <a:sym typeface="Gill Sans" charset="0"/>
            </a:endParaRPr>
          </a:p>
        </p:txBody>
      </p:sp>
      <p:sp>
        <p:nvSpPr>
          <p:cNvPr id="4" name="Text Placeholder 3"/>
          <p:cNvSpPr>
            <a:spLocks noGrp="1"/>
          </p:cNvSpPr>
          <p:nvPr>
            <p:ph type="body" sz="half" idx="2"/>
          </p:nvPr>
        </p:nvSpPr>
        <p:spPr>
          <a:xfrm>
            <a:off x="700088" y="2286000"/>
            <a:ext cx="3276600" cy="423545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Text Box 4"/>
          <p:cNvSpPr txBox="1">
            <a:spLocks noGrp="1" noChangeArrowheads="1"/>
          </p:cNvSpPr>
          <p:nvPr>
            <p:ph type="sldNum" sz="quarter" idx="10"/>
          </p:nvPr>
        </p:nvSpPr>
        <p:spPr>
          <a:ln/>
        </p:spPr>
        <p:txBody>
          <a:bodyPr/>
          <a:lstStyle>
            <a:lvl1pPr>
              <a:defRPr/>
            </a:lvl1pPr>
          </a:lstStyle>
          <a:p>
            <a:pPr>
              <a:defRPr/>
            </a:pPr>
            <a:fld id="{5014636D-6CB3-4EDA-ABDF-C845B364CF96}" type="slidenum">
              <a:rPr lang="en-US" altLang="tr-TR"/>
              <a:pPr>
                <a:defRPr/>
              </a:pPr>
              <a:t>‹#›</a:t>
            </a:fld>
            <a:endParaRPr lang="en-US" altLang="tr-TR"/>
          </a:p>
        </p:txBody>
      </p:sp>
    </p:spTree>
    <p:extLst>
      <p:ext uri="{BB962C8B-B14F-4D97-AF65-F5344CB8AC3E}">
        <p14:creationId xmlns:p14="http://schemas.microsoft.com/office/powerpoint/2010/main" val="2571808023"/>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tr-T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Text Box 4"/>
          <p:cNvSpPr txBox="1">
            <a:spLocks noGrp="1" noChangeArrowheads="1"/>
          </p:cNvSpPr>
          <p:nvPr>
            <p:ph type="sldNum" sz="quarter" idx="10"/>
          </p:nvPr>
        </p:nvSpPr>
        <p:spPr>
          <a:ln/>
        </p:spPr>
        <p:txBody>
          <a:bodyPr/>
          <a:lstStyle>
            <a:lvl1pPr>
              <a:defRPr/>
            </a:lvl1pPr>
          </a:lstStyle>
          <a:p>
            <a:pPr>
              <a:defRPr/>
            </a:pPr>
            <a:fld id="{7C277D98-977E-46F5-B7AB-A0487D889B4A}" type="slidenum">
              <a:rPr lang="en-US" altLang="tr-TR"/>
              <a:pPr>
                <a:defRPr/>
              </a:pPr>
              <a:t>‹#›</a:t>
            </a:fld>
            <a:endParaRPr lang="en-US" altLang="tr-TR"/>
          </a:p>
        </p:txBody>
      </p:sp>
    </p:spTree>
    <p:extLst>
      <p:ext uri="{BB962C8B-B14F-4D97-AF65-F5344CB8AC3E}">
        <p14:creationId xmlns:p14="http://schemas.microsoft.com/office/powerpoint/2010/main" val="3155725449"/>
      </p:ext>
    </p:extLst>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13650" y="50800"/>
            <a:ext cx="2520950" cy="7543800"/>
          </a:xfrm>
        </p:spPr>
        <p:txBody>
          <a:bodyPr vert="eaVert"/>
          <a:lstStyle/>
          <a:p>
            <a:r>
              <a:rPr lang="en-US"/>
              <a:t>Click to edit Master title style</a:t>
            </a:r>
            <a:endParaRPr lang="tr-TR"/>
          </a:p>
        </p:txBody>
      </p:sp>
      <p:sp>
        <p:nvSpPr>
          <p:cNvPr id="3" name="Vertical Text Placeholder 2"/>
          <p:cNvSpPr>
            <a:spLocks noGrp="1"/>
          </p:cNvSpPr>
          <p:nvPr>
            <p:ph type="body" orient="vert" idx="1"/>
          </p:nvPr>
        </p:nvSpPr>
        <p:spPr>
          <a:xfrm>
            <a:off x="50800" y="50800"/>
            <a:ext cx="7410450" cy="7543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Text Box 4"/>
          <p:cNvSpPr txBox="1">
            <a:spLocks noGrp="1" noChangeArrowheads="1"/>
          </p:cNvSpPr>
          <p:nvPr>
            <p:ph type="sldNum" sz="quarter" idx="10"/>
          </p:nvPr>
        </p:nvSpPr>
        <p:spPr>
          <a:ln/>
        </p:spPr>
        <p:txBody>
          <a:bodyPr/>
          <a:lstStyle>
            <a:lvl1pPr>
              <a:defRPr/>
            </a:lvl1pPr>
          </a:lstStyle>
          <a:p>
            <a:pPr>
              <a:defRPr/>
            </a:pPr>
            <a:fld id="{7685008E-89A3-42A4-A403-DD7D45AF2775}" type="slidenum">
              <a:rPr lang="en-US" altLang="tr-TR"/>
              <a:pPr>
                <a:defRPr/>
              </a:pPr>
              <a:t>‹#›</a:t>
            </a:fld>
            <a:endParaRPr lang="en-US" altLang="tr-TR"/>
          </a:p>
        </p:txBody>
      </p:sp>
    </p:spTree>
    <p:extLst>
      <p:ext uri="{BB962C8B-B14F-4D97-AF65-F5344CB8AC3E}">
        <p14:creationId xmlns:p14="http://schemas.microsoft.com/office/powerpoint/2010/main" val="2372507557"/>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tr-TR"/>
          </a:p>
        </p:txBody>
      </p:sp>
      <p:sp>
        <p:nvSpPr>
          <p:cNvPr id="3" name="Content Placeholder 2"/>
          <p:cNvSpPr>
            <a:spLocks noGrp="1"/>
          </p:cNvSpPr>
          <p:nvPr>
            <p:ph sz="half" idx="1"/>
          </p:nvPr>
        </p:nvSpPr>
        <p:spPr>
          <a:xfrm>
            <a:off x="990600" y="3924300"/>
            <a:ext cx="4013200" cy="889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Content Placeholder 3"/>
          <p:cNvSpPr>
            <a:spLocks noGrp="1"/>
          </p:cNvSpPr>
          <p:nvPr>
            <p:ph sz="half" idx="2"/>
          </p:nvPr>
        </p:nvSpPr>
        <p:spPr>
          <a:xfrm>
            <a:off x="5156200" y="3924300"/>
            <a:ext cx="4013200" cy="889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Tree>
    <p:extLst>
      <p:ext uri="{BB962C8B-B14F-4D97-AF65-F5344CB8AC3E}">
        <p14:creationId xmlns:p14="http://schemas.microsoft.com/office/powerpoint/2010/main" val="3251763570"/>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00088" y="406400"/>
            <a:ext cx="8763000" cy="1471613"/>
          </a:xfrm>
        </p:spPr>
        <p:txBody>
          <a:bodyPr/>
          <a:lstStyle/>
          <a:p>
            <a:r>
              <a:rPr lang="en-US"/>
              <a:t>Click to edit Master title style</a:t>
            </a:r>
            <a:endParaRPr lang="tr-TR"/>
          </a:p>
        </p:txBody>
      </p:sp>
      <p:sp>
        <p:nvSpPr>
          <p:cNvPr id="3" name="Text Placeholder 2"/>
          <p:cNvSpPr>
            <a:spLocks noGrp="1"/>
          </p:cNvSpPr>
          <p:nvPr>
            <p:ph type="body" idx="1"/>
          </p:nvPr>
        </p:nvSpPr>
        <p:spPr>
          <a:xfrm>
            <a:off x="700088" y="1868488"/>
            <a:ext cx="4297362" cy="9144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00088" y="2782888"/>
            <a:ext cx="4297362" cy="4094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Text Placeholder 4"/>
          <p:cNvSpPr>
            <a:spLocks noGrp="1"/>
          </p:cNvSpPr>
          <p:nvPr>
            <p:ph type="body" sz="quarter" idx="3"/>
          </p:nvPr>
        </p:nvSpPr>
        <p:spPr>
          <a:xfrm>
            <a:off x="5143500" y="1868488"/>
            <a:ext cx="4319588" cy="9144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43500" y="2782888"/>
            <a:ext cx="4319588" cy="4094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Tree>
    <p:extLst>
      <p:ext uri="{BB962C8B-B14F-4D97-AF65-F5344CB8AC3E}">
        <p14:creationId xmlns:p14="http://schemas.microsoft.com/office/powerpoint/2010/main" val="2862616174"/>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tr-TR"/>
          </a:p>
        </p:txBody>
      </p:sp>
    </p:spTree>
    <p:extLst>
      <p:ext uri="{BB962C8B-B14F-4D97-AF65-F5344CB8AC3E}">
        <p14:creationId xmlns:p14="http://schemas.microsoft.com/office/powerpoint/2010/main" val="1984749756"/>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4833652"/>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0088" y="508000"/>
            <a:ext cx="3276600" cy="1778000"/>
          </a:xfrm>
        </p:spPr>
        <p:txBody>
          <a:bodyPr/>
          <a:lstStyle>
            <a:lvl1pPr>
              <a:defRPr sz="3200"/>
            </a:lvl1pPr>
          </a:lstStyle>
          <a:p>
            <a:r>
              <a:rPr lang="en-US"/>
              <a:t>Click to edit Master title style</a:t>
            </a:r>
            <a:endParaRPr lang="tr-TR"/>
          </a:p>
        </p:txBody>
      </p:sp>
      <p:sp>
        <p:nvSpPr>
          <p:cNvPr id="3" name="Content Placeholder 2"/>
          <p:cNvSpPr>
            <a:spLocks noGrp="1"/>
          </p:cNvSpPr>
          <p:nvPr>
            <p:ph idx="1"/>
          </p:nvPr>
        </p:nvSpPr>
        <p:spPr>
          <a:xfrm>
            <a:off x="4319588" y="1096963"/>
            <a:ext cx="5143500" cy="54149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Text Placeholder 3"/>
          <p:cNvSpPr>
            <a:spLocks noGrp="1"/>
          </p:cNvSpPr>
          <p:nvPr>
            <p:ph type="body" sz="half" idx="2"/>
          </p:nvPr>
        </p:nvSpPr>
        <p:spPr>
          <a:xfrm>
            <a:off x="700088" y="2286000"/>
            <a:ext cx="3276600" cy="423545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27040660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0088" y="508000"/>
            <a:ext cx="3276600" cy="1778000"/>
          </a:xfrm>
        </p:spPr>
        <p:txBody>
          <a:bodyPr/>
          <a:lstStyle>
            <a:lvl1pPr>
              <a:defRPr sz="3200"/>
            </a:lvl1pPr>
          </a:lstStyle>
          <a:p>
            <a:r>
              <a:rPr lang="en-US"/>
              <a:t>Click to edit Master title style</a:t>
            </a:r>
            <a:endParaRPr lang="tr-TR"/>
          </a:p>
        </p:txBody>
      </p:sp>
      <p:sp>
        <p:nvSpPr>
          <p:cNvPr id="3" name="Picture Placeholder 2"/>
          <p:cNvSpPr>
            <a:spLocks noGrp="1"/>
          </p:cNvSpPr>
          <p:nvPr>
            <p:ph type="pic" idx="1"/>
          </p:nvPr>
        </p:nvSpPr>
        <p:spPr>
          <a:xfrm>
            <a:off x="4319588" y="1096963"/>
            <a:ext cx="5143500" cy="541496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tr-TR" noProof="0">
              <a:sym typeface="Gill Sans" charset="0"/>
            </a:endParaRPr>
          </a:p>
        </p:txBody>
      </p:sp>
      <p:sp>
        <p:nvSpPr>
          <p:cNvPr id="4" name="Text Placeholder 3"/>
          <p:cNvSpPr>
            <a:spLocks noGrp="1"/>
          </p:cNvSpPr>
          <p:nvPr>
            <p:ph type="body" sz="half" idx="2"/>
          </p:nvPr>
        </p:nvSpPr>
        <p:spPr>
          <a:xfrm>
            <a:off x="700088" y="2286000"/>
            <a:ext cx="3276600" cy="423545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4020698108"/>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3.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3.jpe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body" idx="1"/>
          </p:nvPr>
        </p:nvSpPr>
        <p:spPr bwMode="auto">
          <a:xfrm>
            <a:off x="990600" y="3924300"/>
            <a:ext cx="8178800" cy="8890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xmlns="" val="1"/>
            </a:ext>
          </a:extLst>
        </p:spPr>
        <p:txBody>
          <a:bodyPr vert="horz" wrap="square" lIns="38100" tIns="38100" rIns="38100" bIns="38100" numCol="1" anchor="t" anchorCtr="0" compatLnSpc="1">
            <a:prstTxWarp prst="textNoShape">
              <a:avLst/>
            </a:prstTxWarp>
          </a:bodyPr>
          <a:lstStyle/>
          <a:p>
            <a:pPr lvl="0"/>
            <a:r>
              <a:rPr lang="en-US">
                <a:sym typeface="Gill Sans" charset="0"/>
              </a:rPr>
              <a:t>Click to edit Master text styles</a:t>
            </a:r>
          </a:p>
          <a:p>
            <a:pPr lvl="1"/>
            <a:r>
              <a:rPr lang="en-US">
                <a:sym typeface="Gill Sans" charset="0"/>
              </a:rPr>
              <a:t>Second level</a:t>
            </a:r>
          </a:p>
          <a:p>
            <a:pPr lvl="2"/>
            <a:r>
              <a:rPr lang="en-US">
                <a:sym typeface="Gill Sans" charset="0"/>
              </a:rPr>
              <a:t>Third level</a:t>
            </a:r>
          </a:p>
          <a:p>
            <a:pPr lvl="3"/>
            <a:r>
              <a:rPr lang="en-US">
                <a:sym typeface="Gill Sans" charset="0"/>
              </a:rPr>
              <a:t>Fourth level</a:t>
            </a:r>
          </a:p>
          <a:p>
            <a:pPr lvl="4"/>
            <a:r>
              <a:rPr lang="en-US">
                <a:sym typeface="Gill Sans" charset="0"/>
              </a:rPr>
              <a:t>Fifth level</a:t>
            </a:r>
          </a:p>
        </p:txBody>
      </p:sp>
      <p:sp>
        <p:nvSpPr>
          <p:cNvPr id="1027" name="Rectangle 2"/>
          <p:cNvSpPr>
            <a:spLocks noGrp="1" noChangeArrowheads="1"/>
          </p:cNvSpPr>
          <p:nvPr>
            <p:ph type="title"/>
          </p:nvPr>
        </p:nvSpPr>
        <p:spPr bwMode="auto">
          <a:xfrm>
            <a:off x="990600" y="1282700"/>
            <a:ext cx="8178800" cy="25781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xmlns="" val="1"/>
            </a:ext>
          </a:extLst>
        </p:spPr>
        <p:txBody>
          <a:bodyPr vert="horz" wrap="square" lIns="38100" tIns="38100" rIns="38100" bIns="38100" numCol="1" anchor="b" anchorCtr="0" compatLnSpc="1">
            <a:prstTxWarp prst="textNoShape">
              <a:avLst/>
            </a:prstTxWarp>
          </a:bodyPr>
          <a:lstStyle/>
          <a:p>
            <a:pPr lvl="0"/>
            <a:r>
              <a:rPr lang="en-US">
                <a:sym typeface="Gill Sans" charset="0"/>
              </a:rPr>
              <a:t>Click to edit Master title style</a:t>
            </a:r>
          </a:p>
        </p:txBody>
      </p:sp>
      <p:pic>
        <p:nvPicPr>
          <p:cNvPr id="1028" name="Picture 3"/>
          <p:cNvPicPr>
            <a:picLocks noChangeAspect="1" noChangeArrowheads="1"/>
          </p:cNvPicPr>
          <p:nvPr/>
        </p:nvPicPr>
        <p:blipFill>
          <a:blip r:embed="rId13" cstate="email">
            <a:extLst>
              <a:ext uri="{28A0092B-C50C-407E-A947-70E740481C1C}">
                <a14:useLocalDpi xmlns:a14="http://schemas.microsoft.com/office/drawing/2010/main" val="0"/>
              </a:ext>
            </a:extLst>
          </a:blip>
          <a:srcRect/>
          <a:stretch>
            <a:fillRect/>
          </a:stretch>
        </p:blipFill>
        <p:spPr bwMode="auto">
          <a:xfrm>
            <a:off x="8772525" y="-76200"/>
            <a:ext cx="1530350" cy="2362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ransition/>
  <p:hf sldNum="0" hdr="0" ftr="0" dt="0"/>
  <p:txStyles>
    <p:titleStyle>
      <a:lvl1pPr algn="ctr" rtl="0" eaLnBrk="0" fontAlgn="base" hangingPunct="0">
        <a:spcBef>
          <a:spcPct val="0"/>
        </a:spcBef>
        <a:spcAft>
          <a:spcPct val="0"/>
        </a:spcAft>
        <a:defRPr sz="6400" kern="1200">
          <a:solidFill>
            <a:schemeClr val="tx1"/>
          </a:solidFill>
          <a:latin typeface="+mj-lt"/>
          <a:ea typeface="+mj-ea"/>
          <a:cs typeface="+mj-cs"/>
          <a:sym typeface="Gill Sans" charset="0"/>
        </a:defRPr>
      </a:lvl1pPr>
      <a:lvl2pPr algn="ctr" rtl="0" eaLnBrk="0" fontAlgn="base" hangingPunct="0">
        <a:spcBef>
          <a:spcPct val="0"/>
        </a:spcBef>
        <a:spcAft>
          <a:spcPct val="0"/>
        </a:spcAft>
        <a:defRPr sz="6400">
          <a:solidFill>
            <a:schemeClr val="tx1"/>
          </a:solidFill>
          <a:latin typeface="Gill Sans" charset="0"/>
          <a:ea typeface="ヒラギノ角ゴ ProN W3" charset="0"/>
          <a:cs typeface="ヒラギノ角ゴ ProN W3" charset="0"/>
          <a:sym typeface="Gill Sans" charset="0"/>
        </a:defRPr>
      </a:lvl2pPr>
      <a:lvl3pPr algn="ctr" rtl="0" eaLnBrk="0" fontAlgn="base" hangingPunct="0">
        <a:spcBef>
          <a:spcPct val="0"/>
        </a:spcBef>
        <a:spcAft>
          <a:spcPct val="0"/>
        </a:spcAft>
        <a:defRPr sz="6400">
          <a:solidFill>
            <a:schemeClr val="tx1"/>
          </a:solidFill>
          <a:latin typeface="Gill Sans" charset="0"/>
          <a:ea typeface="ヒラギノ角ゴ ProN W3" charset="0"/>
          <a:cs typeface="ヒラギノ角ゴ ProN W3" charset="0"/>
          <a:sym typeface="Gill Sans" charset="0"/>
        </a:defRPr>
      </a:lvl3pPr>
      <a:lvl4pPr algn="ctr" rtl="0" eaLnBrk="0" fontAlgn="base" hangingPunct="0">
        <a:spcBef>
          <a:spcPct val="0"/>
        </a:spcBef>
        <a:spcAft>
          <a:spcPct val="0"/>
        </a:spcAft>
        <a:defRPr sz="6400">
          <a:solidFill>
            <a:schemeClr val="tx1"/>
          </a:solidFill>
          <a:latin typeface="Gill Sans" charset="0"/>
          <a:ea typeface="ヒラギノ角ゴ ProN W3" charset="0"/>
          <a:cs typeface="ヒラギノ角ゴ ProN W3" charset="0"/>
          <a:sym typeface="Gill Sans" charset="0"/>
        </a:defRPr>
      </a:lvl4pPr>
      <a:lvl5pPr algn="ctr" rtl="0" eaLnBrk="0" fontAlgn="base" hangingPunct="0">
        <a:spcBef>
          <a:spcPct val="0"/>
        </a:spcBef>
        <a:spcAft>
          <a:spcPct val="0"/>
        </a:spcAft>
        <a:defRPr sz="6400">
          <a:solidFill>
            <a:schemeClr val="tx1"/>
          </a:solidFill>
          <a:latin typeface="Gill Sans" charset="0"/>
          <a:ea typeface="ヒラギノ角ゴ ProN W3" charset="0"/>
          <a:cs typeface="ヒラギノ角ゴ ProN W3" charset="0"/>
          <a:sym typeface="Gill Sans" charset="0"/>
        </a:defRPr>
      </a:lvl5pPr>
      <a:lvl6pPr marL="457200" algn="ctr" rtl="0" fontAlgn="base">
        <a:spcBef>
          <a:spcPct val="0"/>
        </a:spcBef>
        <a:spcAft>
          <a:spcPct val="0"/>
        </a:spcAft>
        <a:defRPr sz="6400">
          <a:solidFill>
            <a:schemeClr val="tx1"/>
          </a:solidFill>
          <a:latin typeface="Gill Sans" charset="0"/>
          <a:ea typeface="ヒラギノ角ゴ ProN W3" charset="0"/>
          <a:cs typeface="ヒラギノ角ゴ ProN W3" charset="0"/>
          <a:sym typeface="Gill Sans" charset="0"/>
        </a:defRPr>
      </a:lvl6pPr>
      <a:lvl7pPr marL="914400" algn="ctr" rtl="0" fontAlgn="base">
        <a:spcBef>
          <a:spcPct val="0"/>
        </a:spcBef>
        <a:spcAft>
          <a:spcPct val="0"/>
        </a:spcAft>
        <a:defRPr sz="6400">
          <a:solidFill>
            <a:schemeClr val="tx1"/>
          </a:solidFill>
          <a:latin typeface="Gill Sans" charset="0"/>
          <a:ea typeface="ヒラギノ角ゴ ProN W3" charset="0"/>
          <a:cs typeface="ヒラギノ角ゴ ProN W3" charset="0"/>
          <a:sym typeface="Gill Sans" charset="0"/>
        </a:defRPr>
      </a:lvl7pPr>
      <a:lvl8pPr marL="1371600" algn="ctr" rtl="0" fontAlgn="base">
        <a:spcBef>
          <a:spcPct val="0"/>
        </a:spcBef>
        <a:spcAft>
          <a:spcPct val="0"/>
        </a:spcAft>
        <a:defRPr sz="6400">
          <a:solidFill>
            <a:schemeClr val="tx1"/>
          </a:solidFill>
          <a:latin typeface="Gill Sans" charset="0"/>
          <a:ea typeface="ヒラギノ角ゴ ProN W3" charset="0"/>
          <a:cs typeface="ヒラギノ角ゴ ProN W3" charset="0"/>
          <a:sym typeface="Gill Sans" charset="0"/>
        </a:defRPr>
      </a:lvl8pPr>
      <a:lvl9pPr marL="1828800" algn="ctr" rtl="0" fontAlgn="base">
        <a:spcBef>
          <a:spcPct val="0"/>
        </a:spcBef>
        <a:spcAft>
          <a:spcPct val="0"/>
        </a:spcAft>
        <a:defRPr sz="6400">
          <a:solidFill>
            <a:schemeClr val="tx1"/>
          </a:solidFill>
          <a:latin typeface="Gill Sans" charset="0"/>
          <a:ea typeface="ヒラギノ角ゴ ProN W3" charset="0"/>
          <a:cs typeface="ヒラギノ角ゴ ProN W3" charset="0"/>
          <a:sym typeface="Gill Sans" charset="0"/>
        </a:defRPr>
      </a:lvl9pPr>
    </p:titleStyle>
    <p:bodyStyle>
      <a:lvl1pPr marL="342900" indent="-342900" algn="ctr" rtl="0" eaLnBrk="0" fontAlgn="base" hangingPunct="0">
        <a:spcBef>
          <a:spcPct val="0"/>
        </a:spcBef>
        <a:spcAft>
          <a:spcPct val="0"/>
        </a:spcAft>
        <a:defRPr sz="2800" kern="1200">
          <a:solidFill>
            <a:schemeClr val="tx1"/>
          </a:solidFill>
          <a:latin typeface="+mn-lt"/>
          <a:ea typeface="+mn-ea"/>
          <a:cs typeface="+mn-cs"/>
          <a:sym typeface="Gill Sans" charset="0"/>
        </a:defRPr>
      </a:lvl1pPr>
      <a:lvl2pPr marL="742950" indent="-285750" algn="ctr" rtl="0" eaLnBrk="0" fontAlgn="base" hangingPunct="0">
        <a:spcBef>
          <a:spcPct val="0"/>
        </a:spcBef>
        <a:spcAft>
          <a:spcPct val="0"/>
        </a:spcAft>
        <a:defRPr sz="2800" kern="1200">
          <a:solidFill>
            <a:schemeClr val="tx1"/>
          </a:solidFill>
          <a:latin typeface="+mn-lt"/>
          <a:ea typeface="+mn-ea"/>
          <a:cs typeface="+mn-cs"/>
          <a:sym typeface="Gill Sans" charset="0"/>
        </a:defRPr>
      </a:lvl2pPr>
      <a:lvl3pPr marL="1143000" indent="-228600" algn="ctr" rtl="0" eaLnBrk="0" fontAlgn="base" hangingPunct="0">
        <a:spcBef>
          <a:spcPct val="0"/>
        </a:spcBef>
        <a:spcAft>
          <a:spcPct val="0"/>
        </a:spcAft>
        <a:defRPr sz="2800" kern="1200">
          <a:solidFill>
            <a:schemeClr val="tx1"/>
          </a:solidFill>
          <a:latin typeface="+mn-lt"/>
          <a:ea typeface="+mn-ea"/>
          <a:cs typeface="+mn-cs"/>
          <a:sym typeface="Gill Sans" charset="0"/>
        </a:defRPr>
      </a:lvl3pPr>
      <a:lvl4pPr marL="1600200" indent="-228600" algn="ctr" rtl="0" eaLnBrk="0" fontAlgn="base" hangingPunct="0">
        <a:spcBef>
          <a:spcPct val="0"/>
        </a:spcBef>
        <a:spcAft>
          <a:spcPct val="0"/>
        </a:spcAft>
        <a:defRPr sz="2800" kern="1200">
          <a:solidFill>
            <a:schemeClr val="tx1"/>
          </a:solidFill>
          <a:latin typeface="+mn-lt"/>
          <a:ea typeface="+mn-ea"/>
          <a:cs typeface="+mn-cs"/>
          <a:sym typeface="Gill Sans" charset="0"/>
        </a:defRPr>
      </a:lvl4pPr>
      <a:lvl5pPr marL="2057400" indent="-228600" algn="ctr" rtl="0" eaLnBrk="0" fontAlgn="base" hangingPunct="0">
        <a:spcBef>
          <a:spcPct val="0"/>
        </a:spcBef>
        <a:spcAft>
          <a:spcPct val="0"/>
        </a:spcAft>
        <a:defRPr sz="2800" kern="1200">
          <a:solidFill>
            <a:schemeClr val="tx1"/>
          </a:solidFill>
          <a:latin typeface="+mn-lt"/>
          <a:ea typeface="+mn-ea"/>
          <a:cs typeface="+mn-cs"/>
          <a:sym typeface="Gill Sans"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1"/>
          <p:cNvSpPr>
            <a:spLocks noGrp="1" noChangeArrowheads="1"/>
          </p:cNvSpPr>
          <p:nvPr>
            <p:ph type="title"/>
          </p:nvPr>
        </p:nvSpPr>
        <p:spPr bwMode="auto">
          <a:xfrm>
            <a:off x="50800" y="50800"/>
            <a:ext cx="10083800" cy="20574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xmlns="" val="1"/>
            </a:ext>
          </a:extLst>
        </p:spPr>
        <p:txBody>
          <a:bodyPr vert="horz" wrap="square" lIns="38100" tIns="38100" rIns="38100" bIns="38100" numCol="1" anchor="ctr" anchorCtr="0" compatLnSpc="1">
            <a:prstTxWarp prst="textNoShape">
              <a:avLst/>
            </a:prstTxWarp>
          </a:bodyPr>
          <a:lstStyle/>
          <a:p>
            <a:pPr lvl="0"/>
            <a:r>
              <a:rPr lang="en-US">
                <a:sym typeface="Gill Sans" charset="0"/>
              </a:rPr>
              <a:t>Click to edit Master title style</a:t>
            </a:r>
          </a:p>
        </p:txBody>
      </p:sp>
      <p:sp>
        <p:nvSpPr>
          <p:cNvPr id="2051" name="Rectangle 2"/>
          <p:cNvSpPr>
            <a:spLocks noGrp="1" noChangeArrowheads="1"/>
          </p:cNvSpPr>
          <p:nvPr>
            <p:ph type="body" idx="1"/>
          </p:nvPr>
        </p:nvSpPr>
        <p:spPr bwMode="auto">
          <a:xfrm>
            <a:off x="50800" y="2159000"/>
            <a:ext cx="10083800" cy="54356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xmlns="" val="1"/>
            </a:ext>
          </a:extLst>
        </p:spPr>
        <p:txBody>
          <a:bodyPr vert="horz" wrap="square" lIns="38100" tIns="38100" rIns="38100" bIns="38100" numCol="1" anchor="ctr" anchorCtr="0" compatLnSpc="1">
            <a:prstTxWarp prst="textNoShape">
              <a:avLst/>
            </a:prstTxWarp>
          </a:bodyPr>
          <a:lstStyle/>
          <a:p>
            <a:pPr lvl="0"/>
            <a:r>
              <a:rPr lang="en-US">
                <a:sym typeface="Gill Sans" charset="0"/>
              </a:rPr>
              <a:t>Click to edit Master text styles</a:t>
            </a:r>
          </a:p>
          <a:p>
            <a:pPr lvl="1"/>
            <a:r>
              <a:rPr lang="en-US">
                <a:sym typeface="Gill Sans" charset="0"/>
              </a:rPr>
              <a:t>Second level</a:t>
            </a:r>
          </a:p>
          <a:p>
            <a:pPr lvl="2"/>
            <a:r>
              <a:rPr lang="en-US">
                <a:sym typeface="Gill Sans" charset="0"/>
              </a:rPr>
              <a:t>Third level</a:t>
            </a:r>
          </a:p>
          <a:p>
            <a:pPr lvl="3"/>
            <a:r>
              <a:rPr lang="en-US">
                <a:sym typeface="Gill Sans" charset="0"/>
              </a:rPr>
              <a:t>Fourth level</a:t>
            </a:r>
          </a:p>
          <a:p>
            <a:pPr lvl="4"/>
            <a:r>
              <a:rPr lang="en-US">
                <a:sym typeface="Gill Sans" charset="0"/>
              </a:rPr>
              <a:t>Fifth level</a:t>
            </a:r>
          </a:p>
        </p:txBody>
      </p:sp>
      <p:pic>
        <p:nvPicPr>
          <p:cNvPr id="2052" name="Picture 3"/>
          <p:cNvPicPr>
            <a:picLocks noChangeAspect="1" noChangeArrowheads="1"/>
          </p:cNvPicPr>
          <p:nvPr/>
        </p:nvPicPr>
        <p:blipFill>
          <a:blip r:embed="rId13" cstate="email">
            <a:extLst>
              <a:ext uri="{28A0092B-C50C-407E-A947-70E740481C1C}">
                <a14:useLocalDpi xmlns:a14="http://schemas.microsoft.com/office/drawing/2010/main" val="0"/>
              </a:ext>
            </a:extLst>
          </a:blip>
          <a:srcRect/>
          <a:stretch>
            <a:fillRect/>
          </a:stretch>
        </p:blipFill>
        <p:spPr bwMode="auto">
          <a:xfrm>
            <a:off x="9091613" y="-52388"/>
            <a:ext cx="1160462" cy="1789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p:hf sldNum="0" hdr="0" ftr="0" dt="0"/>
  <p:txStyles>
    <p:titleStyle>
      <a:lvl1pPr algn="l" rtl="0" eaLnBrk="0" fontAlgn="base" hangingPunct="0">
        <a:spcBef>
          <a:spcPct val="0"/>
        </a:spcBef>
        <a:spcAft>
          <a:spcPct val="0"/>
        </a:spcAft>
        <a:defRPr sz="6400" kern="1200">
          <a:solidFill>
            <a:schemeClr val="tx1"/>
          </a:solidFill>
          <a:latin typeface="+mj-lt"/>
          <a:ea typeface="+mj-ea"/>
          <a:cs typeface="+mj-cs"/>
          <a:sym typeface="Gill Sans" charset="0"/>
        </a:defRPr>
      </a:lvl1pPr>
      <a:lvl2pPr algn="l" rtl="0" eaLnBrk="0" fontAlgn="base" hangingPunct="0">
        <a:spcBef>
          <a:spcPct val="0"/>
        </a:spcBef>
        <a:spcAft>
          <a:spcPct val="0"/>
        </a:spcAft>
        <a:defRPr sz="6400">
          <a:solidFill>
            <a:schemeClr val="tx1"/>
          </a:solidFill>
          <a:latin typeface="Gill Sans" charset="0"/>
          <a:ea typeface="ヒラギノ角ゴ ProN W3" charset="0"/>
          <a:cs typeface="ヒラギノ角ゴ ProN W3" charset="0"/>
          <a:sym typeface="Gill Sans" charset="0"/>
        </a:defRPr>
      </a:lvl2pPr>
      <a:lvl3pPr algn="l" rtl="0" eaLnBrk="0" fontAlgn="base" hangingPunct="0">
        <a:spcBef>
          <a:spcPct val="0"/>
        </a:spcBef>
        <a:spcAft>
          <a:spcPct val="0"/>
        </a:spcAft>
        <a:defRPr sz="6400">
          <a:solidFill>
            <a:schemeClr val="tx1"/>
          </a:solidFill>
          <a:latin typeface="Gill Sans" charset="0"/>
          <a:ea typeface="ヒラギノ角ゴ ProN W3" charset="0"/>
          <a:cs typeface="ヒラギノ角ゴ ProN W3" charset="0"/>
          <a:sym typeface="Gill Sans" charset="0"/>
        </a:defRPr>
      </a:lvl3pPr>
      <a:lvl4pPr algn="l" rtl="0" eaLnBrk="0" fontAlgn="base" hangingPunct="0">
        <a:spcBef>
          <a:spcPct val="0"/>
        </a:spcBef>
        <a:spcAft>
          <a:spcPct val="0"/>
        </a:spcAft>
        <a:defRPr sz="6400">
          <a:solidFill>
            <a:schemeClr val="tx1"/>
          </a:solidFill>
          <a:latin typeface="Gill Sans" charset="0"/>
          <a:ea typeface="ヒラギノ角ゴ ProN W3" charset="0"/>
          <a:cs typeface="ヒラギノ角ゴ ProN W3" charset="0"/>
          <a:sym typeface="Gill Sans" charset="0"/>
        </a:defRPr>
      </a:lvl4pPr>
      <a:lvl5pPr algn="l" rtl="0" eaLnBrk="0" fontAlgn="base" hangingPunct="0">
        <a:spcBef>
          <a:spcPct val="0"/>
        </a:spcBef>
        <a:spcAft>
          <a:spcPct val="0"/>
        </a:spcAft>
        <a:defRPr sz="6400">
          <a:solidFill>
            <a:schemeClr val="tx1"/>
          </a:solidFill>
          <a:latin typeface="Gill Sans" charset="0"/>
          <a:ea typeface="ヒラギノ角ゴ ProN W3" charset="0"/>
          <a:cs typeface="ヒラギノ角ゴ ProN W3" charset="0"/>
          <a:sym typeface="Gill Sans" charset="0"/>
        </a:defRPr>
      </a:lvl5pPr>
      <a:lvl6pPr marL="457200" algn="l" rtl="0" fontAlgn="base">
        <a:spcBef>
          <a:spcPct val="0"/>
        </a:spcBef>
        <a:spcAft>
          <a:spcPct val="0"/>
        </a:spcAft>
        <a:defRPr sz="6400">
          <a:solidFill>
            <a:schemeClr val="tx1"/>
          </a:solidFill>
          <a:latin typeface="Gill Sans" charset="0"/>
          <a:ea typeface="ヒラギノ角ゴ ProN W3" charset="0"/>
          <a:cs typeface="ヒラギノ角ゴ ProN W3" charset="0"/>
          <a:sym typeface="Gill Sans" charset="0"/>
        </a:defRPr>
      </a:lvl6pPr>
      <a:lvl7pPr marL="914400" algn="l" rtl="0" fontAlgn="base">
        <a:spcBef>
          <a:spcPct val="0"/>
        </a:spcBef>
        <a:spcAft>
          <a:spcPct val="0"/>
        </a:spcAft>
        <a:defRPr sz="6400">
          <a:solidFill>
            <a:schemeClr val="tx1"/>
          </a:solidFill>
          <a:latin typeface="Gill Sans" charset="0"/>
          <a:ea typeface="ヒラギノ角ゴ ProN W3" charset="0"/>
          <a:cs typeface="ヒラギノ角ゴ ProN W3" charset="0"/>
          <a:sym typeface="Gill Sans" charset="0"/>
        </a:defRPr>
      </a:lvl7pPr>
      <a:lvl8pPr marL="1371600" algn="l" rtl="0" fontAlgn="base">
        <a:spcBef>
          <a:spcPct val="0"/>
        </a:spcBef>
        <a:spcAft>
          <a:spcPct val="0"/>
        </a:spcAft>
        <a:defRPr sz="6400">
          <a:solidFill>
            <a:schemeClr val="tx1"/>
          </a:solidFill>
          <a:latin typeface="Gill Sans" charset="0"/>
          <a:ea typeface="ヒラギノ角ゴ ProN W3" charset="0"/>
          <a:cs typeface="ヒラギノ角ゴ ProN W3" charset="0"/>
          <a:sym typeface="Gill Sans" charset="0"/>
        </a:defRPr>
      </a:lvl8pPr>
      <a:lvl9pPr marL="1828800" algn="l" rtl="0" fontAlgn="base">
        <a:spcBef>
          <a:spcPct val="0"/>
        </a:spcBef>
        <a:spcAft>
          <a:spcPct val="0"/>
        </a:spcAft>
        <a:defRPr sz="6400">
          <a:solidFill>
            <a:schemeClr val="tx1"/>
          </a:solidFill>
          <a:latin typeface="Gill Sans" charset="0"/>
          <a:ea typeface="ヒラギノ角ゴ ProN W3" charset="0"/>
          <a:cs typeface="ヒラギノ角ゴ ProN W3" charset="0"/>
          <a:sym typeface="Gill Sans" charset="0"/>
        </a:defRPr>
      </a:lvl9pPr>
    </p:titleStyle>
    <p:bodyStyle>
      <a:lvl1pPr marL="660400" indent="-444500" algn="l" rtl="0" eaLnBrk="0" fontAlgn="base" hangingPunct="0">
        <a:spcBef>
          <a:spcPts val="1800"/>
        </a:spcBef>
        <a:spcAft>
          <a:spcPct val="0"/>
        </a:spcAft>
        <a:buSzPct val="171000"/>
        <a:buFont typeface="Gill Sans" charset="0"/>
        <a:buChar char="•"/>
        <a:defRPr sz="3200" kern="1200">
          <a:solidFill>
            <a:schemeClr val="tx1"/>
          </a:solidFill>
          <a:latin typeface="+mn-lt"/>
          <a:ea typeface="+mn-ea"/>
          <a:cs typeface="+mn-cs"/>
          <a:sym typeface="Gill Sans" charset="0"/>
        </a:defRPr>
      </a:lvl1pPr>
      <a:lvl2pPr marL="1003300" indent="-444500" algn="l" rtl="0" eaLnBrk="0" fontAlgn="base" hangingPunct="0">
        <a:spcBef>
          <a:spcPts val="1800"/>
        </a:spcBef>
        <a:spcAft>
          <a:spcPct val="0"/>
        </a:spcAft>
        <a:buSzPct val="171000"/>
        <a:buFont typeface="Gill Sans" charset="0"/>
        <a:buChar char="•"/>
        <a:defRPr sz="3200" kern="1200">
          <a:solidFill>
            <a:schemeClr val="tx1"/>
          </a:solidFill>
          <a:latin typeface="+mn-lt"/>
          <a:ea typeface="+mn-ea"/>
          <a:cs typeface="+mn-cs"/>
          <a:sym typeface="Gill Sans" charset="0"/>
        </a:defRPr>
      </a:lvl2pPr>
      <a:lvl3pPr marL="1346200" indent="-444500" algn="l" rtl="0" eaLnBrk="0" fontAlgn="base" hangingPunct="0">
        <a:spcBef>
          <a:spcPts val="1800"/>
        </a:spcBef>
        <a:spcAft>
          <a:spcPct val="0"/>
        </a:spcAft>
        <a:buSzPct val="171000"/>
        <a:buFont typeface="Gill Sans" charset="0"/>
        <a:buChar char="•"/>
        <a:defRPr sz="3200" kern="1200">
          <a:solidFill>
            <a:schemeClr val="tx1"/>
          </a:solidFill>
          <a:latin typeface="+mn-lt"/>
          <a:ea typeface="+mn-ea"/>
          <a:cs typeface="+mn-cs"/>
          <a:sym typeface="Gill Sans" charset="0"/>
        </a:defRPr>
      </a:lvl3pPr>
      <a:lvl4pPr marL="1701800" indent="-444500" algn="l" rtl="0" eaLnBrk="0" fontAlgn="base" hangingPunct="0">
        <a:spcBef>
          <a:spcPts val="1800"/>
        </a:spcBef>
        <a:spcAft>
          <a:spcPct val="0"/>
        </a:spcAft>
        <a:buSzPct val="171000"/>
        <a:buFont typeface="Gill Sans" charset="0"/>
        <a:buChar char="•"/>
        <a:defRPr sz="3200" kern="1200">
          <a:solidFill>
            <a:schemeClr val="tx1"/>
          </a:solidFill>
          <a:latin typeface="+mn-lt"/>
          <a:ea typeface="+mn-ea"/>
          <a:cs typeface="+mn-cs"/>
          <a:sym typeface="Gill Sans" charset="0"/>
        </a:defRPr>
      </a:lvl4pPr>
      <a:lvl5pPr marL="2044700" indent="-444500" algn="l" rtl="0" eaLnBrk="0" fontAlgn="base" hangingPunct="0">
        <a:spcBef>
          <a:spcPts val="1800"/>
        </a:spcBef>
        <a:spcAft>
          <a:spcPct val="0"/>
        </a:spcAft>
        <a:buSzPct val="171000"/>
        <a:buFont typeface="Gill Sans" charset="0"/>
        <a:buChar char="•"/>
        <a:defRPr sz="3200" kern="1200">
          <a:solidFill>
            <a:schemeClr val="tx1"/>
          </a:solidFill>
          <a:latin typeface="+mn-lt"/>
          <a:ea typeface="+mn-ea"/>
          <a:cs typeface="+mn-cs"/>
          <a:sym typeface="Gill Sans"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1"/>
          <p:cNvSpPr>
            <a:spLocks noGrp="1" noChangeArrowheads="1"/>
          </p:cNvSpPr>
          <p:nvPr>
            <p:ph type="title"/>
          </p:nvPr>
        </p:nvSpPr>
        <p:spPr bwMode="auto">
          <a:xfrm>
            <a:off x="50800" y="50800"/>
            <a:ext cx="10083800"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8100" tIns="38100" rIns="38100" bIns="38100" numCol="1" anchor="ctr" anchorCtr="0" compatLnSpc="1">
            <a:prstTxWarp prst="textNoShape">
              <a:avLst/>
            </a:prstTxWarp>
          </a:bodyPr>
          <a:lstStyle/>
          <a:p>
            <a:pPr lvl="0"/>
            <a:r>
              <a:rPr lang="en-US" altLang="en-US">
                <a:sym typeface="Gill Sans" charset="0"/>
              </a:rPr>
              <a:t>Click to edit Master title style</a:t>
            </a:r>
          </a:p>
        </p:txBody>
      </p:sp>
      <p:sp>
        <p:nvSpPr>
          <p:cNvPr id="2051" name="Rectangle 2"/>
          <p:cNvSpPr>
            <a:spLocks noGrp="1" noChangeArrowheads="1"/>
          </p:cNvSpPr>
          <p:nvPr>
            <p:ph type="body" idx="1"/>
          </p:nvPr>
        </p:nvSpPr>
        <p:spPr bwMode="auto">
          <a:xfrm>
            <a:off x="50800" y="2159000"/>
            <a:ext cx="10083800" cy="543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8100" tIns="38100" rIns="38100" bIns="38100" numCol="1" anchor="ctr" anchorCtr="0" compatLnSpc="1">
            <a:prstTxWarp prst="textNoShape">
              <a:avLst/>
            </a:prstTxWarp>
          </a:bodyPr>
          <a:lstStyle/>
          <a:p>
            <a:pPr lvl="0"/>
            <a:r>
              <a:rPr lang="en-US" altLang="en-US">
                <a:sym typeface="Gill Sans" charset="0"/>
              </a:rPr>
              <a:t>Click to edit Master text styles</a:t>
            </a:r>
          </a:p>
          <a:p>
            <a:pPr lvl="1"/>
            <a:r>
              <a:rPr lang="en-US" altLang="en-US">
                <a:sym typeface="Gill Sans" charset="0"/>
              </a:rPr>
              <a:t>Second level</a:t>
            </a:r>
          </a:p>
          <a:p>
            <a:pPr lvl="2"/>
            <a:r>
              <a:rPr lang="en-US" altLang="en-US">
                <a:sym typeface="Gill Sans" charset="0"/>
              </a:rPr>
              <a:t>Third level</a:t>
            </a:r>
          </a:p>
          <a:p>
            <a:pPr lvl="3"/>
            <a:r>
              <a:rPr lang="en-US" altLang="en-US">
                <a:sym typeface="Gill Sans" charset="0"/>
              </a:rPr>
              <a:t>Fourth level</a:t>
            </a:r>
          </a:p>
          <a:p>
            <a:pPr lvl="4"/>
            <a:r>
              <a:rPr lang="en-US" altLang="en-US">
                <a:sym typeface="Gill Sans" charset="0"/>
              </a:rPr>
              <a:t>Fifth level</a:t>
            </a:r>
          </a:p>
        </p:txBody>
      </p:sp>
      <p:pic>
        <p:nvPicPr>
          <p:cNvPr id="2052" name="Picture 3"/>
          <p:cNvPicPr>
            <a:picLocks noChangeAspect="1" noChangeArrowheads="1"/>
          </p:cNvPicPr>
          <p:nvPr/>
        </p:nvPicPr>
        <p:blipFill>
          <a:blip r:embed="rId13" cstate="email">
            <a:extLst>
              <a:ext uri="{28A0092B-C50C-407E-A947-70E740481C1C}">
                <a14:useLocalDpi xmlns:a14="http://schemas.microsoft.com/office/drawing/2010/main" val="0"/>
              </a:ext>
            </a:extLst>
          </a:blip>
          <a:srcRect/>
          <a:stretch>
            <a:fillRect/>
          </a:stretch>
        </p:blipFill>
        <p:spPr bwMode="auto">
          <a:xfrm>
            <a:off x="9091613" y="-52388"/>
            <a:ext cx="1160462" cy="178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
        <p:nvSpPr>
          <p:cNvPr id="2" name="Text Box 4"/>
          <p:cNvSpPr txBox="1">
            <a:spLocks noGrp="1" noChangeArrowheads="1"/>
          </p:cNvSpPr>
          <p:nvPr>
            <p:ph type="sldNum" sz="quarter" idx="4"/>
          </p:nvPr>
        </p:nvSpPr>
        <p:spPr bwMode="auto">
          <a:xfrm>
            <a:off x="4940300" y="7251700"/>
            <a:ext cx="266700"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1440" tIns="45720" rIns="91440" bIns="45720" numCol="1" anchor="t" anchorCtr="0" compatLnSpc="1">
            <a:prstTxWarp prst="textNoShape">
              <a:avLst/>
            </a:prstTxWarp>
          </a:bodyPr>
          <a:lstStyle>
            <a:lvl1pPr algn="ctr" eaLnBrk="1" hangingPunct="1">
              <a:defRPr sz="1400">
                <a:solidFill>
                  <a:srgbClr val="000000"/>
                </a:solidFill>
              </a:defRPr>
            </a:lvl1pPr>
          </a:lstStyle>
          <a:p>
            <a:pPr>
              <a:defRPr/>
            </a:pPr>
            <a:fld id="{CEE68D4C-3D0E-4852-96A1-57A811927E71}" type="slidenum">
              <a:rPr lang="en-US" altLang="tr-TR"/>
              <a:pPr>
                <a:defRPr/>
              </a:pPr>
              <a:t>‹#›</a:t>
            </a:fld>
            <a:endParaRPr lang="en-US" altLang="tr-TR"/>
          </a:p>
        </p:txBody>
      </p:sp>
    </p:spTree>
    <p:extLst>
      <p:ext uri="{BB962C8B-B14F-4D97-AF65-F5344CB8AC3E}">
        <p14:creationId xmlns:p14="http://schemas.microsoft.com/office/powerpoint/2010/main" val="3610773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p:hf sldNum="0" hdr="0" ftr="0" dt="0"/>
  <p:txStyles>
    <p:titleStyle>
      <a:lvl1pPr algn="l" rtl="0" eaLnBrk="0" fontAlgn="base" hangingPunct="0">
        <a:spcBef>
          <a:spcPct val="0"/>
        </a:spcBef>
        <a:spcAft>
          <a:spcPct val="0"/>
        </a:spcAft>
        <a:defRPr sz="6400" kern="1200">
          <a:solidFill>
            <a:schemeClr val="tx1"/>
          </a:solidFill>
          <a:latin typeface="+mj-lt"/>
          <a:ea typeface="+mj-ea"/>
          <a:cs typeface="+mj-cs"/>
          <a:sym typeface="Gill Sans" charset="0"/>
        </a:defRPr>
      </a:lvl1pPr>
      <a:lvl2pPr algn="l" rtl="0" eaLnBrk="0" fontAlgn="base" hangingPunct="0">
        <a:spcBef>
          <a:spcPct val="0"/>
        </a:spcBef>
        <a:spcAft>
          <a:spcPct val="0"/>
        </a:spcAft>
        <a:defRPr sz="6400">
          <a:solidFill>
            <a:schemeClr val="tx1"/>
          </a:solidFill>
          <a:latin typeface="Gill Sans" charset="0"/>
          <a:ea typeface="ヒラギノ角ゴ ProN W3" charset="0"/>
          <a:cs typeface="ヒラギノ角ゴ ProN W3" charset="0"/>
          <a:sym typeface="Gill Sans" charset="0"/>
        </a:defRPr>
      </a:lvl2pPr>
      <a:lvl3pPr algn="l" rtl="0" eaLnBrk="0" fontAlgn="base" hangingPunct="0">
        <a:spcBef>
          <a:spcPct val="0"/>
        </a:spcBef>
        <a:spcAft>
          <a:spcPct val="0"/>
        </a:spcAft>
        <a:defRPr sz="6400">
          <a:solidFill>
            <a:schemeClr val="tx1"/>
          </a:solidFill>
          <a:latin typeface="Gill Sans" charset="0"/>
          <a:ea typeface="ヒラギノ角ゴ ProN W3" charset="0"/>
          <a:cs typeface="ヒラギノ角ゴ ProN W3" charset="0"/>
          <a:sym typeface="Gill Sans" charset="0"/>
        </a:defRPr>
      </a:lvl3pPr>
      <a:lvl4pPr algn="l" rtl="0" eaLnBrk="0" fontAlgn="base" hangingPunct="0">
        <a:spcBef>
          <a:spcPct val="0"/>
        </a:spcBef>
        <a:spcAft>
          <a:spcPct val="0"/>
        </a:spcAft>
        <a:defRPr sz="6400">
          <a:solidFill>
            <a:schemeClr val="tx1"/>
          </a:solidFill>
          <a:latin typeface="Gill Sans" charset="0"/>
          <a:ea typeface="ヒラギノ角ゴ ProN W3" charset="0"/>
          <a:cs typeface="ヒラギノ角ゴ ProN W3" charset="0"/>
          <a:sym typeface="Gill Sans" charset="0"/>
        </a:defRPr>
      </a:lvl4pPr>
      <a:lvl5pPr algn="l" rtl="0" eaLnBrk="0" fontAlgn="base" hangingPunct="0">
        <a:spcBef>
          <a:spcPct val="0"/>
        </a:spcBef>
        <a:spcAft>
          <a:spcPct val="0"/>
        </a:spcAft>
        <a:defRPr sz="6400">
          <a:solidFill>
            <a:schemeClr val="tx1"/>
          </a:solidFill>
          <a:latin typeface="Gill Sans" charset="0"/>
          <a:ea typeface="ヒラギノ角ゴ ProN W3" charset="0"/>
          <a:cs typeface="ヒラギノ角ゴ ProN W3" charset="0"/>
          <a:sym typeface="Gill Sans" charset="0"/>
        </a:defRPr>
      </a:lvl5pPr>
      <a:lvl6pPr marL="457200" algn="l" rtl="0" fontAlgn="base">
        <a:spcBef>
          <a:spcPct val="0"/>
        </a:spcBef>
        <a:spcAft>
          <a:spcPct val="0"/>
        </a:spcAft>
        <a:defRPr sz="6400">
          <a:solidFill>
            <a:schemeClr val="tx1"/>
          </a:solidFill>
          <a:latin typeface="Gill Sans" charset="0"/>
          <a:ea typeface="ヒラギノ角ゴ ProN W3" charset="0"/>
          <a:cs typeface="ヒラギノ角ゴ ProN W3" charset="0"/>
          <a:sym typeface="Gill Sans" charset="0"/>
        </a:defRPr>
      </a:lvl6pPr>
      <a:lvl7pPr marL="914400" algn="l" rtl="0" fontAlgn="base">
        <a:spcBef>
          <a:spcPct val="0"/>
        </a:spcBef>
        <a:spcAft>
          <a:spcPct val="0"/>
        </a:spcAft>
        <a:defRPr sz="6400">
          <a:solidFill>
            <a:schemeClr val="tx1"/>
          </a:solidFill>
          <a:latin typeface="Gill Sans" charset="0"/>
          <a:ea typeface="ヒラギノ角ゴ ProN W3" charset="0"/>
          <a:cs typeface="ヒラギノ角ゴ ProN W3" charset="0"/>
          <a:sym typeface="Gill Sans" charset="0"/>
        </a:defRPr>
      </a:lvl7pPr>
      <a:lvl8pPr marL="1371600" algn="l" rtl="0" fontAlgn="base">
        <a:spcBef>
          <a:spcPct val="0"/>
        </a:spcBef>
        <a:spcAft>
          <a:spcPct val="0"/>
        </a:spcAft>
        <a:defRPr sz="6400">
          <a:solidFill>
            <a:schemeClr val="tx1"/>
          </a:solidFill>
          <a:latin typeface="Gill Sans" charset="0"/>
          <a:ea typeface="ヒラギノ角ゴ ProN W3" charset="0"/>
          <a:cs typeface="ヒラギノ角ゴ ProN W3" charset="0"/>
          <a:sym typeface="Gill Sans" charset="0"/>
        </a:defRPr>
      </a:lvl8pPr>
      <a:lvl9pPr marL="1828800" algn="l" rtl="0" fontAlgn="base">
        <a:spcBef>
          <a:spcPct val="0"/>
        </a:spcBef>
        <a:spcAft>
          <a:spcPct val="0"/>
        </a:spcAft>
        <a:defRPr sz="6400">
          <a:solidFill>
            <a:schemeClr val="tx1"/>
          </a:solidFill>
          <a:latin typeface="Gill Sans" charset="0"/>
          <a:ea typeface="ヒラギノ角ゴ ProN W3" charset="0"/>
          <a:cs typeface="ヒラギノ角ゴ ProN W3" charset="0"/>
          <a:sym typeface="Gill Sans" charset="0"/>
        </a:defRPr>
      </a:lvl9pPr>
    </p:titleStyle>
    <p:bodyStyle>
      <a:lvl1pPr marL="660400" indent="-444500" algn="l" rtl="0" eaLnBrk="0" fontAlgn="base" hangingPunct="0">
        <a:spcBef>
          <a:spcPts val="1800"/>
        </a:spcBef>
        <a:spcAft>
          <a:spcPct val="0"/>
        </a:spcAft>
        <a:buSzPct val="171000"/>
        <a:buFont typeface="Gill Sans" charset="0"/>
        <a:buChar char="•"/>
        <a:defRPr sz="3200" kern="1200">
          <a:solidFill>
            <a:schemeClr val="tx1"/>
          </a:solidFill>
          <a:latin typeface="+mn-lt"/>
          <a:ea typeface="+mn-ea"/>
          <a:cs typeface="+mn-cs"/>
          <a:sym typeface="Gill Sans" charset="0"/>
        </a:defRPr>
      </a:lvl1pPr>
      <a:lvl2pPr marL="1003300" indent="-444500" algn="l" rtl="0" eaLnBrk="0" fontAlgn="base" hangingPunct="0">
        <a:spcBef>
          <a:spcPts val="1800"/>
        </a:spcBef>
        <a:spcAft>
          <a:spcPct val="0"/>
        </a:spcAft>
        <a:buSzPct val="171000"/>
        <a:buFont typeface="Gill Sans" charset="0"/>
        <a:buChar char="•"/>
        <a:defRPr sz="3200" kern="1200">
          <a:solidFill>
            <a:schemeClr val="tx1"/>
          </a:solidFill>
          <a:latin typeface="+mn-lt"/>
          <a:ea typeface="+mn-ea"/>
          <a:cs typeface="+mn-cs"/>
          <a:sym typeface="Gill Sans" charset="0"/>
        </a:defRPr>
      </a:lvl2pPr>
      <a:lvl3pPr marL="1346200" indent="-444500" algn="l" rtl="0" eaLnBrk="0" fontAlgn="base" hangingPunct="0">
        <a:spcBef>
          <a:spcPts val="1800"/>
        </a:spcBef>
        <a:spcAft>
          <a:spcPct val="0"/>
        </a:spcAft>
        <a:buSzPct val="171000"/>
        <a:buFont typeface="Gill Sans" charset="0"/>
        <a:buChar char="•"/>
        <a:defRPr sz="3200" kern="1200">
          <a:solidFill>
            <a:schemeClr val="tx1"/>
          </a:solidFill>
          <a:latin typeface="+mn-lt"/>
          <a:ea typeface="+mn-ea"/>
          <a:cs typeface="+mn-cs"/>
          <a:sym typeface="Gill Sans" charset="0"/>
        </a:defRPr>
      </a:lvl3pPr>
      <a:lvl4pPr marL="1701800" indent="-444500" algn="l" rtl="0" eaLnBrk="0" fontAlgn="base" hangingPunct="0">
        <a:spcBef>
          <a:spcPts val="1800"/>
        </a:spcBef>
        <a:spcAft>
          <a:spcPct val="0"/>
        </a:spcAft>
        <a:buSzPct val="171000"/>
        <a:buFont typeface="Gill Sans" charset="0"/>
        <a:buChar char="•"/>
        <a:defRPr sz="3200" kern="1200">
          <a:solidFill>
            <a:schemeClr val="tx1"/>
          </a:solidFill>
          <a:latin typeface="+mn-lt"/>
          <a:ea typeface="+mn-ea"/>
          <a:cs typeface="+mn-cs"/>
          <a:sym typeface="Gill Sans" charset="0"/>
        </a:defRPr>
      </a:lvl4pPr>
      <a:lvl5pPr marL="2044700" indent="-444500" algn="l" rtl="0" eaLnBrk="0" fontAlgn="base" hangingPunct="0">
        <a:spcBef>
          <a:spcPts val="1800"/>
        </a:spcBef>
        <a:spcAft>
          <a:spcPct val="0"/>
        </a:spcAft>
        <a:buSzPct val="171000"/>
        <a:buFont typeface="Gill Sans" charset="0"/>
        <a:buChar char="•"/>
        <a:defRPr sz="3200" kern="1200">
          <a:solidFill>
            <a:schemeClr val="tx1"/>
          </a:solidFill>
          <a:latin typeface="+mn-lt"/>
          <a:ea typeface="+mn-ea"/>
          <a:cs typeface="+mn-cs"/>
          <a:sym typeface="Gill Sans"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hyperlink" Target="https://github.com/AllenDowney/ThinkPython/blob/f026fb2b2deff279502f276b8a65532115db8f5a/code/pi.py" TargetMode="Externa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4.xml"/></Relationships>
</file>

<file path=ppt/slides/_rels/slide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4.xml"/></Relationships>
</file>

<file path=ppt/slides/_rels/slide5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4.xml"/></Relationships>
</file>

<file path=ppt/slides/_rels/slide5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
          <p:cNvSpPr>
            <a:spLocks noGrp="1" noChangeArrowheads="1"/>
          </p:cNvSpPr>
          <p:nvPr>
            <p:ph type="title"/>
          </p:nvPr>
        </p:nvSpPr>
        <p:spPr>
          <a:xfrm>
            <a:off x="990600" y="711200"/>
            <a:ext cx="8178800" cy="4152900"/>
          </a:xfrm>
        </p:spPr>
        <p:txBody>
          <a:bodyPr/>
          <a:lstStyle/>
          <a:p>
            <a:pPr eaLnBrk="1" hangingPunct="1">
              <a:defRPr/>
            </a:pPr>
            <a:br>
              <a:rPr lang="en-US" dirty="0">
                <a:latin typeface="Gill Sans" charset="0"/>
                <a:ea typeface="ヒラギノ角ゴ ProN W3" charset="0"/>
                <a:cs typeface="ヒラギノ角ゴ ProN W3" charset="0"/>
              </a:rPr>
            </a:br>
            <a:r>
              <a:rPr lang="en-US" sz="5400" b="1" dirty="0">
                <a:latin typeface="Gill Sans" charset="0"/>
                <a:ea typeface="ヒラギノ角ゴ ProN W3" charset="0"/>
                <a:cs typeface="ヒラギノ角ゴ ProN W3" charset="0"/>
              </a:rPr>
              <a:t>ENGR 101</a:t>
            </a:r>
            <a:br>
              <a:rPr lang="en-US" sz="5400" b="1" dirty="0">
                <a:latin typeface="Gill Sans" charset="0"/>
                <a:ea typeface="ヒラギノ角ゴ ProN W3" charset="0"/>
                <a:cs typeface="ヒラギノ角ゴ ProN W3" charset="0"/>
              </a:rPr>
            </a:br>
            <a:r>
              <a:rPr lang="en-US" sz="5400" b="1" dirty="0">
                <a:latin typeface="Gill Sans" charset="0"/>
                <a:ea typeface="ヒラギノ角ゴ ProN W3" charset="0"/>
                <a:cs typeface="ヒラギノ角ゴ ProN W3" charset="0"/>
              </a:rPr>
              <a:t>Introduction to Programming</a:t>
            </a:r>
            <a:br>
              <a:rPr lang="en-US" b="1" dirty="0">
                <a:latin typeface="Gill Sans" charset="0"/>
                <a:ea typeface="ヒラギノ角ゴ ProN W3" charset="0"/>
                <a:cs typeface="ヒラギノ角ゴ ProN W3" charset="0"/>
              </a:rPr>
            </a:br>
            <a:br>
              <a:rPr lang="en-US" sz="4400" b="1" i="1" u="sng" dirty="0">
                <a:solidFill>
                  <a:srgbClr val="003C52"/>
                </a:solidFill>
                <a:latin typeface="Gill Sans" charset="0"/>
                <a:ea typeface="ヒラギノ角ゴ ProN W6" charset="0"/>
                <a:cs typeface="ヒラギノ角ゴ ProN W6" charset="0"/>
              </a:rPr>
            </a:br>
            <a:r>
              <a:rPr lang="en-US" sz="4400" b="1" dirty="0">
                <a:solidFill>
                  <a:srgbClr val="003C52"/>
                </a:solidFill>
                <a:latin typeface="Gill Sans" charset="0"/>
                <a:ea typeface="ヒラギノ角ゴ ProN W3" charset="0"/>
                <a:cs typeface="ヒラギノ角ゴ ProN W3" charset="0"/>
              </a:rPr>
              <a:t>Week 6</a:t>
            </a:r>
            <a:endParaRPr lang="en-US" sz="4400" b="1" dirty="0">
              <a:solidFill>
                <a:srgbClr val="003C52"/>
              </a:solidFill>
              <a:latin typeface="Gill Sans" charset="0"/>
              <a:ea typeface="ヒラギノ角ゴ ProN W6" charset="0"/>
              <a:cs typeface="ヒラギノ角ゴ ProN W6" charset="0"/>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43227" y="-30709"/>
            <a:ext cx="10083800" cy="1094904"/>
          </a:xfrm>
        </p:spPr>
        <p:txBody>
          <a:bodyPr/>
          <a:lstStyle/>
          <a:p>
            <a:r>
              <a:rPr lang="en-US" altLang="en-US" sz="5400" b="1" dirty="0">
                <a:solidFill>
                  <a:schemeClr val="accent2"/>
                </a:solidFill>
              </a:rPr>
              <a:t>continue</a:t>
            </a:r>
          </a:p>
        </p:txBody>
      </p:sp>
      <p:sp>
        <p:nvSpPr>
          <p:cNvPr id="3" name="Content Placeholder 2"/>
          <p:cNvSpPr>
            <a:spLocks noGrp="1"/>
          </p:cNvSpPr>
          <p:nvPr>
            <p:ph idx="1"/>
          </p:nvPr>
        </p:nvSpPr>
        <p:spPr>
          <a:xfrm>
            <a:off x="-16658" y="1217712"/>
            <a:ext cx="10109200" cy="5651624"/>
          </a:xfrm>
        </p:spPr>
        <p:txBody>
          <a:bodyPr/>
          <a:lstStyle/>
          <a:p>
            <a:pPr marL="457200" indent="-457200" algn="l">
              <a:buSzPct val="125000"/>
              <a:buFont typeface="Arial" panose="020B0604020202020204" pitchFamily="34" charset="0"/>
              <a:buChar char="•"/>
            </a:pPr>
            <a:r>
              <a:rPr lang="en-US" altLang="tr-TR" sz="2800" dirty="0"/>
              <a:t>Allows to skip the current iteration and continue with the</a:t>
            </a:r>
          </a:p>
          <a:p>
            <a:pPr marL="0" indent="0" algn="l">
              <a:buSzPct val="125000"/>
            </a:pPr>
            <a:r>
              <a:rPr lang="en-US" altLang="tr-TR" sz="2800" dirty="0"/>
              <a:t> next iteration</a:t>
            </a:r>
            <a:br>
              <a:rPr lang="en-US" altLang="tr-TR" sz="2800" dirty="0"/>
            </a:br>
            <a:br>
              <a:rPr lang="en-US" altLang="tr-TR" sz="2800" dirty="0"/>
            </a:br>
            <a:r>
              <a:rPr lang="en-US" altLang="tr-TR" sz="2800" b="1" dirty="0">
                <a:solidFill>
                  <a:srgbClr val="00B050"/>
                </a:solidFill>
                <a:latin typeface="Courier New" panose="02070309020205020404" pitchFamily="49" charset="0"/>
                <a:cs typeface="Courier New" panose="02070309020205020404" pitchFamily="49" charset="0"/>
              </a:rPr>
              <a:t>while True:</a:t>
            </a:r>
            <a:br>
              <a:rPr lang="en-US" altLang="tr-TR" sz="2800" b="1" dirty="0">
                <a:solidFill>
                  <a:srgbClr val="00B050"/>
                </a:solidFill>
                <a:latin typeface="Courier New" panose="02070309020205020404" pitchFamily="49" charset="0"/>
                <a:cs typeface="Courier New" panose="02070309020205020404" pitchFamily="49" charset="0"/>
              </a:rPr>
            </a:br>
            <a:r>
              <a:rPr lang="en-US" altLang="tr-TR" sz="2800" b="1" dirty="0">
                <a:solidFill>
                  <a:srgbClr val="00B050"/>
                </a:solidFill>
                <a:latin typeface="Courier New" panose="02070309020205020404" pitchFamily="49" charset="0"/>
                <a:cs typeface="Courier New" panose="02070309020205020404" pitchFamily="49" charset="0"/>
              </a:rPr>
              <a:t>    line = </a:t>
            </a:r>
            <a:r>
              <a:rPr lang="en-US" altLang="tr-TR" sz="2800" b="1" dirty="0" err="1">
                <a:solidFill>
                  <a:srgbClr val="00B050"/>
                </a:solidFill>
                <a:latin typeface="Courier New" panose="02070309020205020404" pitchFamily="49" charset="0"/>
                <a:cs typeface="Courier New" panose="02070309020205020404" pitchFamily="49" charset="0"/>
              </a:rPr>
              <a:t>raw_input</a:t>
            </a:r>
            <a:r>
              <a:rPr lang="en-US" altLang="tr-TR" sz="2800" b="1" dirty="0">
                <a:solidFill>
                  <a:srgbClr val="00B050"/>
                </a:solidFill>
                <a:latin typeface="Courier New" panose="02070309020205020404" pitchFamily="49" charset="0"/>
                <a:cs typeface="Courier New" panose="02070309020205020404" pitchFamily="49" charset="0"/>
              </a:rPr>
              <a:t>('&gt; ')</a:t>
            </a:r>
            <a:br>
              <a:rPr lang="en-US" altLang="tr-TR" sz="2800" b="1" dirty="0">
                <a:solidFill>
                  <a:srgbClr val="00B050"/>
                </a:solidFill>
                <a:latin typeface="Courier New" panose="02070309020205020404" pitchFamily="49" charset="0"/>
                <a:cs typeface="Courier New" panose="02070309020205020404" pitchFamily="49" charset="0"/>
              </a:rPr>
            </a:br>
            <a:r>
              <a:rPr lang="en-US" altLang="tr-TR" sz="2800" b="1" dirty="0">
                <a:solidFill>
                  <a:srgbClr val="00B050"/>
                </a:solidFill>
                <a:latin typeface="Courier New" panose="02070309020205020404" pitchFamily="49" charset="0"/>
                <a:cs typeface="Courier New" panose="02070309020205020404" pitchFamily="49" charset="0"/>
              </a:rPr>
              <a:t>    if line != 'done':</a:t>
            </a:r>
            <a:br>
              <a:rPr lang="en-US" altLang="tr-TR" sz="2800" b="1" dirty="0">
                <a:solidFill>
                  <a:srgbClr val="00B050"/>
                </a:solidFill>
                <a:latin typeface="Courier New" panose="02070309020205020404" pitchFamily="49" charset="0"/>
                <a:cs typeface="Courier New" panose="02070309020205020404" pitchFamily="49" charset="0"/>
              </a:rPr>
            </a:br>
            <a:r>
              <a:rPr lang="en-US" altLang="tr-TR" sz="2800" b="1" dirty="0">
                <a:solidFill>
                  <a:srgbClr val="00B050"/>
                </a:solidFill>
                <a:latin typeface="Courier New" panose="02070309020205020404" pitchFamily="49" charset="0"/>
                <a:cs typeface="Courier New" panose="02070309020205020404" pitchFamily="49" charset="0"/>
              </a:rPr>
              <a:t>        print line</a:t>
            </a:r>
            <a:br>
              <a:rPr lang="en-US" altLang="tr-TR" sz="2800" b="1" dirty="0">
                <a:solidFill>
                  <a:srgbClr val="00B050"/>
                </a:solidFill>
                <a:latin typeface="Courier New" panose="02070309020205020404" pitchFamily="49" charset="0"/>
                <a:cs typeface="Courier New" panose="02070309020205020404" pitchFamily="49" charset="0"/>
              </a:rPr>
            </a:br>
            <a:r>
              <a:rPr lang="en-US" altLang="tr-TR" sz="2800" b="1" dirty="0">
                <a:solidFill>
                  <a:srgbClr val="00B050"/>
                </a:solidFill>
                <a:latin typeface="Courier New" panose="02070309020205020404" pitchFamily="49" charset="0"/>
                <a:cs typeface="Courier New" panose="02070309020205020404" pitchFamily="49" charset="0"/>
              </a:rPr>
              <a:t>        continue</a:t>
            </a:r>
          </a:p>
          <a:p>
            <a:pPr marL="215900" indent="0" algn="l">
              <a:spcBef>
                <a:spcPts val="0"/>
              </a:spcBef>
              <a:buSzPct val="125000"/>
              <a:buNone/>
            </a:pPr>
            <a:r>
              <a:rPr lang="en-US" altLang="tr-TR" sz="2800" b="1" dirty="0">
                <a:solidFill>
                  <a:srgbClr val="00B050"/>
                </a:solidFill>
                <a:latin typeface="Courier New" panose="02070309020205020404" pitchFamily="49" charset="0"/>
                <a:cs typeface="Courier New" panose="02070309020205020404" pitchFamily="49" charset="0"/>
              </a:rPr>
              <a:t>	   else:</a:t>
            </a:r>
          </a:p>
          <a:p>
            <a:pPr marL="215900" indent="0" algn="l">
              <a:spcBef>
                <a:spcPts val="0"/>
              </a:spcBef>
              <a:buSzPct val="125000"/>
              <a:buNone/>
            </a:pPr>
            <a:r>
              <a:rPr lang="en-US" altLang="tr-TR" sz="2800" b="1" dirty="0">
                <a:solidFill>
                  <a:srgbClr val="00B050"/>
                </a:solidFill>
                <a:latin typeface="Courier New" panose="02070309020205020404" pitchFamily="49" charset="0"/>
                <a:cs typeface="Courier New" panose="02070309020205020404" pitchFamily="49" charset="0"/>
              </a:rPr>
              <a:t>          break</a:t>
            </a:r>
            <a:br>
              <a:rPr lang="en-US" altLang="tr-TR" sz="2800" b="1" dirty="0">
                <a:solidFill>
                  <a:srgbClr val="00B050"/>
                </a:solidFill>
                <a:latin typeface="Courier New" panose="02070309020205020404" pitchFamily="49" charset="0"/>
                <a:cs typeface="Courier New" panose="02070309020205020404" pitchFamily="49" charset="0"/>
              </a:rPr>
            </a:br>
            <a:r>
              <a:rPr lang="en-US" altLang="tr-TR" sz="2800" b="1" dirty="0">
                <a:solidFill>
                  <a:srgbClr val="00B050"/>
                </a:solidFill>
                <a:latin typeface="Courier New" panose="02070309020205020404" pitchFamily="49" charset="0"/>
                <a:cs typeface="Courier New" panose="02070309020205020404" pitchFamily="49" charset="0"/>
              </a:rPr>
              <a:t>   print 'Finished!’</a:t>
            </a:r>
          </a:p>
          <a:p>
            <a:pPr marL="215900" indent="0" algn="l">
              <a:spcBef>
                <a:spcPts val="0"/>
              </a:spcBef>
              <a:buSzPct val="125000"/>
              <a:buNone/>
            </a:pPr>
            <a:endParaRPr lang="en-US" altLang="tr-TR" sz="2800" b="1" dirty="0">
              <a:solidFill>
                <a:srgbClr val="00B050"/>
              </a:solidFill>
              <a:latin typeface="Courier New" panose="02070309020205020404" pitchFamily="49" charset="0"/>
              <a:cs typeface="Courier New" panose="02070309020205020404" pitchFamily="49" charset="0"/>
            </a:endParaRPr>
          </a:p>
          <a:p>
            <a:pPr marL="457200" indent="-457200" algn="l">
              <a:buSzPct val="125000"/>
              <a:buFont typeface="Arial" panose="020B0604020202020204" pitchFamily="34" charset="0"/>
              <a:buChar char="•"/>
            </a:pPr>
            <a:r>
              <a:rPr lang="en-US" sz="2800" dirty="0"/>
              <a:t>The </a:t>
            </a:r>
            <a:r>
              <a:rPr lang="en-US" sz="2800" b="1" dirty="0"/>
              <a:t>continue</a:t>
            </a:r>
            <a:r>
              <a:rPr lang="en-US" sz="2800" dirty="0"/>
              <a:t> statement rejects all the remaining statements in the current iteration of the loop and moves the control back to the top of the loop</a:t>
            </a:r>
            <a:endParaRPr lang="en-US" altLang="tr-TR" sz="28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58498933"/>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
          <p:cNvSpPr>
            <a:spLocks noGrp="1" noChangeArrowheads="1"/>
          </p:cNvSpPr>
          <p:nvPr>
            <p:ph type="title"/>
          </p:nvPr>
        </p:nvSpPr>
        <p:spPr>
          <a:xfrm>
            <a:off x="50800" y="50800"/>
            <a:ext cx="10083800" cy="1166912"/>
          </a:xfrm>
        </p:spPr>
        <p:txBody>
          <a:bodyPr/>
          <a:lstStyle/>
          <a:p>
            <a:pPr eaLnBrk="1" hangingPunct="1">
              <a:defRPr/>
            </a:pPr>
            <a:r>
              <a:rPr lang="en-US" sz="5400" dirty="0">
                <a:solidFill>
                  <a:schemeClr val="accent2"/>
                </a:solidFill>
                <a:latin typeface="Gill Sans" charset="0"/>
                <a:ea typeface="ヒラギノ角ゴ ProN W3" charset="0"/>
                <a:cs typeface="ヒラギノ角ゴ ProN W3" charset="0"/>
              </a:rPr>
              <a:t>Modulus Operator (%)</a:t>
            </a:r>
          </a:p>
        </p:txBody>
      </p:sp>
      <p:sp>
        <p:nvSpPr>
          <p:cNvPr id="17411" name="Rectangle 2"/>
          <p:cNvSpPr>
            <a:spLocks noGrp="1" noChangeArrowheads="1"/>
          </p:cNvSpPr>
          <p:nvPr>
            <p:ph type="body" idx="1"/>
          </p:nvPr>
        </p:nvSpPr>
        <p:spPr>
          <a:xfrm>
            <a:off x="35255" y="1865784"/>
            <a:ext cx="10083800" cy="5435600"/>
          </a:xfrm>
        </p:spPr>
        <p:txBody>
          <a:bodyPr/>
          <a:lstStyle/>
          <a:p>
            <a:pPr marL="254000" indent="0" algn="l" eaLnBrk="1" hangingPunct="1">
              <a:buNone/>
              <a:defRPr/>
            </a:pPr>
            <a:r>
              <a:rPr lang="en-US" sz="2800" b="1" dirty="0">
                <a:latin typeface="Courier" pitchFamily="49" charset="0"/>
                <a:ea typeface="ヒラギノ角ゴ ProN W3" charset="0"/>
                <a:cs typeface="ヒラギノ角ゴ ProN W3" charset="0"/>
              </a:rPr>
              <a:t>&gt;&gt;&gt; remainder = 7 % 3</a:t>
            </a:r>
          </a:p>
          <a:p>
            <a:pPr marL="254000" indent="0" algn="l" eaLnBrk="1" hangingPunct="1">
              <a:buNone/>
              <a:defRPr/>
            </a:pPr>
            <a:r>
              <a:rPr lang="en-US" sz="2800" b="1" dirty="0">
                <a:latin typeface="Courier" pitchFamily="49" charset="0"/>
                <a:ea typeface="ヒラギノ角ゴ ProN W3" charset="0"/>
                <a:cs typeface="ヒラギノ角ゴ ProN W3" charset="0"/>
              </a:rPr>
              <a:t>&gt;&gt;&gt; print remainder</a:t>
            </a:r>
          </a:p>
          <a:p>
            <a:pPr marL="254000" indent="0" algn="l" eaLnBrk="1" hangingPunct="1">
              <a:buNone/>
              <a:defRPr/>
            </a:pPr>
            <a:endParaRPr lang="en-US" sz="100" b="1" dirty="0">
              <a:latin typeface="Courier" pitchFamily="49" charset="0"/>
              <a:ea typeface="ヒラギノ角ゴ ProN W3" charset="0"/>
              <a:cs typeface="ヒラギノ角ゴ ProN W3" charset="0"/>
            </a:endParaRPr>
          </a:p>
          <a:p>
            <a:pPr marL="698500" algn="l" eaLnBrk="1" hangingPunct="1">
              <a:spcAft>
                <a:spcPts val="600"/>
              </a:spcAft>
              <a:buSzPct val="125000"/>
              <a:defRPr/>
            </a:pPr>
            <a:endParaRPr lang="en-US" sz="2800" u="sng" dirty="0">
              <a:latin typeface="Gill Sans" charset="0"/>
              <a:ea typeface="ヒラギノ角ゴ ProN W3" charset="0"/>
              <a:cs typeface="ヒラギノ角ゴ ProN W3" charset="0"/>
            </a:endParaRPr>
          </a:p>
          <a:p>
            <a:pPr marL="698500" algn="l" eaLnBrk="1" hangingPunct="1">
              <a:spcAft>
                <a:spcPts val="600"/>
              </a:spcAft>
              <a:buSzPct val="125000"/>
              <a:defRPr/>
            </a:pPr>
            <a:r>
              <a:rPr lang="en-US" sz="2800" u="sng" dirty="0">
                <a:latin typeface="Gill Sans" charset="0"/>
                <a:ea typeface="ヒラギノ角ゴ ProN W3" charset="0"/>
                <a:cs typeface="ヒラギノ角ゴ ProN W3" charset="0"/>
              </a:rPr>
              <a:t>Usage</a:t>
            </a:r>
            <a:r>
              <a:rPr lang="en-US" sz="2800" dirty="0">
                <a:latin typeface="Gill Sans" charset="0"/>
                <a:ea typeface="ヒラギノ角ゴ ProN W3" charset="0"/>
                <a:cs typeface="ヒラギノ角ゴ ProN W3" charset="0"/>
              </a:rPr>
              <a:t>:</a:t>
            </a:r>
          </a:p>
          <a:p>
            <a:pPr marL="254000" indent="0" algn="l" eaLnBrk="1" hangingPunct="1">
              <a:spcAft>
                <a:spcPts val="600"/>
              </a:spcAft>
              <a:buNone/>
              <a:defRPr/>
            </a:pPr>
            <a:br>
              <a:rPr lang="en-US" sz="100" dirty="0">
                <a:latin typeface="Gill Sans" charset="0"/>
                <a:ea typeface="ヒラギノ角ゴ ProN W3" charset="0"/>
                <a:cs typeface="ヒラギノ角ゴ ProN W3" charset="0"/>
              </a:rPr>
            </a:br>
            <a:r>
              <a:rPr lang="en-US" sz="100" dirty="0">
                <a:latin typeface="Gill Sans" charset="0"/>
                <a:ea typeface="ヒラギノ角ゴ ProN W3" charset="0"/>
                <a:cs typeface="ヒラギノ角ゴ ProN W3" charset="0"/>
              </a:rPr>
              <a:t>                                                                                                                                               </a:t>
            </a:r>
            <a:r>
              <a:rPr lang="en-US" sz="2800" b="1" dirty="0" err="1">
                <a:latin typeface="Gill Sans" charset="0"/>
                <a:ea typeface="ヒラギノ角ゴ ProN W3" charset="0"/>
                <a:cs typeface="ヒラギノ角ゴ ProN W3" charset="0"/>
              </a:rPr>
              <a:t>i</a:t>
            </a:r>
            <a:r>
              <a:rPr lang="en-US" sz="2800" b="1" dirty="0">
                <a:latin typeface="Gill Sans" charset="0"/>
                <a:ea typeface="ヒラギノ角ゴ ProN W3" charset="0"/>
                <a:cs typeface="ヒラギノ角ゴ ProN W3" charset="0"/>
              </a:rPr>
              <a:t>.</a:t>
            </a:r>
            <a:r>
              <a:rPr lang="en-US" sz="2800" dirty="0">
                <a:latin typeface="Gill Sans" charset="0"/>
                <a:ea typeface="ヒラギノ角ゴ ProN W3" charset="0"/>
                <a:cs typeface="ヒラギノ角ゴ ProN W3" charset="0"/>
              </a:rPr>
              <a:t> to check whether one number is </a:t>
            </a:r>
            <a:r>
              <a:rPr lang="en-US" sz="2800" b="1" dirty="0">
                <a:latin typeface="Gill Sans" charset="0"/>
                <a:ea typeface="ヒラギノ角ゴ ProN W3" charset="0"/>
                <a:cs typeface="ヒラギノ角ゴ ProN W3" charset="0"/>
              </a:rPr>
              <a:t>divisible</a:t>
            </a:r>
            <a:r>
              <a:rPr lang="en-US" sz="2800" dirty="0">
                <a:latin typeface="Gill Sans" charset="0"/>
                <a:ea typeface="ヒラギノ角ゴ ProN W3" charset="0"/>
                <a:cs typeface="ヒラギノ角ゴ ProN W3" charset="0"/>
              </a:rPr>
              <a:t> by another.    </a:t>
            </a:r>
          </a:p>
          <a:p>
            <a:pPr marL="1773238" lvl="1" indent="-457200" algn="l" eaLnBrk="1" hangingPunct="1">
              <a:buSzPct val="125000"/>
              <a:buFont typeface="Arial" panose="020B0604020202020204" pitchFamily="34" charset="0"/>
              <a:buChar char="•"/>
              <a:defRPr/>
            </a:pPr>
            <a:r>
              <a:rPr lang="en-US" sz="2800" dirty="0">
                <a:latin typeface="Gill Sans" charset="0"/>
                <a:ea typeface="ヒラギノ角ゴ ProN W3" charset="0"/>
                <a:cs typeface="ヒラギノ角ゴ ProN W3" charset="0"/>
              </a:rPr>
              <a:t> e.g., if x % y is zero, then x is divisible by y.</a:t>
            </a:r>
          </a:p>
          <a:p>
            <a:pPr marL="254000" indent="0" algn="l" eaLnBrk="1" hangingPunct="1">
              <a:buSzPct val="125000"/>
              <a:buNone/>
              <a:defRPr/>
            </a:pPr>
            <a:r>
              <a:rPr lang="en-US" sz="2800" dirty="0">
                <a:latin typeface="Gill Sans" charset="0"/>
                <a:ea typeface="ヒラギノ角ゴ ProN W3" charset="0"/>
                <a:cs typeface="ヒラギノ角ゴ ProN W3" charset="0"/>
              </a:rPr>
              <a:t>      </a:t>
            </a:r>
            <a:r>
              <a:rPr lang="en-US" sz="2800" b="1" dirty="0">
                <a:latin typeface="Gill Sans" charset="0"/>
                <a:ea typeface="ヒラギノ角ゴ ProN W3" charset="0"/>
                <a:cs typeface="ヒラギノ角ゴ ProN W3" charset="0"/>
              </a:rPr>
              <a:t>ii.</a:t>
            </a:r>
            <a:r>
              <a:rPr lang="en-US" sz="2800" dirty="0">
                <a:latin typeface="Gill Sans" charset="0"/>
                <a:ea typeface="ヒラギノ角ゴ ProN W3" charset="0"/>
                <a:cs typeface="ヒラギノ角ゴ ProN W3" charset="0"/>
              </a:rPr>
              <a:t> to extract the right-most digit(s) from a number. </a:t>
            </a:r>
          </a:p>
          <a:p>
            <a:pPr marL="1752600" lvl="3" indent="-457200" algn="l" eaLnBrk="1" hangingPunct="1">
              <a:buSzPct val="125000"/>
              <a:buFont typeface="Arial" panose="020B0604020202020204" pitchFamily="34" charset="0"/>
              <a:buChar char="•"/>
              <a:defRPr/>
            </a:pPr>
            <a:r>
              <a:rPr lang="en-US" sz="2800" dirty="0">
                <a:latin typeface="Gill Sans" charset="0"/>
                <a:ea typeface="ヒラギノ角ゴ ProN W3" charset="0"/>
                <a:cs typeface="ヒラギノ角ゴ ProN W3" charset="0"/>
              </a:rPr>
              <a:t>e.g., x % 10 yields the right-most digit of x. </a:t>
            </a:r>
          </a:p>
          <a:p>
            <a:pPr marL="1752600" lvl="3" indent="-457200" algn="l" eaLnBrk="1" hangingPunct="1">
              <a:buSzPct val="125000"/>
              <a:buFont typeface="Arial" panose="020B0604020202020204" pitchFamily="34" charset="0"/>
              <a:buChar char="•"/>
              <a:defRPr/>
            </a:pPr>
            <a:r>
              <a:rPr lang="en-US" sz="2800" dirty="0">
                <a:latin typeface="Gill Sans" charset="0"/>
                <a:ea typeface="ヒラギノ角ゴ ProN W3" charset="0"/>
                <a:cs typeface="ヒラギノ角ゴ ProN W3" charset="0"/>
              </a:rPr>
              <a:t> x % 100 yields the last two digits.</a:t>
            </a:r>
          </a:p>
        </p:txBody>
      </p:sp>
    </p:spTree>
    <p:extLst>
      <p:ext uri="{BB962C8B-B14F-4D97-AF65-F5344CB8AC3E}">
        <p14:creationId xmlns:p14="http://schemas.microsoft.com/office/powerpoint/2010/main" val="1872798633"/>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
          <p:cNvSpPr>
            <a:spLocks noGrp="1" noChangeArrowheads="1"/>
          </p:cNvSpPr>
          <p:nvPr>
            <p:ph type="title"/>
          </p:nvPr>
        </p:nvSpPr>
        <p:spPr>
          <a:xfrm>
            <a:off x="50800" y="50800"/>
            <a:ext cx="10083800" cy="1094904"/>
          </a:xfrm>
        </p:spPr>
        <p:txBody>
          <a:bodyPr/>
          <a:lstStyle/>
          <a:p>
            <a:pPr eaLnBrk="1" hangingPunct="1"/>
            <a:r>
              <a:rPr lang="en-US" altLang="tr-TR" sz="5400" dirty="0">
                <a:solidFill>
                  <a:schemeClr val="accent2"/>
                </a:solidFill>
              </a:rPr>
              <a:t>Multiple assignment</a:t>
            </a:r>
          </a:p>
        </p:txBody>
      </p:sp>
      <p:sp>
        <p:nvSpPr>
          <p:cNvPr id="4099" name="Rectangle 2"/>
          <p:cNvSpPr>
            <a:spLocks noGrp="1" noChangeArrowheads="1"/>
          </p:cNvSpPr>
          <p:nvPr>
            <p:ph idx="1"/>
          </p:nvPr>
        </p:nvSpPr>
        <p:spPr>
          <a:xfrm>
            <a:off x="107453" y="4026024"/>
            <a:ext cx="10083800" cy="5435600"/>
          </a:xfrm>
        </p:spPr>
        <p:txBody>
          <a:bodyPr/>
          <a:lstStyle/>
          <a:p>
            <a:pPr marL="254000" indent="0" algn="l" eaLnBrk="1" hangingPunct="1">
              <a:buFont typeface="Gill Sans" charset="0"/>
              <a:buNone/>
            </a:pPr>
            <a:r>
              <a:rPr lang="en-US" altLang="tr-TR" dirty="0">
                <a:latin typeface="Courier"/>
              </a:rPr>
              <a:t>&gt;&gt;&gt; </a:t>
            </a:r>
            <a:r>
              <a:rPr lang="en-US" altLang="tr-TR" dirty="0" err="1">
                <a:latin typeface="Courier"/>
              </a:rPr>
              <a:t>bruce</a:t>
            </a:r>
            <a:r>
              <a:rPr lang="en-US" altLang="tr-TR" dirty="0">
                <a:latin typeface="Courier"/>
              </a:rPr>
              <a:t> = 5</a:t>
            </a:r>
          </a:p>
          <a:p>
            <a:pPr marL="254000" indent="0" algn="l" eaLnBrk="1" hangingPunct="1">
              <a:buFont typeface="Gill Sans" charset="0"/>
              <a:buNone/>
            </a:pPr>
            <a:r>
              <a:rPr lang="en-US" altLang="tr-TR" dirty="0">
                <a:latin typeface="Courier"/>
              </a:rPr>
              <a:t>&gt;&gt;&gt; print </a:t>
            </a:r>
            <a:r>
              <a:rPr lang="en-US" altLang="tr-TR" dirty="0" err="1">
                <a:latin typeface="Courier"/>
              </a:rPr>
              <a:t>bruce</a:t>
            </a:r>
            <a:endParaRPr lang="en-US" altLang="tr-TR" dirty="0">
              <a:latin typeface="Courier"/>
            </a:endParaRPr>
          </a:p>
          <a:p>
            <a:pPr marL="254000" indent="0" algn="l" eaLnBrk="1" hangingPunct="1">
              <a:buFont typeface="Gill Sans" charset="0"/>
              <a:buNone/>
            </a:pPr>
            <a:r>
              <a:rPr lang="en-US" altLang="tr-TR" dirty="0">
                <a:latin typeface="Courier"/>
              </a:rPr>
              <a:t>&gt;&gt;&gt; </a:t>
            </a:r>
            <a:r>
              <a:rPr lang="en-US" altLang="tr-TR" dirty="0" err="1">
                <a:latin typeface="Courier"/>
              </a:rPr>
              <a:t>bruce</a:t>
            </a:r>
            <a:r>
              <a:rPr lang="en-US" altLang="tr-TR" dirty="0">
                <a:latin typeface="Courier"/>
              </a:rPr>
              <a:t> = 7</a:t>
            </a:r>
          </a:p>
          <a:p>
            <a:pPr marL="254000" indent="0" algn="l" eaLnBrk="1" hangingPunct="1">
              <a:buFont typeface="Gill Sans" charset="0"/>
              <a:buNone/>
            </a:pPr>
            <a:r>
              <a:rPr lang="en-US" altLang="tr-TR" dirty="0">
                <a:latin typeface="Courier"/>
              </a:rPr>
              <a:t>&gt;&gt;&gt; print </a:t>
            </a:r>
            <a:r>
              <a:rPr lang="en-US" altLang="tr-TR" dirty="0" err="1">
                <a:latin typeface="Courier"/>
              </a:rPr>
              <a:t>bruce</a:t>
            </a:r>
            <a:br>
              <a:rPr lang="en-US" altLang="tr-TR" dirty="0"/>
            </a:br>
            <a:br>
              <a:rPr lang="en-US" altLang="tr-TR" dirty="0"/>
            </a:br>
            <a:br>
              <a:rPr lang="en-US" altLang="tr-TR" dirty="0"/>
            </a:br>
            <a:br>
              <a:rPr lang="en-US" altLang="tr-TR" dirty="0"/>
            </a:br>
            <a:br>
              <a:rPr lang="en-US" altLang="tr-TR" dirty="0"/>
            </a:br>
            <a:br>
              <a:rPr lang="en-US" altLang="tr-TR" dirty="0"/>
            </a:br>
            <a:endParaRPr lang="en-US" altLang="tr-TR" dirty="0"/>
          </a:p>
        </p:txBody>
      </p:sp>
      <p:pic>
        <p:nvPicPr>
          <p:cNvPr id="4100"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28072" y="4458072"/>
            <a:ext cx="3849687" cy="212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
        <p:nvSpPr>
          <p:cNvPr id="2" name="Rectangle 1">
            <a:extLst>
              <a:ext uri="{FF2B5EF4-FFF2-40B4-BE49-F238E27FC236}">
                <a16:creationId xmlns:a16="http://schemas.microsoft.com/office/drawing/2014/main" id="{1B34EABD-BC54-464B-94F1-C919526F8731}"/>
              </a:ext>
            </a:extLst>
          </p:cNvPr>
          <p:cNvSpPr/>
          <p:nvPr/>
        </p:nvSpPr>
        <p:spPr>
          <a:xfrm>
            <a:off x="130833" y="1361728"/>
            <a:ext cx="9073008" cy="2062103"/>
          </a:xfrm>
          <a:prstGeom prst="rect">
            <a:avLst/>
          </a:prstGeom>
        </p:spPr>
        <p:txBody>
          <a:bodyPr wrap="square">
            <a:spAutoFit/>
          </a:bodyPr>
          <a:lstStyle/>
          <a:p>
            <a:pPr marL="457200" indent="-457200">
              <a:buSzPct val="125000"/>
              <a:buFont typeface="Arial" panose="020B0604020202020204" pitchFamily="34" charset="0"/>
              <a:buChar char="•"/>
            </a:pPr>
            <a:r>
              <a:rPr lang="en-US" altLang="tr-TR" dirty="0"/>
              <a:t>It is legal to make more than one assignment to the same variable</a:t>
            </a:r>
          </a:p>
          <a:p>
            <a:pPr marL="457200" indent="-457200">
              <a:buSzPct val="125000"/>
              <a:buFont typeface="Arial" panose="020B0604020202020204" pitchFamily="34" charset="0"/>
              <a:buChar char="•"/>
            </a:pPr>
            <a:r>
              <a:rPr lang="en-US" altLang="tr-TR" dirty="0"/>
              <a:t>A new assignment makes an existing variable refer to a new value and stop referring to the old value</a:t>
            </a:r>
          </a:p>
        </p:txBody>
      </p:sp>
    </p:spTree>
    <p:extLst>
      <p:ext uri="{BB962C8B-B14F-4D97-AF65-F5344CB8AC3E}">
        <p14:creationId xmlns:p14="http://schemas.microsoft.com/office/powerpoint/2010/main" val="894709497"/>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
          <p:cNvSpPr>
            <a:spLocks noGrp="1" noChangeArrowheads="1"/>
          </p:cNvSpPr>
          <p:nvPr>
            <p:ph type="title"/>
          </p:nvPr>
        </p:nvSpPr>
        <p:spPr>
          <a:xfrm>
            <a:off x="0" y="-1028700"/>
            <a:ext cx="10083800" cy="2057400"/>
          </a:xfrm>
        </p:spPr>
        <p:txBody>
          <a:bodyPr/>
          <a:lstStyle/>
          <a:p>
            <a:pPr eaLnBrk="1" hangingPunct="1"/>
            <a:r>
              <a:rPr lang="en-US" altLang="tr-TR" sz="4800" dirty="0">
                <a:solidFill>
                  <a:schemeClr val="accent2"/>
                </a:solidFill>
              </a:rPr>
              <a:t>Updating variables</a:t>
            </a:r>
          </a:p>
        </p:txBody>
      </p:sp>
      <p:sp>
        <p:nvSpPr>
          <p:cNvPr id="8195" name="Rectangle 2"/>
          <p:cNvSpPr>
            <a:spLocks noGrp="1" noChangeArrowheads="1"/>
          </p:cNvSpPr>
          <p:nvPr>
            <p:ph idx="1"/>
          </p:nvPr>
        </p:nvSpPr>
        <p:spPr>
          <a:xfrm>
            <a:off x="-104576" y="2441848"/>
            <a:ext cx="10083800" cy="5435600"/>
          </a:xfrm>
        </p:spPr>
        <p:txBody>
          <a:bodyPr/>
          <a:lstStyle/>
          <a:p>
            <a:pPr marL="812800" indent="-457200" algn="l" eaLnBrk="1" hangingPunct="1">
              <a:buSzPct val="125000"/>
              <a:buFont typeface="Arial" panose="020B0604020202020204" pitchFamily="34" charset="0"/>
              <a:buChar char="•"/>
              <a:defRPr/>
            </a:pPr>
            <a:r>
              <a:rPr lang="en-US" altLang="tr-TR" dirty="0"/>
              <a:t>Before you can update a variable, you have to </a:t>
            </a:r>
            <a:r>
              <a:rPr lang="en-US" altLang="tr-TR" b="1" dirty="0"/>
              <a:t>initialize</a:t>
            </a:r>
            <a:r>
              <a:rPr lang="en-US" altLang="tr-TR" dirty="0"/>
              <a:t> it, usually with a simple assignment:</a:t>
            </a:r>
          </a:p>
          <a:p>
            <a:pPr marL="939800" lvl="2" indent="0" algn="l" eaLnBrk="1" hangingPunct="1">
              <a:buFont typeface="Gill Sans" charset="0"/>
              <a:buNone/>
              <a:defRPr/>
            </a:pPr>
            <a:endParaRPr lang="en-US" altLang="tr-TR" b="1" dirty="0">
              <a:solidFill>
                <a:srgbClr val="00B050"/>
              </a:solidFill>
              <a:latin typeface="Courier"/>
            </a:endParaRPr>
          </a:p>
          <a:p>
            <a:pPr marL="939800" lvl="2" indent="0" algn="l" eaLnBrk="1" hangingPunct="1">
              <a:buFont typeface="Gill Sans" charset="0"/>
              <a:buNone/>
              <a:defRPr/>
            </a:pPr>
            <a:r>
              <a:rPr lang="en-US" altLang="tr-TR" b="1" dirty="0">
                <a:solidFill>
                  <a:srgbClr val="00B050"/>
                </a:solidFill>
                <a:latin typeface="Courier"/>
              </a:rPr>
              <a:t>&gt;&gt;&gt; x = 0</a:t>
            </a:r>
          </a:p>
          <a:p>
            <a:pPr marL="939800" lvl="2" indent="0" algn="l" eaLnBrk="1" hangingPunct="1">
              <a:buFont typeface="Gill Sans" charset="0"/>
              <a:buNone/>
              <a:defRPr/>
            </a:pPr>
            <a:r>
              <a:rPr lang="en-US" altLang="tr-TR" b="1" dirty="0">
                <a:solidFill>
                  <a:srgbClr val="00B050"/>
                </a:solidFill>
                <a:latin typeface="Courier"/>
              </a:rPr>
              <a:t>&gt;&gt;&gt; x = x+1</a:t>
            </a:r>
          </a:p>
          <a:p>
            <a:pPr marL="812800" indent="-457200" algn="l" eaLnBrk="1" hangingPunct="1">
              <a:buSzPct val="125000"/>
              <a:buFont typeface="Arial" panose="020B0604020202020204" pitchFamily="34" charset="0"/>
              <a:buChar char="•"/>
              <a:defRPr/>
            </a:pPr>
            <a:endParaRPr lang="en-US" altLang="tr-TR" dirty="0"/>
          </a:p>
          <a:p>
            <a:pPr marL="812800" indent="-457200" algn="l" eaLnBrk="1" hangingPunct="1">
              <a:buSzPct val="125000"/>
              <a:buFont typeface="Arial" panose="020B0604020202020204" pitchFamily="34" charset="0"/>
              <a:buChar char="•"/>
              <a:defRPr/>
            </a:pPr>
            <a:r>
              <a:rPr lang="en-US" altLang="tr-TR" dirty="0"/>
              <a:t>Updating a variable by adding 1 is called an </a:t>
            </a:r>
            <a:r>
              <a:rPr lang="en-US" altLang="tr-TR" b="1" dirty="0"/>
              <a:t>increment</a:t>
            </a:r>
            <a:r>
              <a:rPr lang="en-US" altLang="tr-TR" dirty="0"/>
              <a:t>; subtracting 1 is called a </a:t>
            </a:r>
            <a:r>
              <a:rPr lang="en-US" altLang="tr-TR" b="1" dirty="0"/>
              <a:t>decrement</a:t>
            </a:r>
            <a:r>
              <a:rPr lang="en-US" altLang="tr-TR" dirty="0"/>
              <a:t>.</a:t>
            </a:r>
          </a:p>
        </p:txBody>
      </p:sp>
    </p:spTree>
    <p:extLst>
      <p:ext uri="{BB962C8B-B14F-4D97-AF65-F5344CB8AC3E}">
        <p14:creationId xmlns:p14="http://schemas.microsoft.com/office/powerpoint/2010/main" val="1946076011"/>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76200" y="-32221"/>
            <a:ext cx="10083800" cy="950888"/>
          </a:xfrm>
        </p:spPr>
        <p:txBody>
          <a:bodyPr/>
          <a:lstStyle/>
          <a:p>
            <a:pPr eaLnBrk="1" hangingPunct="1"/>
            <a:r>
              <a:rPr lang="en-US" altLang="tr-TR" sz="5400" dirty="0">
                <a:solidFill>
                  <a:schemeClr val="accent2"/>
                </a:solidFill>
              </a:rPr>
              <a:t>return</a:t>
            </a:r>
            <a:endParaRPr lang="tr-TR" altLang="tr-TR" sz="5400" dirty="0">
              <a:solidFill>
                <a:schemeClr val="accent2"/>
              </a:solidFill>
            </a:endParaRPr>
          </a:p>
        </p:txBody>
      </p:sp>
      <p:sp>
        <p:nvSpPr>
          <p:cNvPr id="24579" name="Content Placeholder 2"/>
          <p:cNvSpPr>
            <a:spLocks noGrp="1"/>
          </p:cNvSpPr>
          <p:nvPr>
            <p:ph idx="1"/>
          </p:nvPr>
        </p:nvSpPr>
        <p:spPr>
          <a:xfrm>
            <a:off x="-104576" y="1457994"/>
            <a:ext cx="9290372" cy="3252179"/>
          </a:xfrm>
        </p:spPr>
        <p:txBody>
          <a:bodyPr/>
          <a:lstStyle/>
          <a:p>
            <a:pPr marL="457200" indent="-457200" algn="l" eaLnBrk="1" hangingPunct="1">
              <a:spcBef>
                <a:spcPts val="600"/>
              </a:spcBef>
              <a:buSzPct val="125000"/>
              <a:buFont typeface="Arial" panose="020B0604020202020204" pitchFamily="34" charset="0"/>
              <a:buChar char="•"/>
            </a:pPr>
            <a:r>
              <a:rPr lang="en-US" dirty="0"/>
              <a:t>A </a:t>
            </a:r>
            <a:r>
              <a:rPr lang="en-US" b="1" dirty="0"/>
              <a:t>return</a:t>
            </a:r>
            <a:r>
              <a:rPr lang="en-US" dirty="0"/>
              <a:t> statement ends the execution of the </a:t>
            </a:r>
            <a:r>
              <a:rPr lang="en-US" b="1" dirty="0"/>
              <a:t>function</a:t>
            </a:r>
            <a:r>
              <a:rPr lang="en-US" dirty="0"/>
              <a:t> call and "</a:t>
            </a:r>
            <a:r>
              <a:rPr lang="en-US" b="1" dirty="0"/>
              <a:t>returns</a:t>
            </a:r>
            <a:r>
              <a:rPr lang="en-US" dirty="0"/>
              <a:t>" the result, i.e. the value of the expression following the </a:t>
            </a:r>
            <a:r>
              <a:rPr lang="en-US" b="1" dirty="0"/>
              <a:t>return</a:t>
            </a:r>
            <a:r>
              <a:rPr lang="en-US" dirty="0"/>
              <a:t> keyword, to the caller.</a:t>
            </a:r>
          </a:p>
          <a:p>
            <a:pPr marL="457200" indent="-457200" algn="l" eaLnBrk="1" hangingPunct="1">
              <a:spcBef>
                <a:spcPts val="600"/>
              </a:spcBef>
              <a:buSzPct val="125000"/>
              <a:buFont typeface="Arial" panose="020B0604020202020204" pitchFamily="34" charset="0"/>
              <a:buChar char="•"/>
            </a:pPr>
            <a:r>
              <a:rPr lang="en-US" altLang="tr-TR" dirty="0"/>
              <a:t>It is in a way like a break which exits the loop. But in this case, return exists the function and returns a result if a keyword follows it. </a:t>
            </a:r>
          </a:p>
        </p:txBody>
      </p:sp>
      <p:sp>
        <p:nvSpPr>
          <p:cNvPr id="3" name="Rectangle 2">
            <a:extLst>
              <a:ext uri="{FF2B5EF4-FFF2-40B4-BE49-F238E27FC236}">
                <a16:creationId xmlns:a16="http://schemas.microsoft.com/office/drawing/2014/main" id="{CF480C5B-BFA5-4C68-8910-1FAC4871DA12}"/>
              </a:ext>
            </a:extLst>
          </p:cNvPr>
          <p:cNvSpPr>
            <a:spLocks noChangeArrowheads="1"/>
          </p:cNvSpPr>
          <p:nvPr/>
        </p:nvSpPr>
        <p:spPr bwMode="auto">
          <a:xfrm>
            <a:off x="543496" y="4386064"/>
            <a:ext cx="9073008" cy="286232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def </a:t>
            </a:r>
            <a:r>
              <a:rPr kumimoji="0" lang="en-US" altLang="en-US"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subtract_tax</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(Sal):</a:t>
            </a:r>
            <a:b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2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if </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Sal&gt;=</a:t>
            </a:r>
            <a:r>
              <a:rPr kumimoji="0" lang="en-US" altLang="en-US" sz="20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5000</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tax_rate</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0.1</a:t>
            </a:r>
            <a:br>
              <a:rPr kumimoji="0" lang="en-US" altLang="en-US" sz="20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    </a:t>
            </a:r>
            <a:r>
              <a:rPr kumimoji="0" lang="en-US" altLang="en-US" sz="2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else</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tax_rate</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0.05</a:t>
            </a:r>
            <a:br>
              <a:rPr kumimoji="0" lang="en-US" altLang="en-US" sz="20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    </a:t>
            </a:r>
            <a:r>
              <a:rPr kumimoji="0" lang="en-US" altLang="en-US" sz="2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tax_rate</a:t>
            </a:r>
            <a:b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2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print </a:t>
            </a:r>
            <a:r>
              <a:rPr kumimoji="0" lang="en-US" altLang="en-US"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subtract_tax</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6000</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tax_ratio</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subtract_tax</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4000</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2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print </a:t>
            </a:r>
            <a:r>
              <a:rPr kumimoji="0" lang="en-US" altLang="en-US"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tax_ratio</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8878488"/>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09" y="2225824"/>
            <a:ext cx="10083800" cy="2057400"/>
          </a:xfrm>
        </p:spPr>
        <p:txBody>
          <a:bodyPr/>
          <a:lstStyle/>
          <a:p>
            <a:pPr algn="ctr">
              <a:spcBef>
                <a:spcPts val="0"/>
              </a:spcBef>
              <a:spcAft>
                <a:spcPts val="0"/>
              </a:spcAft>
            </a:pPr>
            <a:r>
              <a:rPr lang="en-US" altLang="en-US" sz="4800" b="1" dirty="0">
                <a:solidFill>
                  <a:schemeClr val="tx2"/>
                </a:solidFill>
              </a:rPr>
              <a:t>Week 6</a:t>
            </a:r>
            <a:br>
              <a:rPr lang="en-US" altLang="en-US" sz="4800" b="1" dirty="0">
                <a:solidFill>
                  <a:schemeClr val="tx2"/>
                </a:solidFill>
              </a:rPr>
            </a:br>
            <a:r>
              <a:rPr lang="en-US" altLang="en-US" sz="4400" b="1" dirty="0">
                <a:solidFill>
                  <a:schemeClr val="accent2"/>
                </a:solidFill>
              </a:rPr>
              <a:t>Fruitful functions, Recursion</a:t>
            </a:r>
            <a:endParaRPr lang="en-US" sz="4800" b="1" dirty="0">
              <a:solidFill>
                <a:schemeClr val="accent2"/>
              </a:solidFill>
            </a:endParaRPr>
          </a:p>
        </p:txBody>
      </p:sp>
    </p:spTree>
    <p:extLst>
      <p:ext uri="{BB962C8B-B14F-4D97-AF65-F5344CB8AC3E}">
        <p14:creationId xmlns:p14="http://schemas.microsoft.com/office/powerpoint/2010/main" val="1179037255"/>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1"/>
          <p:cNvSpPr>
            <a:spLocks noGrp="1" noChangeArrowheads="1"/>
          </p:cNvSpPr>
          <p:nvPr>
            <p:ph type="title"/>
          </p:nvPr>
        </p:nvSpPr>
        <p:spPr>
          <a:xfrm>
            <a:off x="50800" y="50800"/>
            <a:ext cx="10083800" cy="1094904"/>
          </a:xfrm>
        </p:spPr>
        <p:txBody>
          <a:bodyPr/>
          <a:lstStyle/>
          <a:p>
            <a:pPr eaLnBrk="1" hangingPunct="1"/>
            <a:r>
              <a:rPr lang="en-US" altLang="tr-TR" sz="4800" dirty="0">
                <a:solidFill>
                  <a:schemeClr val="accent2"/>
                </a:solidFill>
              </a:rPr>
              <a:t>Fruitful functions</a:t>
            </a:r>
          </a:p>
        </p:txBody>
      </p:sp>
      <p:sp>
        <p:nvSpPr>
          <p:cNvPr id="18434" name="Rectangle 2"/>
          <p:cNvSpPr>
            <a:spLocks noGrp="1" noChangeArrowheads="1"/>
          </p:cNvSpPr>
          <p:nvPr>
            <p:ph type="body" idx="1"/>
          </p:nvPr>
        </p:nvSpPr>
        <p:spPr>
          <a:xfrm>
            <a:off x="50800" y="1938338"/>
            <a:ext cx="10083800" cy="5435600"/>
          </a:xfrm>
        </p:spPr>
        <p:txBody>
          <a:bodyPr/>
          <a:lstStyle/>
          <a:p>
            <a:pPr marL="698500" eaLnBrk="1" hangingPunct="1">
              <a:buSzPct val="125000"/>
              <a:defRPr/>
            </a:pPr>
            <a:r>
              <a:rPr lang="en-US" sz="2800" dirty="0"/>
              <a:t>All of the functions we have written so far are void; they print something or move turtles around, but their return value is None.</a:t>
            </a:r>
          </a:p>
          <a:p>
            <a:pPr marL="698500" eaLnBrk="1" hangingPunct="1">
              <a:buSzPct val="125000"/>
              <a:defRPr/>
            </a:pPr>
            <a:r>
              <a:rPr lang="en-US" sz="2800" dirty="0"/>
              <a:t>Let’s write a few fruitful functions. The first example is area, which returns the area of a circle with the given radius:</a:t>
            </a:r>
          </a:p>
          <a:p>
            <a:pPr marL="1250950" indent="0" eaLnBrk="1" hangingPunct="1">
              <a:buFont typeface="Gill Sans" charset="0"/>
              <a:buNone/>
              <a:defRPr/>
            </a:pPr>
            <a:r>
              <a:rPr lang="en-US" sz="2800" b="1" dirty="0">
                <a:solidFill>
                  <a:srgbClr val="00B050"/>
                </a:solidFill>
                <a:latin typeface="Courier New" panose="02070309020205020404" pitchFamily="49" charset="0"/>
                <a:cs typeface="Courier New" panose="02070309020205020404" pitchFamily="49" charset="0"/>
              </a:rPr>
              <a:t>import math</a:t>
            </a:r>
            <a:br>
              <a:rPr lang="en-US" sz="2800" b="1" dirty="0">
                <a:solidFill>
                  <a:srgbClr val="00B050"/>
                </a:solidFill>
                <a:latin typeface="Courier New" panose="02070309020205020404" pitchFamily="49" charset="0"/>
                <a:cs typeface="Courier New" panose="02070309020205020404" pitchFamily="49" charset="0"/>
              </a:rPr>
            </a:br>
            <a:r>
              <a:rPr lang="en-US" sz="2800" b="1" dirty="0" err="1">
                <a:solidFill>
                  <a:srgbClr val="00B050"/>
                </a:solidFill>
                <a:latin typeface="Courier New" panose="02070309020205020404" pitchFamily="49" charset="0"/>
                <a:cs typeface="Courier New" panose="02070309020205020404" pitchFamily="49" charset="0"/>
              </a:rPr>
              <a:t>def</a:t>
            </a:r>
            <a:r>
              <a:rPr lang="en-US" sz="2800" b="1" dirty="0">
                <a:solidFill>
                  <a:srgbClr val="00B050"/>
                </a:solidFill>
                <a:latin typeface="Courier New" panose="02070309020205020404" pitchFamily="49" charset="0"/>
                <a:cs typeface="Courier New" panose="02070309020205020404" pitchFamily="49" charset="0"/>
              </a:rPr>
              <a:t> area(radius):</a:t>
            </a:r>
            <a:br>
              <a:rPr lang="en-US" sz="2800" b="1" dirty="0">
                <a:solidFill>
                  <a:srgbClr val="00B050"/>
                </a:solidFill>
                <a:latin typeface="Courier New" panose="02070309020205020404" pitchFamily="49" charset="0"/>
                <a:cs typeface="Courier New" panose="02070309020205020404" pitchFamily="49" charset="0"/>
              </a:rPr>
            </a:br>
            <a:r>
              <a:rPr lang="en-US" sz="2800" b="1" dirty="0">
                <a:solidFill>
                  <a:srgbClr val="00B050"/>
                </a:solidFill>
                <a:latin typeface="Courier New" panose="02070309020205020404" pitchFamily="49" charset="0"/>
                <a:cs typeface="Courier New" panose="02070309020205020404" pitchFamily="49" charset="0"/>
              </a:rPr>
              <a:t>    area = </a:t>
            </a:r>
            <a:r>
              <a:rPr lang="en-US" sz="2800" b="1" dirty="0" err="1">
                <a:solidFill>
                  <a:srgbClr val="00B050"/>
                </a:solidFill>
                <a:latin typeface="Courier New" panose="02070309020205020404" pitchFamily="49" charset="0"/>
                <a:cs typeface="Courier New" panose="02070309020205020404" pitchFamily="49" charset="0"/>
              </a:rPr>
              <a:t>math.pi</a:t>
            </a:r>
            <a:r>
              <a:rPr lang="en-US" sz="2800" b="1" dirty="0">
                <a:solidFill>
                  <a:srgbClr val="00B050"/>
                </a:solidFill>
                <a:latin typeface="Courier New" panose="02070309020205020404" pitchFamily="49" charset="0"/>
                <a:cs typeface="Courier New" panose="02070309020205020404" pitchFamily="49" charset="0"/>
              </a:rPr>
              <a:t> * radius**2</a:t>
            </a:r>
            <a:br>
              <a:rPr lang="en-US" sz="2800" b="1" dirty="0">
                <a:solidFill>
                  <a:srgbClr val="00B050"/>
                </a:solidFill>
                <a:latin typeface="Courier New" panose="02070309020205020404" pitchFamily="49" charset="0"/>
                <a:cs typeface="Courier New" panose="02070309020205020404" pitchFamily="49" charset="0"/>
              </a:rPr>
            </a:br>
            <a:r>
              <a:rPr lang="en-US" sz="2800" b="1" dirty="0">
                <a:solidFill>
                  <a:srgbClr val="00B050"/>
                </a:solidFill>
                <a:latin typeface="Courier New" panose="02070309020205020404" pitchFamily="49" charset="0"/>
                <a:cs typeface="Courier New" panose="02070309020205020404" pitchFamily="49" charset="0"/>
              </a:rPr>
              <a:t>    return area</a:t>
            </a:r>
          </a:p>
        </p:txBody>
      </p:sp>
    </p:spTree>
    <p:extLst>
      <p:ext uri="{BB962C8B-B14F-4D97-AF65-F5344CB8AC3E}">
        <p14:creationId xmlns:p14="http://schemas.microsoft.com/office/powerpoint/2010/main" val="3040117394"/>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1"/>
          <p:cNvSpPr>
            <a:spLocks noGrp="1" noChangeArrowheads="1"/>
          </p:cNvSpPr>
          <p:nvPr>
            <p:ph type="title"/>
          </p:nvPr>
        </p:nvSpPr>
        <p:spPr>
          <a:xfrm>
            <a:off x="50800" y="50800"/>
            <a:ext cx="10083800" cy="806872"/>
          </a:xfrm>
        </p:spPr>
        <p:txBody>
          <a:bodyPr/>
          <a:lstStyle/>
          <a:p>
            <a:pPr eaLnBrk="1" hangingPunct="1"/>
            <a:r>
              <a:rPr lang="en-US" altLang="tr-TR" sz="4800" dirty="0">
                <a:solidFill>
                  <a:schemeClr val="accent2"/>
                </a:solidFill>
              </a:rPr>
              <a:t>Fruitful functions</a:t>
            </a:r>
          </a:p>
        </p:txBody>
      </p:sp>
      <p:sp>
        <p:nvSpPr>
          <p:cNvPr id="29700" name="Rectangle 2"/>
          <p:cNvSpPr>
            <a:spLocks noGrp="1" noChangeArrowheads="1"/>
          </p:cNvSpPr>
          <p:nvPr>
            <p:ph type="body" idx="1"/>
          </p:nvPr>
        </p:nvSpPr>
        <p:spPr/>
        <p:txBody>
          <a:bodyPr/>
          <a:lstStyle/>
          <a:p>
            <a:pPr marL="254000" indent="0" eaLnBrk="1" hangingPunct="1">
              <a:buNone/>
            </a:pPr>
            <a:r>
              <a:rPr lang="en-US" altLang="tr-TR" b="1" dirty="0">
                <a:latin typeface="Courier New" panose="02070309020205020404" pitchFamily="49" charset="0"/>
                <a:cs typeface="Courier New" panose="02070309020205020404" pitchFamily="49" charset="0"/>
              </a:rPr>
              <a:t>def </a:t>
            </a:r>
            <a:r>
              <a:rPr lang="en-US" altLang="tr-TR" b="1" dirty="0" err="1">
                <a:latin typeface="Courier New" panose="02070309020205020404" pitchFamily="49" charset="0"/>
                <a:cs typeface="Courier New" panose="02070309020205020404" pitchFamily="49" charset="0"/>
              </a:rPr>
              <a:t>absolute_value</a:t>
            </a:r>
            <a:r>
              <a:rPr lang="en-US" altLang="tr-TR" b="1" dirty="0">
                <a:latin typeface="Courier New" panose="02070309020205020404" pitchFamily="49" charset="0"/>
                <a:cs typeface="Courier New" panose="02070309020205020404" pitchFamily="49" charset="0"/>
              </a:rPr>
              <a:t>(x):</a:t>
            </a:r>
            <a:br>
              <a:rPr lang="en-US" altLang="tr-TR" b="1" dirty="0">
                <a:latin typeface="Courier New" panose="02070309020205020404" pitchFamily="49" charset="0"/>
                <a:cs typeface="Courier New" panose="02070309020205020404" pitchFamily="49" charset="0"/>
              </a:rPr>
            </a:br>
            <a:r>
              <a:rPr lang="en-US" altLang="tr-TR" b="1" dirty="0">
                <a:latin typeface="Courier New" panose="02070309020205020404" pitchFamily="49" charset="0"/>
                <a:cs typeface="Courier New" panose="02070309020205020404" pitchFamily="49" charset="0"/>
              </a:rPr>
              <a:t>    if x &lt; 0:</a:t>
            </a:r>
            <a:br>
              <a:rPr lang="en-US" altLang="tr-TR" b="1" dirty="0">
                <a:latin typeface="Courier New" panose="02070309020205020404" pitchFamily="49" charset="0"/>
                <a:cs typeface="Courier New" panose="02070309020205020404" pitchFamily="49" charset="0"/>
              </a:rPr>
            </a:br>
            <a:r>
              <a:rPr lang="en-US" altLang="tr-TR" b="1" dirty="0">
                <a:latin typeface="Courier New" panose="02070309020205020404" pitchFamily="49" charset="0"/>
                <a:cs typeface="Courier New" panose="02070309020205020404" pitchFamily="49" charset="0"/>
              </a:rPr>
              <a:t>        return -x</a:t>
            </a:r>
            <a:br>
              <a:rPr lang="en-US" altLang="tr-TR" b="1" dirty="0">
                <a:latin typeface="Courier New" panose="02070309020205020404" pitchFamily="49" charset="0"/>
                <a:cs typeface="Courier New" panose="02070309020205020404" pitchFamily="49" charset="0"/>
              </a:rPr>
            </a:br>
            <a:r>
              <a:rPr lang="en-US" altLang="tr-TR" b="1" dirty="0">
                <a:latin typeface="Courier New" panose="02070309020205020404" pitchFamily="49" charset="0"/>
                <a:cs typeface="Courier New" panose="02070309020205020404" pitchFamily="49" charset="0"/>
              </a:rPr>
              <a:t>    else:</a:t>
            </a:r>
            <a:br>
              <a:rPr lang="en-US" altLang="tr-TR" b="1" dirty="0">
                <a:latin typeface="Courier New" panose="02070309020205020404" pitchFamily="49" charset="0"/>
                <a:cs typeface="Courier New" panose="02070309020205020404" pitchFamily="49" charset="0"/>
              </a:rPr>
            </a:br>
            <a:r>
              <a:rPr lang="en-US" altLang="tr-TR" b="1" dirty="0">
                <a:latin typeface="Courier New" panose="02070309020205020404" pitchFamily="49" charset="0"/>
                <a:cs typeface="Courier New" panose="02070309020205020404" pitchFamily="49" charset="0"/>
              </a:rPr>
              <a:t>        return x</a:t>
            </a:r>
          </a:p>
        </p:txBody>
      </p:sp>
      <p:sp>
        <p:nvSpPr>
          <p:cNvPr id="29701" name="Text Box 3"/>
          <p:cNvSpPr txBox="1">
            <a:spLocks noChangeArrowheads="1"/>
          </p:cNvSpPr>
          <p:nvPr/>
        </p:nvSpPr>
        <p:spPr bwMode="auto">
          <a:xfrm>
            <a:off x="4940300" y="7251700"/>
            <a:ext cx="266700"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a:lstStyle>
            <a:lvl1pPr>
              <a:spcBef>
                <a:spcPts val="1800"/>
              </a:spcBef>
              <a:buSzPct val="171000"/>
              <a:buFont typeface="Gill Sans" charset="0"/>
              <a:buChar char="•"/>
              <a:defRPr sz="3200">
                <a:solidFill>
                  <a:schemeClr val="tx1"/>
                </a:solidFill>
                <a:latin typeface="Gill Sans" charset="0"/>
                <a:cs typeface="ヒラギノ角ゴ ProN W3" charset="0"/>
                <a:sym typeface="Gill Sans" charset="0"/>
              </a:defRPr>
            </a:lvl1pPr>
            <a:lvl2pPr marL="1003300" indent="-444500">
              <a:spcBef>
                <a:spcPts val="1800"/>
              </a:spcBef>
              <a:buSzPct val="171000"/>
              <a:buFont typeface="Gill Sans" charset="0"/>
              <a:buChar char="•"/>
              <a:defRPr sz="3200">
                <a:solidFill>
                  <a:schemeClr val="tx1"/>
                </a:solidFill>
                <a:latin typeface="Gill Sans" charset="0"/>
                <a:cs typeface="ヒラギノ角ゴ ProN W3" charset="0"/>
                <a:sym typeface="Gill Sans" charset="0"/>
              </a:defRPr>
            </a:lvl2pPr>
            <a:lvl3pPr marL="1346200" indent="-444500">
              <a:spcBef>
                <a:spcPts val="1800"/>
              </a:spcBef>
              <a:buSzPct val="171000"/>
              <a:buFont typeface="Gill Sans" charset="0"/>
              <a:buChar char="•"/>
              <a:defRPr sz="3200">
                <a:solidFill>
                  <a:schemeClr val="tx1"/>
                </a:solidFill>
                <a:latin typeface="Gill Sans" charset="0"/>
                <a:cs typeface="ヒラギノ角ゴ ProN W3" charset="0"/>
                <a:sym typeface="Gill Sans" charset="0"/>
              </a:defRPr>
            </a:lvl3pPr>
            <a:lvl4pPr marL="1701800" indent="-444500">
              <a:spcBef>
                <a:spcPts val="1800"/>
              </a:spcBef>
              <a:buSzPct val="171000"/>
              <a:buFont typeface="Gill Sans" charset="0"/>
              <a:buChar char="•"/>
              <a:defRPr sz="3200">
                <a:solidFill>
                  <a:schemeClr val="tx1"/>
                </a:solidFill>
                <a:latin typeface="Gill Sans" charset="0"/>
                <a:cs typeface="ヒラギノ角ゴ ProN W3" charset="0"/>
                <a:sym typeface="Gill Sans" charset="0"/>
              </a:defRPr>
            </a:lvl4pPr>
            <a:lvl5pPr marL="2044700" indent="-444500">
              <a:spcBef>
                <a:spcPts val="1800"/>
              </a:spcBef>
              <a:buSzPct val="171000"/>
              <a:buFont typeface="Gill Sans" charset="0"/>
              <a:buChar char="•"/>
              <a:defRPr sz="3200">
                <a:solidFill>
                  <a:schemeClr val="tx1"/>
                </a:solidFill>
                <a:latin typeface="Gill Sans" charset="0"/>
                <a:cs typeface="ヒラギノ角ゴ ProN W3" charset="0"/>
                <a:sym typeface="Gill Sans" charset="0"/>
              </a:defRPr>
            </a:lvl5pPr>
            <a:lvl6pPr marL="2501900" indent="-444500" eaLnBrk="0" fontAlgn="base" hangingPunct="0">
              <a:spcBef>
                <a:spcPts val="1800"/>
              </a:spcBef>
              <a:spcAft>
                <a:spcPct val="0"/>
              </a:spcAft>
              <a:buSzPct val="171000"/>
              <a:buFont typeface="Gill Sans" charset="0"/>
              <a:buChar char="•"/>
              <a:defRPr sz="3200">
                <a:solidFill>
                  <a:schemeClr val="tx1"/>
                </a:solidFill>
                <a:latin typeface="Gill Sans" charset="0"/>
                <a:cs typeface="ヒラギノ角ゴ ProN W3" charset="0"/>
                <a:sym typeface="Gill Sans" charset="0"/>
              </a:defRPr>
            </a:lvl6pPr>
            <a:lvl7pPr marL="2959100" indent="-444500" eaLnBrk="0" fontAlgn="base" hangingPunct="0">
              <a:spcBef>
                <a:spcPts val="1800"/>
              </a:spcBef>
              <a:spcAft>
                <a:spcPct val="0"/>
              </a:spcAft>
              <a:buSzPct val="171000"/>
              <a:buFont typeface="Gill Sans" charset="0"/>
              <a:buChar char="•"/>
              <a:defRPr sz="3200">
                <a:solidFill>
                  <a:schemeClr val="tx1"/>
                </a:solidFill>
                <a:latin typeface="Gill Sans" charset="0"/>
                <a:cs typeface="ヒラギノ角ゴ ProN W3" charset="0"/>
                <a:sym typeface="Gill Sans" charset="0"/>
              </a:defRPr>
            </a:lvl7pPr>
            <a:lvl8pPr marL="3416300" indent="-444500" eaLnBrk="0" fontAlgn="base" hangingPunct="0">
              <a:spcBef>
                <a:spcPts val="1800"/>
              </a:spcBef>
              <a:spcAft>
                <a:spcPct val="0"/>
              </a:spcAft>
              <a:buSzPct val="171000"/>
              <a:buFont typeface="Gill Sans" charset="0"/>
              <a:buChar char="•"/>
              <a:defRPr sz="3200">
                <a:solidFill>
                  <a:schemeClr val="tx1"/>
                </a:solidFill>
                <a:latin typeface="Gill Sans" charset="0"/>
                <a:cs typeface="ヒラギノ角ゴ ProN W3" charset="0"/>
                <a:sym typeface="Gill Sans" charset="0"/>
              </a:defRPr>
            </a:lvl8pPr>
            <a:lvl9pPr marL="3873500" indent="-444500" eaLnBrk="0" fontAlgn="base" hangingPunct="0">
              <a:spcBef>
                <a:spcPts val="1800"/>
              </a:spcBef>
              <a:spcAft>
                <a:spcPct val="0"/>
              </a:spcAft>
              <a:buSzPct val="171000"/>
              <a:buFont typeface="Gill Sans" charset="0"/>
              <a:buChar char="•"/>
              <a:defRPr sz="3200">
                <a:solidFill>
                  <a:schemeClr val="tx1"/>
                </a:solidFill>
                <a:latin typeface="Gill Sans" charset="0"/>
                <a:cs typeface="ヒラギノ角ゴ ProN W3" charset="0"/>
                <a:sym typeface="Gill Sans" charset="0"/>
              </a:defRPr>
            </a:lvl9pPr>
          </a:lstStyle>
          <a:p>
            <a:pPr algn="ctr" eaLnBrk="1" hangingPunct="1">
              <a:spcBef>
                <a:spcPct val="0"/>
              </a:spcBef>
              <a:buSzTx/>
              <a:buFontTx/>
              <a:buNone/>
            </a:pPr>
            <a:fld id="{D8C936AE-EFFF-48D8-906E-7676A7ED4889}" type="slidenum">
              <a:rPr lang="en-US" altLang="tr-TR" sz="1400">
                <a:cs typeface="Gill Sans" charset="0"/>
              </a:rPr>
              <a:pPr algn="ctr" eaLnBrk="1" hangingPunct="1">
                <a:spcBef>
                  <a:spcPct val="0"/>
                </a:spcBef>
                <a:buSzTx/>
                <a:buFontTx/>
                <a:buNone/>
              </a:pPr>
              <a:t>17</a:t>
            </a:fld>
            <a:endParaRPr lang="en-US" altLang="tr-TR" sz="1400">
              <a:cs typeface="Gill Sans" charset="0"/>
            </a:endParaRPr>
          </a:p>
        </p:txBody>
      </p:sp>
    </p:spTree>
    <p:extLst>
      <p:ext uri="{BB962C8B-B14F-4D97-AF65-F5344CB8AC3E}">
        <p14:creationId xmlns:p14="http://schemas.microsoft.com/office/powerpoint/2010/main" val="1736820031"/>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1"/>
          <p:cNvSpPr>
            <a:spLocks noGrp="1" noChangeArrowheads="1"/>
          </p:cNvSpPr>
          <p:nvPr>
            <p:ph type="title"/>
          </p:nvPr>
        </p:nvSpPr>
        <p:spPr>
          <a:xfrm>
            <a:off x="50800" y="50800"/>
            <a:ext cx="10083800" cy="1166912"/>
          </a:xfrm>
        </p:spPr>
        <p:txBody>
          <a:bodyPr/>
          <a:lstStyle/>
          <a:p>
            <a:pPr eaLnBrk="1" hangingPunct="1"/>
            <a:r>
              <a:rPr lang="en-US" altLang="tr-TR" sz="4800" dirty="0">
                <a:solidFill>
                  <a:schemeClr val="accent2"/>
                </a:solidFill>
              </a:rPr>
              <a:t>In-class Assignment</a:t>
            </a:r>
          </a:p>
        </p:txBody>
      </p:sp>
      <p:sp>
        <p:nvSpPr>
          <p:cNvPr id="30724" name="Rectangle 2"/>
          <p:cNvSpPr>
            <a:spLocks noGrp="1" noChangeArrowheads="1"/>
          </p:cNvSpPr>
          <p:nvPr>
            <p:ph type="body" idx="1"/>
          </p:nvPr>
        </p:nvSpPr>
        <p:spPr>
          <a:xfrm>
            <a:off x="50800" y="2159000"/>
            <a:ext cx="10083800" cy="3811240"/>
          </a:xfrm>
        </p:spPr>
        <p:txBody>
          <a:bodyPr/>
          <a:lstStyle/>
          <a:p>
            <a:pPr marL="698500" eaLnBrk="1" hangingPunct="1">
              <a:buSzPct val="125000"/>
            </a:pPr>
            <a:r>
              <a:rPr lang="en-US" altLang="tr-TR" dirty="0"/>
              <a:t>Write a compare function that </a:t>
            </a:r>
            <a:br>
              <a:rPr lang="en-US" altLang="tr-TR" dirty="0"/>
            </a:br>
            <a:r>
              <a:rPr lang="en-US" altLang="tr-TR" dirty="0"/>
              <a:t>returns 1 if x &gt; y</a:t>
            </a:r>
            <a:br>
              <a:rPr lang="en-US" altLang="tr-TR" dirty="0"/>
            </a:br>
            <a:r>
              <a:rPr lang="en-US" altLang="tr-TR" dirty="0"/>
              <a:t>returns 0 if x == y </a:t>
            </a:r>
            <a:br>
              <a:rPr lang="en-US" altLang="tr-TR" dirty="0"/>
            </a:br>
            <a:r>
              <a:rPr lang="en-US" altLang="tr-TR" dirty="0"/>
              <a:t>returns -1 if x &lt; y</a:t>
            </a:r>
          </a:p>
        </p:txBody>
      </p:sp>
      <p:sp>
        <p:nvSpPr>
          <p:cNvPr id="30725" name="Text Box 3"/>
          <p:cNvSpPr txBox="1">
            <a:spLocks noChangeArrowheads="1"/>
          </p:cNvSpPr>
          <p:nvPr/>
        </p:nvSpPr>
        <p:spPr bwMode="auto">
          <a:xfrm>
            <a:off x="4940300" y="7251700"/>
            <a:ext cx="266700"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a:lstStyle>
            <a:lvl1pPr>
              <a:spcBef>
                <a:spcPts val="1800"/>
              </a:spcBef>
              <a:buSzPct val="171000"/>
              <a:buFont typeface="Gill Sans" charset="0"/>
              <a:buChar char="•"/>
              <a:defRPr sz="3200">
                <a:solidFill>
                  <a:schemeClr val="tx1"/>
                </a:solidFill>
                <a:latin typeface="Gill Sans" charset="0"/>
                <a:cs typeface="ヒラギノ角ゴ ProN W3" charset="0"/>
                <a:sym typeface="Gill Sans" charset="0"/>
              </a:defRPr>
            </a:lvl1pPr>
            <a:lvl2pPr marL="1003300" indent="-444500">
              <a:spcBef>
                <a:spcPts val="1800"/>
              </a:spcBef>
              <a:buSzPct val="171000"/>
              <a:buFont typeface="Gill Sans" charset="0"/>
              <a:buChar char="•"/>
              <a:defRPr sz="3200">
                <a:solidFill>
                  <a:schemeClr val="tx1"/>
                </a:solidFill>
                <a:latin typeface="Gill Sans" charset="0"/>
                <a:cs typeface="ヒラギノ角ゴ ProN W3" charset="0"/>
                <a:sym typeface="Gill Sans" charset="0"/>
              </a:defRPr>
            </a:lvl2pPr>
            <a:lvl3pPr marL="1346200" indent="-444500">
              <a:spcBef>
                <a:spcPts val="1800"/>
              </a:spcBef>
              <a:buSzPct val="171000"/>
              <a:buFont typeface="Gill Sans" charset="0"/>
              <a:buChar char="•"/>
              <a:defRPr sz="3200">
                <a:solidFill>
                  <a:schemeClr val="tx1"/>
                </a:solidFill>
                <a:latin typeface="Gill Sans" charset="0"/>
                <a:cs typeface="ヒラギノ角ゴ ProN W3" charset="0"/>
                <a:sym typeface="Gill Sans" charset="0"/>
              </a:defRPr>
            </a:lvl3pPr>
            <a:lvl4pPr marL="1701800" indent="-444500">
              <a:spcBef>
                <a:spcPts val="1800"/>
              </a:spcBef>
              <a:buSzPct val="171000"/>
              <a:buFont typeface="Gill Sans" charset="0"/>
              <a:buChar char="•"/>
              <a:defRPr sz="3200">
                <a:solidFill>
                  <a:schemeClr val="tx1"/>
                </a:solidFill>
                <a:latin typeface="Gill Sans" charset="0"/>
                <a:cs typeface="ヒラギノ角ゴ ProN W3" charset="0"/>
                <a:sym typeface="Gill Sans" charset="0"/>
              </a:defRPr>
            </a:lvl4pPr>
            <a:lvl5pPr marL="2044700" indent="-444500">
              <a:spcBef>
                <a:spcPts val="1800"/>
              </a:spcBef>
              <a:buSzPct val="171000"/>
              <a:buFont typeface="Gill Sans" charset="0"/>
              <a:buChar char="•"/>
              <a:defRPr sz="3200">
                <a:solidFill>
                  <a:schemeClr val="tx1"/>
                </a:solidFill>
                <a:latin typeface="Gill Sans" charset="0"/>
                <a:cs typeface="ヒラギノ角ゴ ProN W3" charset="0"/>
                <a:sym typeface="Gill Sans" charset="0"/>
              </a:defRPr>
            </a:lvl5pPr>
            <a:lvl6pPr marL="2501900" indent="-444500" eaLnBrk="0" fontAlgn="base" hangingPunct="0">
              <a:spcBef>
                <a:spcPts val="1800"/>
              </a:spcBef>
              <a:spcAft>
                <a:spcPct val="0"/>
              </a:spcAft>
              <a:buSzPct val="171000"/>
              <a:buFont typeface="Gill Sans" charset="0"/>
              <a:buChar char="•"/>
              <a:defRPr sz="3200">
                <a:solidFill>
                  <a:schemeClr val="tx1"/>
                </a:solidFill>
                <a:latin typeface="Gill Sans" charset="0"/>
                <a:cs typeface="ヒラギノ角ゴ ProN W3" charset="0"/>
                <a:sym typeface="Gill Sans" charset="0"/>
              </a:defRPr>
            </a:lvl6pPr>
            <a:lvl7pPr marL="2959100" indent="-444500" eaLnBrk="0" fontAlgn="base" hangingPunct="0">
              <a:spcBef>
                <a:spcPts val="1800"/>
              </a:spcBef>
              <a:spcAft>
                <a:spcPct val="0"/>
              </a:spcAft>
              <a:buSzPct val="171000"/>
              <a:buFont typeface="Gill Sans" charset="0"/>
              <a:buChar char="•"/>
              <a:defRPr sz="3200">
                <a:solidFill>
                  <a:schemeClr val="tx1"/>
                </a:solidFill>
                <a:latin typeface="Gill Sans" charset="0"/>
                <a:cs typeface="ヒラギノ角ゴ ProN W3" charset="0"/>
                <a:sym typeface="Gill Sans" charset="0"/>
              </a:defRPr>
            </a:lvl7pPr>
            <a:lvl8pPr marL="3416300" indent="-444500" eaLnBrk="0" fontAlgn="base" hangingPunct="0">
              <a:spcBef>
                <a:spcPts val="1800"/>
              </a:spcBef>
              <a:spcAft>
                <a:spcPct val="0"/>
              </a:spcAft>
              <a:buSzPct val="171000"/>
              <a:buFont typeface="Gill Sans" charset="0"/>
              <a:buChar char="•"/>
              <a:defRPr sz="3200">
                <a:solidFill>
                  <a:schemeClr val="tx1"/>
                </a:solidFill>
                <a:latin typeface="Gill Sans" charset="0"/>
                <a:cs typeface="ヒラギノ角ゴ ProN W3" charset="0"/>
                <a:sym typeface="Gill Sans" charset="0"/>
              </a:defRPr>
            </a:lvl8pPr>
            <a:lvl9pPr marL="3873500" indent="-444500" eaLnBrk="0" fontAlgn="base" hangingPunct="0">
              <a:spcBef>
                <a:spcPts val="1800"/>
              </a:spcBef>
              <a:spcAft>
                <a:spcPct val="0"/>
              </a:spcAft>
              <a:buSzPct val="171000"/>
              <a:buFont typeface="Gill Sans" charset="0"/>
              <a:buChar char="•"/>
              <a:defRPr sz="3200">
                <a:solidFill>
                  <a:schemeClr val="tx1"/>
                </a:solidFill>
                <a:latin typeface="Gill Sans" charset="0"/>
                <a:cs typeface="ヒラギノ角ゴ ProN W3" charset="0"/>
                <a:sym typeface="Gill Sans" charset="0"/>
              </a:defRPr>
            </a:lvl9pPr>
          </a:lstStyle>
          <a:p>
            <a:pPr algn="ctr" eaLnBrk="1" hangingPunct="1">
              <a:spcBef>
                <a:spcPct val="0"/>
              </a:spcBef>
              <a:buSzTx/>
              <a:buFontTx/>
              <a:buNone/>
            </a:pPr>
            <a:fld id="{7E936BC1-02C8-49AE-AC39-B568C8DE8F23}" type="slidenum">
              <a:rPr lang="en-US" altLang="tr-TR" sz="1400">
                <a:cs typeface="Gill Sans" charset="0"/>
              </a:rPr>
              <a:pPr algn="ctr" eaLnBrk="1" hangingPunct="1">
                <a:spcBef>
                  <a:spcPct val="0"/>
                </a:spcBef>
                <a:buSzTx/>
                <a:buFontTx/>
                <a:buNone/>
              </a:pPr>
              <a:t>18</a:t>
            </a:fld>
            <a:endParaRPr lang="en-US" altLang="tr-TR" sz="1400">
              <a:cs typeface="Gill Sans" charset="0"/>
            </a:endParaRPr>
          </a:p>
        </p:txBody>
      </p:sp>
    </p:spTree>
    <p:extLst>
      <p:ext uri="{BB962C8B-B14F-4D97-AF65-F5344CB8AC3E}">
        <p14:creationId xmlns:p14="http://schemas.microsoft.com/office/powerpoint/2010/main" val="1156124899"/>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 y="50800"/>
            <a:ext cx="10083800" cy="1022896"/>
          </a:xfrm>
        </p:spPr>
        <p:txBody>
          <a:bodyPr/>
          <a:lstStyle/>
          <a:p>
            <a:r>
              <a:rPr lang="en-US" sz="4800" b="1" dirty="0">
                <a:solidFill>
                  <a:schemeClr val="accent2"/>
                </a:solidFill>
              </a:rPr>
              <a:t>print</a:t>
            </a:r>
            <a:r>
              <a:rPr lang="en-US" sz="4800" dirty="0">
                <a:solidFill>
                  <a:schemeClr val="accent2"/>
                </a:solidFill>
              </a:rPr>
              <a:t> vs. </a:t>
            </a:r>
            <a:r>
              <a:rPr lang="en-US" sz="4800" b="1" dirty="0">
                <a:solidFill>
                  <a:schemeClr val="accent2"/>
                </a:solidFill>
              </a:rPr>
              <a:t>return</a:t>
            </a:r>
          </a:p>
        </p:txBody>
      </p:sp>
      <p:sp>
        <p:nvSpPr>
          <p:cNvPr id="3" name="Content Placeholder 2"/>
          <p:cNvSpPr>
            <a:spLocks noGrp="1"/>
          </p:cNvSpPr>
          <p:nvPr>
            <p:ph idx="1"/>
          </p:nvPr>
        </p:nvSpPr>
        <p:spPr>
          <a:xfrm>
            <a:off x="50800" y="2009800"/>
            <a:ext cx="10083800" cy="5435600"/>
          </a:xfrm>
        </p:spPr>
        <p:txBody>
          <a:bodyPr/>
          <a:lstStyle/>
          <a:p>
            <a:pPr marL="215900" indent="0">
              <a:spcBef>
                <a:spcPts val="600"/>
              </a:spcBef>
              <a:buNone/>
            </a:pPr>
            <a:r>
              <a:rPr lang="en-US" sz="2400" dirty="0" err="1">
                <a:solidFill>
                  <a:srgbClr val="00B050"/>
                </a:solidFill>
                <a:latin typeface="Courier"/>
              </a:rPr>
              <a:t>def</a:t>
            </a:r>
            <a:r>
              <a:rPr lang="en-US" sz="2400" dirty="0">
                <a:solidFill>
                  <a:srgbClr val="00B050"/>
                </a:solidFill>
                <a:latin typeface="Courier"/>
              </a:rPr>
              <a:t> </a:t>
            </a:r>
            <a:r>
              <a:rPr lang="en-US" sz="2400" dirty="0" err="1">
                <a:solidFill>
                  <a:srgbClr val="00B050"/>
                </a:solidFill>
                <a:latin typeface="Courier"/>
              </a:rPr>
              <a:t>void_func</a:t>
            </a:r>
            <a:r>
              <a:rPr lang="en-US" sz="2400" dirty="0">
                <a:solidFill>
                  <a:srgbClr val="00B050"/>
                </a:solidFill>
                <a:latin typeface="Courier"/>
              </a:rPr>
              <a:t>():</a:t>
            </a:r>
          </a:p>
          <a:p>
            <a:pPr marL="215900" indent="0">
              <a:spcBef>
                <a:spcPts val="600"/>
              </a:spcBef>
              <a:buNone/>
            </a:pPr>
            <a:r>
              <a:rPr lang="en-US" sz="2400" dirty="0">
                <a:solidFill>
                  <a:srgbClr val="00B050"/>
                </a:solidFill>
                <a:latin typeface="Courier"/>
              </a:rPr>
              <a:t>    print 2</a:t>
            </a:r>
          </a:p>
          <a:p>
            <a:pPr marL="215900" indent="0">
              <a:spcBef>
                <a:spcPts val="600"/>
              </a:spcBef>
              <a:buNone/>
            </a:pPr>
            <a:r>
              <a:rPr lang="en-US" sz="2400" dirty="0" err="1">
                <a:solidFill>
                  <a:srgbClr val="00B050"/>
                </a:solidFill>
                <a:latin typeface="Courier"/>
              </a:rPr>
              <a:t>def</a:t>
            </a:r>
            <a:r>
              <a:rPr lang="en-US" sz="2400" dirty="0">
                <a:solidFill>
                  <a:srgbClr val="00B050"/>
                </a:solidFill>
                <a:latin typeface="Courier"/>
              </a:rPr>
              <a:t> </a:t>
            </a:r>
            <a:r>
              <a:rPr lang="en-US" sz="2400" dirty="0" err="1">
                <a:solidFill>
                  <a:srgbClr val="00B050"/>
                </a:solidFill>
                <a:latin typeface="Courier"/>
              </a:rPr>
              <a:t>fruitful_func</a:t>
            </a:r>
            <a:r>
              <a:rPr lang="en-US" sz="2400" dirty="0">
                <a:solidFill>
                  <a:srgbClr val="00B050"/>
                </a:solidFill>
                <a:latin typeface="Courier"/>
              </a:rPr>
              <a:t>():</a:t>
            </a:r>
          </a:p>
          <a:p>
            <a:pPr marL="215900" indent="0">
              <a:spcBef>
                <a:spcPts val="600"/>
              </a:spcBef>
              <a:buNone/>
            </a:pPr>
            <a:r>
              <a:rPr lang="en-US" sz="2400" dirty="0">
                <a:solidFill>
                  <a:srgbClr val="00B050"/>
                </a:solidFill>
                <a:latin typeface="Courier"/>
              </a:rPr>
              <a:t>    return 2</a:t>
            </a:r>
          </a:p>
          <a:p>
            <a:pPr marL="215900" indent="0">
              <a:spcBef>
                <a:spcPts val="600"/>
              </a:spcBef>
              <a:buNone/>
            </a:pPr>
            <a:endParaRPr lang="en-US" sz="2400" dirty="0">
              <a:solidFill>
                <a:srgbClr val="00B050"/>
              </a:solidFill>
              <a:latin typeface="Courier"/>
            </a:endParaRPr>
          </a:p>
          <a:p>
            <a:pPr marL="215900" indent="0">
              <a:spcBef>
                <a:spcPts val="600"/>
              </a:spcBef>
              <a:buNone/>
            </a:pPr>
            <a:r>
              <a:rPr lang="en-US" sz="2400" dirty="0">
                <a:solidFill>
                  <a:srgbClr val="00B050"/>
                </a:solidFill>
                <a:latin typeface="Courier"/>
              </a:rPr>
              <a:t>a = </a:t>
            </a:r>
            <a:r>
              <a:rPr lang="en-US" sz="2400" dirty="0" err="1">
                <a:solidFill>
                  <a:srgbClr val="00B050"/>
                </a:solidFill>
                <a:latin typeface="Courier"/>
              </a:rPr>
              <a:t>void_func</a:t>
            </a:r>
            <a:r>
              <a:rPr lang="en-US" sz="2400" dirty="0">
                <a:solidFill>
                  <a:srgbClr val="00B050"/>
                </a:solidFill>
                <a:latin typeface="Courier"/>
              </a:rPr>
              <a:t>()</a:t>
            </a:r>
          </a:p>
          <a:p>
            <a:pPr marL="215900" indent="0">
              <a:spcBef>
                <a:spcPts val="600"/>
              </a:spcBef>
              <a:buNone/>
            </a:pPr>
            <a:r>
              <a:rPr lang="en-US" sz="2400" dirty="0">
                <a:solidFill>
                  <a:srgbClr val="00B050"/>
                </a:solidFill>
                <a:latin typeface="Courier"/>
              </a:rPr>
              <a:t>print 'the value of a:', a</a:t>
            </a:r>
          </a:p>
          <a:p>
            <a:pPr marL="215900" indent="0">
              <a:spcBef>
                <a:spcPts val="600"/>
              </a:spcBef>
              <a:buNone/>
            </a:pPr>
            <a:r>
              <a:rPr lang="en-US" sz="2400" dirty="0">
                <a:solidFill>
                  <a:srgbClr val="00B050"/>
                </a:solidFill>
                <a:latin typeface="Courier"/>
              </a:rPr>
              <a:t>b = </a:t>
            </a:r>
            <a:r>
              <a:rPr lang="en-US" sz="2400" dirty="0" err="1">
                <a:solidFill>
                  <a:srgbClr val="00B050"/>
                </a:solidFill>
                <a:latin typeface="Courier"/>
              </a:rPr>
              <a:t>fruitful_func</a:t>
            </a:r>
            <a:r>
              <a:rPr lang="en-US" sz="2400" dirty="0">
                <a:solidFill>
                  <a:srgbClr val="00B050"/>
                </a:solidFill>
                <a:latin typeface="Courier"/>
              </a:rPr>
              <a:t>()</a:t>
            </a:r>
          </a:p>
          <a:p>
            <a:pPr marL="215900" indent="0">
              <a:spcBef>
                <a:spcPts val="600"/>
              </a:spcBef>
              <a:buNone/>
            </a:pPr>
            <a:r>
              <a:rPr lang="en-US" sz="2400" dirty="0">
                <a:solidFill>
                  <a:srgbClr val="00B050"/>
                </a:solidFill>
                <a:latin typeface="Courier"/>
              </a:rPr>
              <a:t>print 'the value of b:', b</a:t>
            </a:r>
          </a:p>
          <a:p>
            <a:pPr marL="215900" indent="0">
              <a:spcBef>
                <a:spcPts val="600"/>
              </a:spcBef>
              <a:buNone/>
            </a:pPr>
            <a:endParaRPr lang="en-US" sz="2400" dirty="0">
              <a:latin typeface="Courier"/>
            </a:endParaRPr>
          </a:p>
          <a:p>
            <a:pPr marL="215900" indent="0">
              <a:spcBef>
                <a:spcPts val="600"/>
              </a:spcBef>
              <a:buNone/>
            </a:pPr>
            <a:r>
              <a:rPr lang="en-US" sz="2400" b="1" i="1" dirty="0">
                <a:latin typeface="Courier"/>
              </a:rPr>
              <a:t>the value of a: None</a:t>
            </a:r>
          </a:p>
          <a:p>
            <a:pPr marL="215900" indent="0">
              <a:spcBef>
                <a:spcPts val="600"/>
              </a:spcBef>
              <a:buNone/>
            </a:pPr>
            <a:r>
              <a:rPr lang="en-US" sz="2400" b="1" i="1" dirty="0">
                <a:latin typeface="Courier"/>
              </a:rPr>
              <a:t>the value of b: 2</a:t>
            </a:r>
          </a:p>
        </p:txBody>
      </p:sp>
    </p:spTree>
    <p:extLst>
      <p:ext uri="{BB962C8B-B14F-4D97-AF65-F5344CB8AC3E}">
        <p14:creationId xmlns:p14="http://schemas.microsoft.com/office/powerpoint/2010/main" val="154903357"/>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873896"/>
            <a:ext cx="10083800" cy="2057400"/>
          </a:xfrm>
        </p:spPr>
        <p:txBody>
          <a:bodyPr/>
          <a:lstStyle/>
          <a:p>
            <a:pPr algn="ctr">
              <a:spcBef>
                <a:spcPts val="0"/>
              </a:spcBef>
              <a:spcAft>
                <a:spcPts val="0"/>
              </a:spcAft>
            </a:pPr>
            <a:r>
              <a:rPr lang="en-US" altLang="en-US" sz="4800" b="1" dirty="0">
                <a:solidFill>
                  <a:schemeClr val="tx2"/>
                </a:solidFill>
              </a:rPr>
              <a:t>Reminder</a:t>
            </a:r>
            <a:br>
              <a:rPr lang="en-US" altLang="en-US" sz="4800" b="1" dirty="0">
                <a:solidFill>
                  <a:schemeClr val="tx2"/>
                </a:solidFill>
              </a:rPr>
            </a:br>
            <a:r>
              <a:rPr lang="en-US" altLang="en-US" sz="4800" b="1" dirty="0">
                <a:solidFill>
                  <a:schemeClr val="tx2"/>
                </a:solidFill>
              </a:rPr>
              <a:t>Last Week (Week 5)</a:t>
            </a:r>
            <a:br>
              <a:rPr lang="en-US" altLang="en-US" sz="4800" b="1" dirty="0">
                <a:solidFill>
                  <a:schemeClr val="tx2"/>
                </a:solidFill>
              </a:rPr>
            </a:br>
            <a:r>
              <a:rPr lang="en-US" altLang="en-US" sz="4400" b="1" dirty="0">
                <a:solidFill>
                  <a:schemeClr val="accent2"/>
                </a:solidFill>
              </a:rPr>
              <a:t>Conditional Execution, user-input</a:t>
            </a:r>
            <a:endParaRPr lang="en-US" sz="4800" b="1" dirty="0">
              <a:solidFill>
                <a:schemeClr val="accent2"/>
              </a:solidFill>
            </a:endParaRPr>
          </a:p>
        </p:txBody>
      </p:sp>
    </p:spTree>
    <p:extLst>
      <p:ext uri="{BB962C8B-B14F-4D97-AF65-F5344CB8AC3E}">
        <p14:creationId xmlns:p14="http://schemas.microsoft.com/office/powerpoint/2010/main" val="2487645459"/>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1"/>
          <p:cNvSpPr>
            <a:spLocks noGrp="1" noChangeArrowheads="1"/>
          </p:cNvSpPr>
          <p:nvPr>
            <p:ph type="title"/>
          </p:nvPr>
        </p:nvSpPr>
        <p:spPr>
          <a:xfrm>
            <a:off x="50800" y="50800"/>
            <a:ext cx="10083800" cy="1166912"/>
          </a:xfrm>
        </p:spPr>
        <p:txBody>
          <a:bodyPr/>
          <a:lstStyle/>
          <a:p>
            <a:pPr eaLnBrk="1" hangingPunct="1"/>
            <a:r>
              <a:rPr lang="en-US" altLang="en-US" sz="4800" dirty="0">
                <a:solidFill>
                  <a:schemeClr val="accent2"/>
                </a:solidFill>
              </a:rPr>
              <a:t>Boolean functions</a:t>
            </a:r>
          </a:p>
        </p:txBody>
      </p:sp>
      <p:sp>
        <p:nvSpPr>
          <p:cNvPr id="28675" name="Rectangle 2"/>
          <p:cNvSpPr>
            <a:spLocks noGrp="1" noChangeArrowheads="1"/>
          </p:cNvSpPr>
          <p:nvPr>
            <p:ph type="body" idx="1"/>
          </p:nvPr>
        </p:nvSpPr>
        <p:spPr>
          <a:xfrm>
            <a:off x="0" y="1721768"/>
            <a:ext cx="10083800" cy="5435600"/>
          </a:xfrm>
        </p:spPr>
        <p:txBody>
          <a:bodyPr/>
          <a:lstStyle/>
          <a:p>
            <a:pPr marL="698500" eaLnBrk="1" hangingPunct="1">
              <a:buSzPct val="125000"/>
            </a:pPr>
            <a:r>
              <a:rPr lang="en-US" altLang="en-US" dirty="0"/>
              <a:t>Functions can return </a:t>
            </a:r>
            <a:r>
              <a:rPr lang="en-US" altLang="en-US" dirty="0" err="1"/>
              <a:t>booleans</a:t>
            </a:r>
            <a:r>
              <a:rPr lang="en-US" altLang="en-US" dirty="0"/>
              <a:t>, which is often convenient for hiding complicated tests inside functions. For example:</a:t>
            </a:r>
            <a:br>
              <a:rPr lang="en-US" altLang="en-US" dirty="0"/>
            </a:br>
            <a:br>
              <a:rPr lang="en-US" altLang="en-US" dirty="0"/>
            </a:br>
            <a:br>
              <a:rPr lang="en-US" altLang="en-US" b="1" dirty="0">
                <a:latin typeface="Courier New" panose="02070309020205020404" pitchFamily="49" charset="0"/>
              </a:rPr>
            </a:br>
            <a:r>
              <a:rPr lang="en-US" altLang="en-US" b="1" dirty="0">
                <a:solidFill>
                  <a:srgbClr val="00B050"/>
                </a:solidFill>
                <a:latin typeface="Courier New" panose="02070309020205020404" pitchFamily="49" charset="0"/>
              </a:rPr>
              <a:t>def </a:t>
            </a:r>
            <a:r>
              <a:rPr lang="en-US" altLang="en-US" b="1" dirty="0" err="1">
                <a:solidFill>
                  <a:srgbClr val="00B050"/>
                </a:solidFill>
                <a:latin typeface="Courier New" panose="02070309020205020404" pitchFamily="49" charset="0"/>
              </a:rPr>
              <a:t>is_divisible</a:t>
            </a:r>
            <a:r>
              <a:rPr lang="en-US" altLang="en-US" b="1" dirty="0">
                <a:solidFill>
                  <a:srgbClr val="00B050"/>
                </a:solidFill>
                <a:latin typeface="Courier New" panose="02070309020205020404" pitchFamily="49" charset="0"/>
              </a:rPr>
              <a:t>(x, y):</a:t>
            </a:r>
            <a:br>
              <a:rPr lang="en-US" altLang="en-US" b="1" dirty="0">
                <a:solidFill>
                  <a:srgbClr val="00B050"/>
                </a:solidFill>
                <a:latin typeface="Courier New" panose="02070309020205020404" pitchFamily="49" charset="0"/>
              </a:rPr>
            </a:br>
            <a:r>
              <a:rPr lang="en-US" altLang="en-US" b="1" dirty="0">
                <a:solidFill>
                  <a:srgbClr val="00B050"/>
                </a:solidFill>
                <a:latin typeface="Courier New" panose="02070309020205020404" pitchFamily="49" charset="0"/>
              </a:rPr>
              <a:t>    if x % y == 0:</a:t>
            </a:r>
            <a:br>
              <a:rPr lang="en-US" altLang="en-US" b="1" dirty="0">
                <a:solidFill>
                  <a:srgbClr val="00B050"/>
                </a:solidFill>
                <a:latin typeface="Courier New" panose="02070309020205020404" pitchFamily="49" charset="0"/>
              </a:rPr>
            </a:br>
            <a:r>
              <a:rPr lang="en-US" altLang="en-US" b="1" dirty="0">
                <a:solidFill>
                  <a:srgbClr val="00B050"/>
                </a:solidFill>
                <a:latin typeface="Courier New" panose="02070309020205020404" pitchFamily="49" charset="0"/>
              </a:rPr>
              <a:t>        return True</a:t>
            </a:r>
            <a:br>
              <a:rPr lang="en-US" altLang="en-US" b="1" dirty="0">
                <a:solidFill>
                  <a:srgbClr val="00B050"/>
                </a:solidFill>
                <a:latin typeface="Courier New" panose="02070309020205020404" pitchFamily="49" charset="0"/>
              </a:rPr>
            </a:br>
            <a:r>
              <a:rPr lang="en-US" altLang="en-US" b="1" dirty="0">
                <a:solidFill>
                  <a:srgbClr val="00B050"/>
                </a:solidFill>
                <a:latin typeface="Courier New" panose="02070309020205020404" pitchFamily="49" charset="0"/>
              </a:rPr>
              <a:t>    else:</a:t>
            </a:r>
            <a:br>
              <a:rPr lang="en-US" altLang="en-US" b="1" dirty="0">
                <a:solidFill>
                  <a:srgbClr val="00B050"/>
                </a:solidFill>
                <a:latin typeface="Courier New" panose="02070309020205020404" pitchFamily="49" charset="0"/>
              </a:rPr>
            </a:br>
            <a:r>
              <a:rPr lang="en-US" altLang="en-US" b="1" dirty="0">
                <a:solidFill>
                  <a:srgbClr val="00B050"/>
                </a:solidFill>
                <a:latin typeface="Courier New" panose="02070309020205020404" pitchFamily="49" charset="0"/>
              </a:rPr>
              <a:t>        return False</a:t>
            </a:r>
          </a:p>
        </p:txBody>
      </p:sp>
      <p:sp>
        <p:nvSpPr>
          <p:cNvPr id="28676" name="Text Box 3"/>
          <p:cNvSpPr txBox="1">
            <a:spLocks noChangeArrowheads="1"/>
          </p:cNvSpPr>
          <p:nvPr/>
        </p:nvSpPr>
        <p:spPr bwMode="auto">
          <a:xfrm>
            <a:off x="4940300" y="7251700"/>
            <a:ext cx="266700"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a:lstStyle>
            <a:lvl1pPr>
              <a:defRPr sz="3200">
                <a:solidFill>
                  <a:srgbClr val="000000"/>
                </a:solidFill>
                <a:latin typeface="Gill Sans" charset="0"/>
                <a:cs typeface="ヒラギノ角ゴ ProN W3" charset="0"/>
                <a:sym typeface="Gill Sans" charset="0"/>
              </a:defRPr>
            </a:lvl1pPr>
            <a:lvl2pPr marL="742950" indent="-285750">
              <a:defRPr sz="3200">
                <a:solidFill>
                  <a:srgbClr val="000000"/>
                </a:solidFill>
                <a:latin typeface="Gill Sans" charset="0"/>
                <a:cs typeface="ヒラギノ角ゴ ProN W3" charset="0"/>
                <a:sym typeface="Gill Sans" charset="0"/>
              </a:defRPr>
            </a:lvl2pPr>
            <a:lvl3pPr marL="1143000" indent="-228600">
              <a:defRPr sz="3200">
                <a:solidFill>
                  <a:srgbClr val="000000"/>
                </a:solidFill>
                <a:latin typeface="Gill Sans" charset="0"/>
                <a:cs typeface="ヒラギノ角ゴ ProN W3" charset="0"/>
                <a:sym typeface="Gill Sans" charset="0"/>
              </a:defRPr>
            </a:lvl3pPr>
            <a:lvl4pPr marL="1600200" indent="-228600">
              <a:defRPr sz="3200">
                <a:solidFill>
                  <a:srgbClr val="000000"/>
                </a:solidFill>
                <a:latin typeface="Gill Sans" charset="0"/>
                <a:cs typeface="ヒラギノ角ゴ ProN W3" charset="0"/>
                <a:sym typeface="Gill Sans" charset="0"/>
              </a:defRPr>
            </a:lvl4pPr>
            <a:lvl5pPr marL="2057400" indent="-228600">
              <a:defRPr sz="3200">
                <a:solidFill>
                  <a:srgbClr val="000000"/>
                </a:solidFill>
                <a:latin typeface="Gill Sans" charset="0"/>
                <a:cs typeface="ヒラギノ角ゴ ProN W3" charset="0"/>
                <a:sym typeface="Gill Sans" charset="0"/>
              </a:defRPr>
            </a:lvl5pPr>
            <a:lvl6pPr marL="2514600" indent="-228600" eaLnBrk="0" fontAlgn="base" hangingPunct="0">
              <a:spcBef>
                <a:spcPct val="0"/>
              </a:spcBef>
              <a:spcAft>
                <a:spcPct val="0"/>
              </a:spcAft>
              <a:defRPr sz="3200">
                <a:solidFill>
                  <a:srgbClr val="000000"/>
                </a:solidFill>
                <a:latin typeface="Gill Sans" charset="0"/>
                <a:cs typeface="ヒラギノ角ゴ ProN W3" charset="0"/>
                <a:sym typeface="Gill Sans" charset="0"/>
              </a:defRPr>
            </a:lvl6pPr>
            <a:lvl7pPr marL="2971800" indent="-228600" eaLnBrk="0" fontAlgn="base" hangingPunct="0">
              <a:spcBef>
                <a:spcPct val="0"/>
              </a:spcBef>
              <a:spcAft>
                <a:spcPct val="0"/>
              </a:spcAft>
              <a:defRPr sz="3200">
                <a:solidFill>
                  <a:srgbClr val="000000"/>
                </a:solidFill>
                <a:latin typeface="Gill Sans" charset="0"/>
                <a:cs typeface="ヒラギノ角ゴ ProN W3" charset="0"/>
                <a:sym typeface="Gill Sans" charset="0"/>
              </a:defRPr>
            </a:lvl7pPr>
            <a:lvl8pPr marL="3429000" indent="-228600" eaLnBrk="0" fontAlgn="base" hangingPunct="0">
              <a:spcBef>
                <a:spcPct val="0"/>
              </a:spcBef>
              <a:spcAft>
                <a:spcPct val="0"/>
              </a:spcAft>
              <a:defRPr sz="3200">
                <a:solidFill>
                  <a:srgbClr val="000000"/>
                </a:solidFill>
                <a:latin typeface="Gill Sans" charset="0"/>
                <a:cs typeface="ヒラギノ角ゴ ProN W3" charset="0"/>
                <a:sym typeface="Gill Sans" charset="0"/>
              </a:defRPr>
            </a:lvl8pPr>
            <a:lvl9pPr marL="3886200" indent="-228600" eaLnBrk="0" fontAlgn="base" hangingPunct="0">
              <a:spcBef>
                <a:spcPct val="0"/>
              </a:spcBef>
              <a:spcAft>
                <a:spcPct val="0"/>
              </a:spcAft>
              <a:defRPr sz="3200">
                <a:solidFill>
                  <a:srgbClr val="000000"/>
                </a:solidFill>
                <a:latin typeface="Gill Sans" charset="0"/>
                <a:cs typeface="ヒラギノ角ゴ ProN W3" charset="0"/>
                <a:sym typeface="Gill Sans" charset="0"/>
              </a:defRPr>
            </a:lvl9pPr>
          </a:lstStyle>
          <a:p>
            <a:pPr algn="ctr" eaLnBrk="1" hangingPunct="1"/>
            <a:fld id="{F127A1C0-E59F-4EB6-A133-71D0A2CC25C3}" type="slidenum">
              <a:rPr lang="en-US" altLang="tr-TR" sz="1400">
                <a:solidFill>
                  <a:schemeClr val="tx1"/>
                </a:solidFill>
              </a:rPr>
              <a:pPr algn="ctr" eaLnBrk="1" hangingPunct="1"/>
              <a:t>20</a:t>
            </a:fld>
            <a:endParaRPr lang="en-US" altLang="tr-TR" sz="1400">
              <a:solidFill>
                <a:schemeClr val="tx1"/>
              </a:solidFill>
            </a:endParaRPr>
          </a:p>
        </p:txBody>
      </p:sp>
    </p:spTree>
    <p:extLst>
      <p:ext uri="{BB962C8B-B14F-4D97-AF65-F5344CB8AC3E}">
        <p14:creationId xmlns:p14="http://schemas.microsoft.com/office/powerpoint/2010/main" val="3594834636"/>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
          <p:cNvSpPr>
            <a:spLocks noGrp="1" noChangeArrowheads="1"/>
          </p:cNvSpPr>
          <p:nvPr>
            <p:ph type="title"/>
          </p:nvPr>
        </p:nvSpPr>
        <p:spPr>
          <a:xfrm>
            <a:off x="50800" y="50800"/>
            <a:ext cx="10083800" cy="1166912"/>
          </a:xfrm>
        </p:spPr>
        <p:txBody>
          <a:bodyPr/>
          <a:lstStyle/>
          <a:p>
            <a:pPr eaLnBrk="1" hangingPunct="1"/>
            <a:r>
              <a:rPr lang="en-US" altLang="en-US" sz="4800" dirty="0">
                <a:solidFill>
                  <a:schemeClr val="accent2"/>
                </a:solidFill>
              </a:rPr>
              <a:t>Boolean functions</a:t>
            </a:r>
          </a:p>
        </p:txBody>
      </p:sp>
      <p:sp>
        <p:nvSpPr>
          <p:cNvPr id="29699" name="Rectangle 2"/>
          <p:cNvSpPr>
            <a:spLocks noGrp="1" noChangeArrowheads="1"/>
          </p:cNvSpPr>
          <p:nvPr>
            <p:ph type="body" idx="1"/>
          </p:nvPr>
        </p:nvSpPr>
        <p:spPr/>
        <p:txBody>
          <a:bodyPr/>
          <a:lstStyle/>
          <a:p>
            <a:pPr marL="698500" eaLnBrk="1" hangingPunct="1">
              <a:buSzPct val="125000"/>
            </a:pPr>
            <a:r>
              <a:rPr lang="en-US" altLang="en-US" dirty="0"/>
              <a:t>It is common to give </a:t>
            </a:r>
            <a:r>
              <a:rPr lang="en-US" altLang="en-US" dirty="0" err="1"/>
              <a:t>boolean</a:t>
            </a:r>
            <a:r>
              <a:rPr lang="en-US" altLang="en-US" dirty="0"/>
              <a:t> functions names that sound like yes/no questions; </a:t>
            </a:r>
            <a:br>
              <a:rPr lang="en-US" altLang="en-US" dirty="0"/>
            </a:br>
            <a:br>
              <a:rPr lang="en-US" altLang="en-US" dirty="0"/>
            </a:br>
            <a:r>
              <a:rPr lang="en-US" altLang="en-US" dirty="0" err="1"/>
              <a:t>is_divisible</a:t>
            </a:r>
            <a:r>
              <a:rPr lang="en-US" altLang="en-US" dirty="0"/>
              <a:t> returns either True or False to indicate whether x is divisible by y.</a:t>
            </a:r>
          </a:p>
          <a:p>
            <a:pPr marL="698500" eaLnBrk="1" hangingPunct="1">
              <a:buSzPct val="125000"/>
            </a:pPr>
            <a:r>
              <a:rPr lang="en-US" altLang="en-US" b="1" dirty="0">
                <a:latin typeface="Courier New" panose="02070309020205020404" pitchFamily="49" charset="0"/>
              </a:rPr>
              <a:t>&gt;&gt;&gt; print </a:t>
            </a:r>
            <a:r>
              <a:rPr lang="en-US" altLang="en-US" b="1" dirty="0" err="1">
                <a:latin typeface="Courier New" panose="02070309020205020404" pitchFamily="49" charset="0"/>
              </a:rPr>
              <a:t>is_divisible</a:t>
            </a:r>
            <a:r>
              <a:rPr lang="en-US" altLang="en-US" b="1" dirty="0">
                <a:latin typeface="Courier New" panose="02070309020205020404" pitchFamily="49" charset="0"/>
              </a:rPr>
              <a:t>(6, 4)</a:t>
            </a:r>
            <a:br>
              <a:rPr lang="en-US" altLang="en-US" b="1" dirty="0">
                <a:latin typeface="Courier New" panose="02070309020205020404" pitchFamily="49" charset="0"/>
              </a:rPr>
            </a:br>
            <a:r>
              <a:rPr lang="en-US" altLang="en-US" b="1" dirty="0">
                <a:latin typeface="Courier New" panose="02070309020205020404" pitchFamily="49" charset="0"/>
              </a:rPr>
              <a:t>False</a:t>
            </a:r>
          </a:p>
          <a:p>
            <a:pPr marL="698500" eaLnBrk="1" hangingPunct="1">
              <a:buSzPct val="125000"/>
            </a:pPr>
            <a:r>
              <a:rPr lang="en-US" altLang="en-US" b="1" dirty="0">
                <a:latin typeface="Courier New" panose="02070309020205020404" pitchFamily="49" charset="0"/>
              </a:rPr>
              <a:t>&gt;&gt;&gt; print </a:t>
            </a:r>
            <a:r>
              <a:rPr lang="en-US" altLang="en-US" b="1" dirty="0" err="1">
                <a:latin typeface="Courier New" panose="02070309020205020404" pitchFamily="49" charset="0"/>
              </a:rPr>
              <a:t>is_divisible</a:t>
            </a:r>
            <a:r>
              <a:rPr lang="en-US" altLang="en-US" b="1" dirty="0">
                <a:latin typeface="Courier New" panose="02070309020205020404" pitchFamily="49" charset="0"/>
              </a:rPr>
              <a:t>(6, 3)</a:t>
            </a:r>
            <a:br>
              <a:rPr lang="en-US" altLang="en-US" b="1" dirty="0">
                <a:latin typeface="Courier New" panose="02070309020205020404" pitchFamily="49" charset="0"/>
              </a:rPr>
            </a:br>
            <a:r>
              <a:rPr lang="en-US" altLang="en-US" b="1" dirty="0">
                <a:latin typeface="Courier New" panose="02070309020205020404" pitchFamily="49" charset="0"/>
              </a:rPr>
              <a:t>True</a:t>
            </a:r>
          </a:p>
        </p:txBody>
      </p:sp>
      <p:sp>
        <p:nvSpPr>
          <p:cNvPr id="29700" name="Text Box 3"/>
          <p:cNvSpPr txBox="1">
            <a:spLocks noChangeArrowheads="1"/>
          </p:cNvSpPr>
          <p:nvPr/>
        </p:nvSpPr>
        <p:spPr bwMode="auto">
          <a:xfrm>
            <a:off x="4940300" y="7251700"/>
            <a:ext cx="266700"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a:lstStyle>
            <a:lvl1pPr>
              <a:defRPr sz="3200">
                <a:solidFill>
                  <a:srgbClr val="000000"/>
                </a:solidFill>
                <a:latin typeface="Gill Sans" charset="0"/>
                <a:cs typeface="ヒラギノ角ゴ ProN W3" charset="0"/>
                <a:sym typeface="Gill Sans" charset="0"/>
              </a:defRPr>
            </a:lvl1pPr>
            <a:lvl2pPr marL="742950" indent="-285750">
              <a:defRPr sz="3200">
                <a:solidFill>
                  <a:srgbClr val="000000"/>
                </a:solidFill>
                <a:latin typeface="Gill Sans" charset="0"/>
                <a:cs typeface="ヒラギノ角ゴ ProN W3" charset="0"/>
                <a:sym typeface="Gill Sans" charset="0"/>
              </a:defRPr>
            </a:lvl2pPr>
            <a:lvl3pPr marL="1143000" indent="-228600">
              <a:defRPr sz="3200">
                <a:solidFill>
                  <a:srgbClr val="000000"/>
                </a:solidFill>
                <a:latin typeface="Gill Sans" charset="0"/>
                <a:cs typeface="ヒラギノ角ゴ ProN W3" charset="0"/>
                <a:sym typeface="Gill Sans" charset="0"/>
              </a:defRPr>
            </a:lvl3pPr>
            <a:lvl4pPr marL="1600200" indent="-228600">
              <a:defRPr sz="3200">
                <a:solidFill>
                  <a:srgbClr val="000000"/>
                </a:solidFill>
                <a:latin typeface="Gill Sans" charset="0"/>
                <a:cs typeface="ヒラギノ角ゴ ProN W3" charset="0"/>
                <a:sym typeface="Gill Sans" charset="0"/>
              </a:defRPr>
            </a:lvl4pPr>
            <a:lvl5pPr marL="2057400" indent="-228600">
              <a:defRPr sz="3200">
                <a:solidFill>
                  <a:srgbClr val="000000"/>
                </a:solidFill>
                <a:latin typeface="Gill Sans" charset="0"/>
                <a:cs typeface="ヒラギノ角ゴ ProN W3" charset="0"/>
                <a:sym typeface="Gill Sans" charset="0"/>
              </a:defRPr>
            </a:lvl5pPr>
            <a:lvl6pPr marL="2514600" indent="-228600" eaLnBrk="0" fontAlgn="base" hangingPunct="0">
              <a:spcBef>
                <a:spcPct val="0"/>
              </a:spcBef>
              <a:spcAft>
                <a:spcPct val="0"/>
              </a:spcAft>
              <a:defRPr sz="3200">
                <a:solidFill>
                  <a:srgbClr val="000000"/>
                </a:solidFill>
                <a:latin typeface="Gill Sans" charset="0"/>
                <a:cs typeface="ヒラギノ角ゴ ProN W3" charset="0"/>
                <a:sym typeface="Gill Sans" charset="0"/>
              </a:defRPr>
            </a:lvl6pPr>
            <a:lvl7pPr marL="2971800" indent="-228600" eaLnBrk="0" fontAlgn="base" hangingPunct="0">
              <a:spcBef>
                <a:spcPct val="0"/>
              </a:spcBef>
              <a:spcAft>
                <a:spcPct val="0"/>
              </a:spcAft>
              <a:defRPr sz="3200">
                <a:solidFill>
                  <a:srgbClr val="000000"/>
                </a:solidFill>
                <a:latin typeface="Gill Sans" charset="0"/>
                <a:cs typeface="ヒラギノ角ゴ ProN W3" charset="0"/>
                <a:sym typeface="Gill Sans" charset="0"/>
              </a:defRPr>
            </a:lvl7pPr>
            <a:lvl8pPr marL="3429000" indent="-228600" eaLnBrk="0" fontAlgn="base" hangingPunct="0">
              <a:spcBef>
                <a:spcPct val="0"/>
              </a:spcBef>
              <a:spcAft>
                <a:spcPct val="0"/>
              </a:spcAft>
              <a:defRPr sz="3200">
                <a:solidFill>
                  <a:srgbClr val="000000"/>
                </a:solidFill>
                <a:latin typeface="Gill Sans" charset="0"/>
                <a:cs typeface="ヒラギノ角ゴ ProN W3" charset="0"/>
                <a:sym typeface="Gill Sans" charset="0"/>
              </a:defRPr>
            </a:lvl8pPr>
            <a:lvl9pPr marL="3886200" indent="-228600" eaLnBrk="0" fontAlgn="base" hangingPunct="0">
              <a:spcBef>
                <a:spcPct val="0"/>
              </a:spcBef>
              <a:spcAft>
                <a:spcPct val="0"/>
              </a:spcAft>
              <a:defRPr sz="3200">
                <a:solidFill>
                  <a:srgbClr val="000000"/>
                </a:solidFill>
                <a:latin typeface="Gill Sans" charset="0"/>
                <a:cs typeface="ヒラギノ角ゴ ProN W3" charset="0"/>
                <a:sym typeface="Gill Sans" charset="0"/>
              </a:defRPr>
            </a:lvl9pPr>
          </a:lstStyle>
          <a:p>
            <a:pPr algn="ctr" eaLnBrk="1" hangingPunct="1"/>
            <a:fld id="{0D1B3A9A-3360-41F3-8F5C-9F0A07D7C2D8}" type="slidenum">
              <a:rPr lang="en-US" altLang="tr-TR" sz="1400">
                <a:solidFill>
                  <a:schemeClr val="tx1"/>
                </a:solidFill>
              </a:rPr>
              <a:pPr algn="ctr" eaLnBrk="1" hangingPunct="1"/>
              <a:t>21</a:t>
            </a:fld>
            <a:endParaRPr lang="en-US" altLang="tr-TR" sz="1400">
              <a:solidFill>
                <a:schemeClr val="tx1"/>
              </a:solidFill>
            </a:endParaRPr>
          </a:p>
        </p:txBody>
      </p:sp>
    </p:spTree>
    <p:extLst>
      <p:ext uri="{BB962C8B-B14F-4D97-AF65-F5344CB8AC3E}">
        <p14:creationId xmlns:p14="http://schemas.microsoft.com/office/powerpoint/2010/main" val="2947492882"/>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1"/>
          <p:cNvSpPr>
            <a:spLocks noGrp="1" noChangeArrowheads="1"/>
          </p:cNvSpPr>
          <p:nvPr>
            <p:ph type="title"/>
          </p:nvPr>
        </p:nvSpPr>
        <p:spPr>
          <a:xfrm>
            <a:off x="50800" y="50800"/>
            <a:ext cx="10083800" cy="1203920"/>
          </a:xfrm>
        </p:spPr>
        <p:txBody>
          <a:bodyPr/>
          <a:lstStyle/>
          <a:p>
            <a:pPr eaLnBrk="1" hangingPunct="1"/>
            <a:r>
              <a:rPr lang="en-US" altLang="en-US" sz="4800" dirty="0">
                <a:solidFill>
                  <a:schemeClr val="accent2"/>
                </a:solidFill>
              </a:rPr>
              <a:t>Boolean functions</a:t>
            </a:r>
          </a:p>
        </p:txBody>
      </p:sp>
      <p:sp>
        <p:nvSpPr>
          <p:cNvPr id="30723" name="Rectangle 2"/>
          <p:cNvSpPr>
            <a:spLocks noGrp="1" noChangeArrowheads="1"/>
          </p:cNvSpPr>
          <p:nvPr>
            <p:ph type="body" idx="1"/>
          </p:nvPr>
        </p:nvSpPr>
        <p:spPr>
          <a:xfrm>
            <a:off x="-13224" y="2338763"/>
            <a:ext cx="10083800" cy="3347368"/>
          </a:xfrm>
        </p:spPr>
        <p:txBody>
          <a:bodyPr/>
          <a:lstStyle/>
          <a:p>
            <a:pPr marL="698500" eaLnBrk="1" hangingPunct="1">
              <a:buSzPct val="125000"/>
            </a:pPr>
            <a:r>
              <a:rPr lang="en-US" altLang="en-US" dirty="0"/>
              <a:t>The result of the == operator is a </a:t>
            </a:r>
            <a:r>
              <a:rPr lang="en-US" altLang="en-US" dirty="0" err="1"/>
              <a:t>boolean</a:t>
            </a:r>
            <a:r>
              <a:rPr lang="en-US" altLang="en-US" dirty="0"/>
              <a:t>, so we can write the function more concisely by returning it directly:</a:t>
            </a:r>
          </a:p>
          <a:p>
            <a:pPr marL="698500" eaLnBrk="1" hangingPunct="1"/>
            <a:endParaRPr lang="en-US" altLang="en-US" dirty="0"/>
          </a:p>
          <a:p>
            <a:pPr marL="254000" indent="0" eaLnBrk="1" hangingPunct="1">
              <a:buNone/>
            </a:pPr>
            <a:br>
              <a:rPr lang="en-US" altLang="en-US" dirty="0"/>
            </a:br>
            <a:br>
              <a:rPr lang="en-US" altLang="en-US" dirty="0"/>
            </a:br>
            <a:endParaRPr lang="en-US" altLang="en-US" b="1" dirty="0">
              <a:latin typeface="Courier New" panose="02070309020205020404" pitchFamily="49" charset="0"/>
            </a:endParaRPr>
          </a:p>
        </p:txBody>
      </p:sp>
      <p:sp>
        <p:nvSpPr>
          <p:cNvPr id="2" name="Rectangle 1"/>
          <p:cNvSpPr/>
          <p:nvPr/>
        </p:nvSpPr>
        <p:spPr>
          <a:xfrm>
            <a:off x="6374852" y="5538192"/>
            <a:ext cx="3528392" cy="1477328"/>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marL="55563" eaLnBrk="1" hangingPunct="1"/>
            <a:r>
              <a:rPr lang="en-US" altLang="en-US" sz="1800" b="1" dirty="0" err="1">
                <a:latin typeface="Courier New" panose="02070309020205020404" pitchFamily="49" charset="0"/>
              </a:rPr>
              <a:t>def</a:t>
            </a:r>
            <a:r>
              <a:rPr lang="en-US" altLang="en-US" sz="1800" b="1" dirty="0">
                <a:latin typeface="Courier New" panose="02070309020205020404" pitchFamily="49" charset="0"/>
              </a:rPr>
              <a:t> </a:t>
            </a:r>
            <a:r>
              <a:rPr lang="en-US" altLang="en-US" sz="1800" b="1" dirty="0" err="1">
                <a:latin typeface="Courier New" panose="02070309020205020404" pitchFamily="49" charset="0"/>
              </a:rPr>
              <a:t>is_divisible</a:t>
            </a:r>
            <a:r>
              <a:rPr lang="en-US" altLang="en-US" sz="1800" b="1" dirty="0">
                <a:latin typeface="Courier New" panose="02070309020205020404" pitchFamily="49" charset="0"/>
              </a:rPr>
              <a:t>(x, y):</a:t>
            </a:r>
            <a:br>
              <a:rPr lang="en-US" altLang="en-US" sz="1800" b="1" dirty="0">
                <a:latin typeface="Courier New" panose="02070309020205020404" pitchFamily="49" charset="0"/>
              </a:rPr>
            </a:br>
            <a:r>
              <a:rPr lang="en-US" altLang="en-US" sz="1800" b="1" dirty="0">
                <a:latin typeface="Courier New" panose="02070309020205020404" pitchFamily="49" charset="0"/>
              </a:rPr>
              <a:t>    if x % y == 0:</a:t>
            </a:r>
            <a:br>
              <a:rPr lang="en-US" altLang="en-US" sz="1800" b="1" dirty="0">
                <a:latin typeface="Courier New" panose="02070309020205020404" pitchFamily="49" charset="0"/>
              </a:rPr>
            </a:br>
            <a:r>
              <a:rPr lang="en-US" altLang="en-US" sz="1800" b="1" dirty="0">
                <a:latin typeface="Courier New" panose="02070309020205020404" pitchFamily="49" charset="0"/>
              </a:rPr>
              <a:t>        return True</a:t>
            </a:r>
            <a:br>
              <a:rPr lang="en-US" altLang="en-US" sz="1800" b="1" dirty="0">
                <a:latin typeface="Courier New" panose="02070309020205020404" pitchFamily="49" charset="0"/>
              </a:rPr>
            </a:br>
            <a:r>
              <a:rPr lang="en-US" altLang="en-US" sz="1800" b="1" dirty="0">
                <a:latin typeface="Courier New" panose="02070309020205020404" pitchFamily="49" charset="0"/>
              </a:rPr>
              <a:t>    else:</a:t>
            </a:r>
            <a:br>
              <a:rPr lang="en-US" altLang="en-US" sz="1800" b="1" dirty="0">
                <a:latin typeface="Courier New" panose="02070309020205020404" pitchFamily="49" charset="0"/>
              </a:rPr>
            </a:br>
            <a:r>
              <a:rPr lang="en-US" altLang="en-US" sz="1800" b="1" dirty="0">
                <a:latin typeface="Courier New" panose="02070309020205020404" pitchFamily="49" charset="0"/>
              </a:rPr>
              <a:t>        return False</a:t>
            </a:r>
          </a:p>
        </p:txBody>
      </p:sp>
      <p:sp>
        <p:nvSpPr>
          <p:cNvPr id="3" name="Rectangle 2"/>
          <p:cNvSpPr/>
          <p:nvPr/>
        </p:nvSpPr>
        <p:spPr>
          <a:xfrm>
            <a:off x="327472" y="5224375"/>
            <a:ext cx="5780360" cy="1938992"/>
          </a:xfrm>
          <a:prstGeom prst="rect">
            <a:avLst/>
          </a:prstGeom>
        </p:spPr>
        <p:style>
          <a:lnRef idx="1">
            <a:schemeClr val="accent2"/>
          </a:lnRef>
          <a:fillRef idx="3">
            <a:schemeClr val="accent2"/>
          </a:fillRef>
          <a:effectRef idx="2">
            <a:schemeClr val="accent2"/>
          </a:effectRef>
          <a:fontRef idx="minor">
            <a:schemeClr val="lt1"/>
          </a:fontRef>
        </p:style>
        <p:txBody>
          <a:bodyPr wrap="square">
            <a:spAutoFit/>
          </a:bodyPr>
          <a:lstStyle/>
          <a:p>
            <a:pPr marL="698500" eaLnBrk="1" hangingPunct="1"/>
            <a:endParaRPr lang="en-US" altLang="en-US" sz="2400" b="1" dirty="0">
              <a:latin typeface="Courier New" panose="02070309020205020404" pitchFamily="49" charset="0"/>
            </a:endParaRPr>
          </a:p>
          <a:p>
            <a:pPr marL="698500" eaLnBrk="1" hangingPunct="1"/>
            <a:r>
              <a:rPr lang="en-US" altLang="en-US" sz="2400" b="1" dirty="0">
                <a:latin typeface="Courier New" panose="02070309020205020404" pitchFamily="49" charset="0"/>
              </a:rPr>
              <a:t># implementation</a:t>
            </a:r>
            <a:br>
              <a:rPr lang="en-US" altLang="en-US" sz="2400" b="1" dirty="0">
                <a:latin typeface="Courier New" panose="02070309020205020404" pitchFamily="49" charset="0"/>
              </a:rPr>
            </a:br>
            <a:r>
              <a:rPr lang="en-US" altLang="en-US" sz="2400" b="1" dirty="0" err="1">
                <a:latin typeface="Courier New" panose="02070309020205020404" pitchFamily="49" charset="0"/>
              </a:rPr>
              <a:t>def</a:t>
            </a:r>
            <a:r>
              <a:rPr lang="en-US" altLang="en-US" sz="2400" b="1" dirty="0">
                <a:latin typeface="Courier New" panose="02070309020205020404" pitchFamily="49" charset="0"/>
              </a:rPr>
              <a:t> </a:t>
            </a:r>
            <a:r>
              <a:rPr lang="en-US" altLang="en-US" sz="2400" b="1" dirty="0" err="1">
                <a:latin typeface="Courier New" panose="02070309020205020404" pitchFamily="49" charset="0"/>
              </a:rPr>
              <a:t>is_divisible</a:t>
            </a:r>
            <a:r>
              <a:rPr lang="en-US" altLang="en-US" sz="2400" b="1" dirty="0">
                <a:latin typeface="Courier New" panose="02070309020205020404" pitchFamily="49" charset="0"/>
              </a:rPr>
              <a:t>(x, y):</a:t>
            </a:r>
            <a:br>
              <a:rPr lang="en-US" altLang="en-US" sz="2400" b="1" dirty="0">
                <a:latin typeface="Courier New" panose="02070309020205020404" pitchFamily="49" charset="0"/>
              </a:rPr>
            </a:br>
            <a:r>
              <a:rPr lang="en-US" altLang="en-US" sz="2400" b="1" dirty="0">
                <a:latin typeface="Courier New" panose="02070309020205020404" pitchFamily="49" charset="0"/>
              </a:rPr>
              <a:t>    return x % y == 0</a:t>
            </a:r>
          </a:p>
          <a:p>
            <a:pPr marL="698500" eaLnBrk="1" hangingPunct="1"/>
            <a:endParaRPr lang="en-US" altLang="en-US" sz="2400" b="1" dirty="0">
              <a:latin typeface="Courier New" panose="02070309020205020404" pitchFamily="49" charset="0"/>
            </a:endParaRPr>
          </a:p>
        </p:txBody>
      </p:sp>
      <p:sp>
        <p:nvSpPr>
          <p:cNvPr id="4" name="Right Arrow 3"/>
          <p:cNvSpPr/>
          <p:nvPr/>
        </p:nvSpPr>
        <p:spPr bwMode="auto">
          <a:xfrm>
            <a:off x="6016104" y="6276856"/>
            <a:ext cx="504056" cy="413464"/>
          </a:xfrm>
          <a:prstGeom prst="rightArrow">
            <a:avLst/>
          </a:prstGeom>
          <a:ln>
            <a:headEnd type="none" w="med" len="med"/>
            <a:tailEnd type="none" w="med" len="med"/>
          </a:ln>
          <a:extLst>
            <a:ext uri="{AF507438-7753-43e0-B8FC-AC1667EBCBE1}">
              <a14:hiddenEffects xmlns:a14="http://schemas.microsoft.com/office/drawing/2010/main" xmlns="">
                <a:effectLst>
                  <a:outerShdw dist="35921" dir="2700000" algn="ctr" rotWithShape="0">
                    <a:schemeClr val="bg2"/>
                  </a:outerShdw>
                </a:effectLst>
              </a14:hiddenEffects>
            </a:ext>
          </a:extLst>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Tree>
    <p:extLst>
      <p:ext uri="{BB962C8B-B14F-4D97-AF65-F5344CB8AC3E}">
        <p14:creationId xmlns:p14="http://schemas.microsoft.com/office/powerpoint/2010/main" val="369229112"/>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
          <p:cNvSpPr>
            <a:spLocks noGrp="1" noChangeArrowheads="1"/>
          </p:cNvSpPr>
          <p:nvPr>
            <p:ph type="title"/>
          </p:nvPr>
        </p:nvSpPr>
        <p:spPr>
          <a:xfrm>
            <a:off x="50800" y="50800"/>
            <a:ext cx="10083800" cy="1310928"/>
          </a:xfrm>
        </p:spPr>
        <p:txBody>
          <a:bodyPr/>
          <a:lstStyle/>
          <a:p>
            <a:pPr eaLnBrk="1" hangingPunct="1"/>
            <a:r>
              <a:rPr lang="en-US" altLang="en-US" sz="4800" dirty="0">
                <a:solidFill>
                  <a:schemeClr val="accent2"/>
                </a:solidFill>
              </a:rPr>
              <a:t>Boolean functions</a:t>
            </a:r>
          </a:p>
        </p:txBody>
      </p:sp>
      <p:sp>
        <p:nvSpPr>
          <p:cNvPr id="31747" name="Rectangle 2"/>
          <p:cNvSpPr>
            <a:spLocks noGrp="1" noChangeArrowheads="1"/>
          </p:cNvSpPr>
          <p:nvPr>
            <p:ph type="body" idx="1"/>
          </p:nvPr>
        </p:nvSpPr>
        <p:spPr>
          <a:xfrm>
            <a:off x="50800" y="1793875"/>
            <a:ext cx="10083800" cy="5435600"/>
          </a:xfrm>
        </p:spPr>
        <p:txBody>
          <a:bodyPr/>
          <a:lstStyle/>
          <a:p>
            <a:pPr marL="698500" eaLnBrk="1" hangingPunct="1">
              <a:buSzPct val="125000"/>
            </a:pPr>
            <a:r>
              <a:rPr lang="en-US" altLang="tr-TR" dirty="0"/>
              <a:t>Boolean functions are often used in conditional statements:</a:t>
            </a:r>
            <a:br>
              <a:rPr lang="en-US" altLang="tr-TR" dirty="0"/>
            </a:br>
            <a:br>
              <a:rPr lang="en-US" altLang="tr-TR" dirty="0"/>
            </a:br>
            <a:r>
              <a:rPr lang="en-US" altLang="tr-TR" b="1" dirty="0">
                <a:latin typeface="Courier New" panose="02070309020205020404" pitchFamily="49" charset="0"/>
              </a:rPr>
              <a:t># implementation 1</a:t>
            </a:r>
            <a:br>
              <a:rPr lang="en-US" altLang="tr-TR" b="1" dirty="0">
                <a:latin typeface="Courier New" panose="02070309020205020404" pitchFamily="49" charset="0"/>
              </a:rPr>
            </a:br>
            <a:r>
              <a:rPr lang="en-US" altLang="tr-TR" b="1" dirty="0">
                <a:solidFill>
                  <a:srgbClr val="00B050"/>
                </a:solidFill>
                <a:latin typeface="Courier New" panose="02070309020205020404" pitchFamily="49" charset="0"/>
              </a:rPr>
              <a:t>if </a:t>
            </a:r>
            <a:r>
              <a:rPr lang="en-US" altLang="tr-TR" b="1" dirty="0" err="1">
                <a:solidFill>
                  <a:srgbClr val="00B050"/>
                </a:solidFill>
                <a:latin typeface="Courier New" panose="02070309020205020404" pitchFamily="49" charset="0"/>
              </a:rPr>
              <a:t>is_divisible</a:t>
            </a:r>
            <a:r>
              <a:rPr lang="en-US" altLang="tr-TR" b="1" dirty="0">
                <a:solidFill>
                  <a:srgbClr val="00B050"/>
                </a:solidFill>
                <a:latin typeface="Courier New" panose="02070309020205020404" pitchFamily="49" charset="0"/>
              </a:rPr>
              <a:t>(x, y):</a:t>
            </a:r>
            <a:br>
              <a:rPr lang="en-US" altLang="tr-TR" b="1" dirty="0">
                <a:solidFill>
                  <a:srgbClr val="00B050"/>
                </a:solidFill>
                <a:latin typeface="Courier New" panose="02070309020205020404" pitchFamily="49" charset="0"/>
              </a:rPr>
            </a:br>
            <a:r>
              <a:rPr lang="en-US" altLang="tr-TR" b="1" dirty="0">
                <a:solidFill>
                  <a:srgbClr val="00B050"/>
                </a:solidFill>
                <a:latin typeface="Courier New" panose="02070309020205020404" pitchFamily="49" charset="0"/>
              </a:rPr>
              <a:t>    print 'x is divisible by y'</a:t>
            </a:r>
            <a:br>
              <a:rPr lang="en-US" altLang="tr-TR" b="1" dirty="0">
                <a:latin typeface="Courier New" panose="02070309020205020404" pitchFamily="49" charset="0"/>
              </a:rPr>
            </a:br>
            <a:br>
              <a:rPr lang="en-US" altLang="tr-TR" dirty="0"/>
            </a:br>
            <a:br>
              <a:rPr lang="en-US" altLang="tr-TR" dirty="0"/>
            </a:br>
            <a:r>
              <a:rPr lang="en-US" altLang="tr-TR" sz="2800" b="1" dirty="0">
                <a:latin typeface="Courier New" panose="02070309020205020404" pitchFamily="49" charset="0"/>
              </a:rPr>
              <a:t># implementation 2</a:t>
            </a:r>
            <a:br>
              <a:rPr lang="en-US" altLang="tr-TR" sz="2800" b="1" dirty="0">
                <a:latin typeface="Courier New" panose="02070309020205020404" pitchFamily="49" charset="0"/>
              </a:rPr>
            </a:br>
            <a:r>
              <a:rPr lang="en-US" altLang="tr-TR" sz="2800" b="1" dirty="0">
                <a:solidFill>
                  <a:srgbClr val="00B050"/>
                </a:solidFill>
                <a:latin typeface="Courier New" panose="02070309020205020404" pitchFamily="49" charset="0"/>
              </a:rPr>
              <a:t>if </a:t>
            </a:r>
            <a:r>
              <a:rPr lang="en-US" altLang="tr-TR" sz="2800" b="1" dirty="0" err="1">
                <a:solidFill>
                  <a:srgbClr val="00B050"/>
                </a:solidFill>
                <a:latin typeface="Courier New" panose="02070309020205020404" pitchFamily="49" charset="0"/>
              </a:rPr>
              <a:t>is_divisible</a:t>
            </a:r>
            <a:r>
              <a:rPr lang="en-US" altLang="tr-TR" sz="2800" b="1" dirty="0">
                <a:solidFill>
                  <a:srgbClr val="00B050"/>
                </a:solidFill>
                <a:latin typeface="Courier New" panose="02070309020205020404" pitchFamily="49" charset="0"/>
              </a:rPr>
              <a:t>(x, y) == True:</a:t>
            </a:r>
            <a:br>
              <a:rPr lang="en-US" altLang="tr-TR" sz="2800" b="1" dirty="0">
                <a:solidFill>
                  <a:srgbClr val="00B050"/>
                </a:solidFill>
                <a:latin typeface="Courier New" panose="02070309020205020404" pitchFamily="49" charset="0"/>
              </a:rPr>
            </a:br>
            <a:r>
              <a:rPr lang="en-US" altLang="tr-TR" sz="2800" b="1" dirty="0">
                <a:solidFill>
                  <a:srgbClr val="00B050"/>
                </a:solidFill>
                <a:latin typeface="Courier New" panose="02070309020205020404" pitchFamily="49" charset="0"/>
              </a:rPr>
              <a:t>    print 'x is divisible by y'</a:t>
            </a:r>
          </a:p>
        </p:txBody>
      </p:sp>
      <p:sp>
        <p:nvSpPr>
          <p:cNvPr id="31748" name="Text Box 3"/>
          <p:cNvSpPr txBox="1">
            <a:spLocks noChangeArrowheads="1"/>
          </p:cNvSpPr>
          <p:nvPr/>
        </p:nvSpPr>
        <p:spPr bwMode="auto">
          <a:xfrm>
            <a:off x="4940300" y="7251700"/>
            <a:ext cx="266700"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a:lstStyle>
            <a:lvl1pPr>
              <a:defRPr sz="3200">
                <a:solidFill>
                  <a:srgbClr val="000000"/>
                </a:solidFill>
                <a:latin typeface="Gill Sans" charset="0"/>
                <a:cs typeface="ヒラギノ角ゴ ProN W3" charset="0"/>
                <a:sym typeface="Gill Sans" charset="0"/>
              </a:defRPr>
            </a:lvl1pPr>
            <a:lvl2pPr marL="742950" indent="-285750">
              <a:defRPr sz="3200">
                <a:solidFill>
                  <a:srgbClr val="000000"/>
                </a:solidFill>
                <a:latin typeface="Gill Sans" charset="0"/>
                <a:cs typeface="ヒラギノ角ゴ ProN W3" charset="0"/>
                <a:sym typeface="Gill Sans" charset="0"/>
              </a:defRPr>
            </a:lvl2pPr>
            <a:lvl3pPr marL="1143000" indent="-228600">
              <a:defRPr sz="3200">
                <a:solidFill>
                  <a:srgbClr val="000000"/>
                </a:solidFill>
                <a:latin typeface="Gill Sans" charset="0"/>
                <a:cs typeface="ヒラギノ角ゴ ProN W3" charset="0"/>
                <a:sym typeface="Gill Sans" charset="0"/>
              </a:defRPr>
            </a:lvl3pPr>
            <a:lvl4pPr marL="1600200" indent="-228600">
              <a:defRPr sz="3200">
                <a:solidFill>
                  <a:srgbClr val="000000"/>
                </a:solidFill>
                <a:latin typeface="Gill Sans" charset="0"/>
                <a:cs typeface="ヒラギノ角ゴ ProN W3" charset="0"/>
                <a:sym typeface="Gill Sans" charset="0"/>
              </a:defRPr>
            </a:lvl4pPr>
            <a:lvl5pPr marL="2057400" indent="-228600">
              <a:defRPr sz="3200">
                <a:solidFill>
                  <a:srgbClr val="000000"/>
                </a:solidFill>
                <a:latin typeface="Gill Sans" charset="0"/>
                <a:cs typeface="ヒラギノ角ゴ ProN W3" charset="0"/>
                <a:sym typeface="Gill Sans" charset="0"/>
              </a:defRPr>
            </a:lvl5pPr>
            <a:lvl6pPr marL="2514600" indent="-228600" eaLnBrk="0" fontAlgn="base" hangingPunct="0">
              <a:spcBef>
                <a:spcPct val="0"/>
              </a:spcBef>
              <a:spcAft>
                <a:spcPct val="0"/>
              </a:spcAft>
              <a:defRPr sz="3200">
                <a:solidFill>
                  <a:srgbClr val="000000"/>
                </a:solidFill>
                <a:latin typeface="Gill Sans" charset="0"/>
                <a:cs typeface="ヒラギノ角ゴ ProN W3" charset="0"/>
                <a:sym typeface="Gill Sans" charset="0"/>
              </a:defRPr>
            </a:lvl6pPr>
            <a:lvl7pPr marL="2971800" indent="-228600" eaLnBrk="0" fontAlgn="base" hangingPunct="0">
              <a:spcBef>
                <a:spcPct val="0"/>
              </a:spcBef>
              <a:spcAft>
                <a:spcPct val="0"/>
              </a:spcAft>
              <a:defRPr sz="3200">
                <a:solidFill>
                  <a:srgbClr val="000000"/>
                </a:solidFill>
                <a:latin typeface="Gill Sans" charset="0"/>
                <a:cs typeface="ヒラギノ角ゴ ProN W3" charset="0"/>
                <a:sym typeface="Gill Sans" charset="0"/>
              </a:defRPr>
            </a:lvl7pPr>
            <a:lvl8pPr marL="3429000" indent="-228600" eaLnBrk="0" fontAlgn="base" hangingPunct="0">
              <a:spcBef>
                <a:spcPct val="0"/>
              </a:spcBef>
              <a:spcAft>
                <a:spcPct val="0"/>
              </a:spcAft>
              <a:defRPr sz="3200">
                <a:solidFill>
                  <a:srgbClr val="000000"/>
                </a:solidFill>
                <a:latin typeface="Gill Sans" charset="0"/>
                <a:cs typeface="ヒラギノ角ゴ ProN W3" charset="0"/>
                <a:sym typeface="Gill Sans" charset="0"/>
              </a:defRPr>
            </a:lvl8pPr>
            <a:lvl9pPr marL="3886200" indent="-228600" eaLnBrk="0" fontAlgn="base" hangingPunct="0">
              <a:spcBef>
                <a:spcPct val="0"/>
              </a:spcBef>
              <a:spcAft>
                <a:spcPct val="0"/>
              </a:spcAft>
              <a:defRPr sz="3200">
                <a:solidFill>
                  <a:srgbClr val="000000"/>
                </a:solidFill>
                <a:latin typeface="Gill Sans" charset="0"/>
                <a:cs typeface="ヒラギノ角ゴ ProN W3" charset="0"/>
                <a:sym typeface="Gill Sans" charset="0"/>
              </a:defRPr>
            </a:lvl9pPr>
          </a:lstStyle>
          <a:p>
            <a:pPr algn="ctr" eaLnBrk="1" hangingPunct="1"/>
            <a:fld id="{4F93F8EB-40A5-423E-B55B-5447AD88B99A}" type="slidenum">
              <a:rPr lang="en-US" altLang="tr-TR" sz="1400">
                <a:solidFill>
                  <a:schemeClr val="tx1"/>
                </a:solidFill>
              </a:rPr>
              <a:pPr algn="ctr" eaLnBrk="1" hangingPunct="1"/>
              <a:t>23</a:t>
            </a:fld>
            <a:endParaRPr lang="en-US" altLang="tr-TR" sz="1400">
              <a:solidFill>
                <a:schemeClr val="tx1"/>
              </a:solidFill>
            </a:endParaRPr>
          </a:p>
        </p:txBody>
      </p:sp>
    </p:spTree>
    <p:extLst>
      <p:ext uri="{BB962C8B-B14F-4D97-AF65-F5344CB8AC3E}">
        <p14:creationId xmlns:p14="http://schemas.microsoft.com/office/powerpoint/2010/main" val="799134947"/>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1"/>
          <p:cNvSpPr>
            <a:spLocks noGrp="1" noChangeArrowheads="1"/>
          </p:cNvSpPr>
          <p:nvPr>
            <p:ph type="title"/>
          </p:nvPr>
        </p:nvSpPr>
        <p:spPr>
          <a:xfrm>
            <a:off x="50800" y="50800"/>
            <a:ext cx="10083800" cy="1166912"/>
          </a:xfrm>
        </p:spPr>
        <p:txBody>
          <a:bodyPr/>
          <a:lstStyle/>
          <a:p>
            <a:pPr eaLnBrk="1" hangingPunct="1"/>
            <a:r>
              <a:rPr lang="en-US" altLang="tr-TR" sz="4800" dirty="0">
                <a:solidFill>
                  <a:schemeClr val="accent2"/>
                </a:solidFill>
              </a:rPr>
              <a:t>Take-Home Exercise</a:t>
            </a:r>
          </a:p>
        </p:txBody>
      </p:sp>
      <p:sp>
        <p:nvSpPr>
          <p:cNvPr id="32771" name="Rectangle 2"/>
          <p:cNvSpPr>
            <a:spLocks noGrp="1" noChangeArrowheads="1"/>
          </p:cNvSpPr>
          <p:nvPr>
            <p:ph idx="1"/>
          </p:nvPr>
        </p:nvSpPr>
        <p:spPr>
          <a:xfrm>
            <a:off x="50800" y="2159000"/>
            <a:ext cx="10083800" cy="3955256"/>
          </a:xfrm>
        </p:spPr>
        <p:txBody>
          <a:bodyPr/>
          <a:lstStyle/>
          <a:p>
            <a:pPr marL="698500" eaLnBrk="1" hangingPunct="1">
              <a:buSzPct val="125000"/>
            </a:pPr>
            <a:r>
              <a:rPr lang="en-US" altLang="tr-TR" dirty="0"/>
              <a:t>Do Exercise 7.9.5- </a:t>
            </a:r>
            <a:r>
              <a:rPr lang="en-US" altLang="tr-TR" sz="2400" dirty="0"/>
              <a:t>page 69-70</a:t>
            </a:r>
            <a:endParaRPr lang="en-US" altLang="tr-TR" dirty="0"/>
          </a:p>
          <a:p>
            <a:pPr marL="254000" indent="0" eaLnBrk="1" hangingPunct="1">
              <a:buSzPct val="125000"/>
              <a:buNone/>
            </a:pPr>
            <a:r>
              <a:rPr lang="en-US" altLang="tr-TR" dirty="0">
                <a:hlinkClick r:id="rId2"/>
              </a:rPr>
              <a:t>https://github.com/AllenDowney/ThinkPython/blob/f026fb2b2deff279502f276b8a65532115db8f5a/code/pi.py</a:t>
            </a:r>
            <a:endParaRPr lang="en-US" altLang="tr-TR" dirty="0"/>
          </a:p>
        </p:txBody>
      </p:sp>
    </p:spTree>
    <p:extLst>
      <p:ext uri="{BB962C8B-B14F-4D97-AF65-F5344CB8AC3E}">
        <p14:creationId xmlns:p14="http://schemas.microsoft.com/office/powerpoint/2010/main" val="3933020127"/>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
          <p:cNvSpPr>
            <a:spLocks noGrp="1" noChangeArrowheads="1"/>
          </p:cNvSpPr>
          <p:nvPr>
            <p:ph type="ctrTitle"/>
          </p:nvPr>
        </p:nvSpPr>
        <p:spPr/>
        <p:txBody>
          <a:bodyPr/>
          <a:lstStyle/>
          <a:p>
            <a:pPr eaLnBrk="1" hangingPunct="1"/>
            <a:r>
              <a:rPr lang="en-US" altLang="en-US" sz="5400" dirty="0">
                <a:solidFill>
                  <a:schemeClr val="accent2"/>
                </a:solidFill>
              </a:rPr>
              <a:t>Recursion</a:t>
            </a:r>
          </a:p>
        </p:txBody>
      </p:sp>
    </p:spTree>
    <p:extLst>
      <p:ext uri="{BB962C8B-B14F-4D97-AF65-F5344CB8AC3E}">
        <p14:creationId xmlns:p14="http://schemas.microsoft.com/office/powerpoint/2010/main" val="247060421"/>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1"/>
          <p:cNvSpPr>
            <a:spLocks noGrp="1" noChangeArrowheads="1"/>
          </p:cNvSpPr>
          <p:nvPr>
            <p:ph type="title"/>
          </p:nvPr>
        </p:nvSpPr>
        <p:spPr>
          <a:xfrm>
            <a:off x="50800" y="50800"/>
            <a:ext cx="10083800" cy="1022896"/>
          </a:xfrm>
        </p:spPr>
        <p:txBody>
          <a:bodyPr/>
          <a:lstStyle/>
          <a:p>
            <a:pPr eaLnBrk="1" hangingPunct="1"/>
            <a:r>
              <a:rPr lang="en-US" altLang="tr-TR" sz="4800" dirty="0">
                <a:solidFill>
                  <a:schemeClr val="accent2"/>
                </a:solidFill>
              </a:rPr>
              <a:t>Recursion</a:t>
            </a:r>
          </a:p>
        </p:txBody>
      </p:sp>
      <p:sp>
        <p:nvSpPr>
          <p:cNvPr id="62467" name="Rectangle 2"/>
          <p:cNvSpPr>
            <a:spLocks noGrp="1" noChangeArrowheads="1"/>
          </p:cNvSpPr>
          <p:nvPr>
            <p:ph type="body" idx="1"/>
          </p:nvPr>
        </p:nvSpPr>
        <p:spPr>
          <a:xfrm>
            <a:off x="50800" y="1865313"/>
            <a:ext cx="10083800" cy="5435600"/>
          </a:xfrm>
        </p:spPr>
        <p:txBody>
          <a:bodyPr/>
          <a:lstStyle/>
          <a:p>
            <a:pPr marL="698500" eaLnBrk="1" hangingPunct="1">
              <a:buSzPct val="125000"/>
              <a:defRPr/>
            </a:pPr>
            <a:r>
              <a:rPr lang="en-US" altLang="tr-TR" dirty="0"/>
              <a:t>A recursive function is a function that calls itself!</a:t>
            </a:r>
          </a:p>
          <a:p>
            <a:pPr marL="939800" lvl="2" indent="0" eaLnBrk="1" hangingPunct="1">
              <a:buFont typeface="Gill Sans" charset="0"/>
              <a:buNone/>
              <a:defRPr/>
            </a:pPr>
            <a:r>
              <a:rPr lang="en-US" altLang="tr-TR" b="1" dirty="0" err="1">
                <a:solidFill>
                  <a:srgbClr val="00B050"/>
                </a:solidFill>
                <a:latin typeface="Courier"/>
              </a:rPr>
              <a:t>def</a:t>
            </a:r>
            <a:r>
              <a:rPr lang="en-US" altLang="tr-TR" b="1" dirty="0">
                <a:solidFill>
                  <a:srgbClr val="00B050"/>
                </a:solidFill>
                <a:latin typeface="Courier"/>
              </a:rPr>
              <a:t> </a:t>
            </a:r>
            <a:r>
              <a:rPr lang="en-US" altLang="tr-TR" b="1" dirty="0" err="1">
                <a:solidFill>
                  <a:srgbClr val="00B050"/>
                </a:solidFill>
                <a:latin typeface="Courier"/>
              </a:rPr>
              <a:t>recursive_func</a:t>
            </a:r>
            <a:r>
              <a:rPr lang="en-US" altLang="tr-TR" b="1" dirty="0">
                <a:solidFill>
                  <a:srgbClr val="00B050"/>
                </a:solidFill>
                <a:latin typeface="Courier"/>
              </a:rPr>
              <a:t>(n):</a:t>
            </a:r>
          </a:p>
          <a:p>
            <a:pPr marL="939800" lvl="2" indent="0" eaLnBrk="1" hangingPunct="1">
              <a:spcBef>
                <a:spcPts val="600"/>
              </a:spcBef>
              <a:buFont typeface="Gill Sans" charset="0"/>
              <a:buNone/>
              <a:defRPr/>
            </a:pPr>
            <a:r>
              <a:rPr lang="en-US" altLang="tr-TR" b="1" dirty="0">
                <a:solidFill>
                  <a:srgbClr val="00B050"/>
                </a:solidFill>
                <a:latin typeface="Courier"/>
              </a:rPr>
              <a:t>	</a:t>
            </a:r>
            <a:r>
              <a:rPr lang="en-US" altLang="tr-TR" b="1" dirty="0" err="1">
                <a:solidFill>
                  <a:srgbClr val="00B050"/>
                </a:solidFill>
                <a:latin typeface="Courier"/>
              </a:rPr>
              <a:t>recursive_func</a:t>
            </a:r>
            <a:r>
              <a:rPr lang="en-US" altLang="tr-TR" b="1" dirty="0">
                <a:solidFill>
                  <a:srgbClr val="00B050"/>
                </a:solidFill>
                <a:latin typeface="Courier"/>
              </a:rPr>
              <a:t>(n/2)</a:t>
            </a:r>
          </a:p>
          <a:p>
            <a:pPr marL="939800" lvl="2" indent="0" eaLnBrk="1" hangingPunct="1">
              <a:buFont typeface="Gill Sans" charset="0"/>
              <a:buNone/>
              <a:defRPr/>
            </a:pPr>
            <a:r>
              <a:rPr lang="en-US" altLang="tr-TR" dirty="0">
                <a:solidFill>
                  <a:schemeClr val="accent2">
                    <a:lumMod val="60000"/>
                    <a:lumOff val="40000"/>
                  </a:schemeClr>
                </a:solidFill>
                <a:sym typeface="Wingdings" panose="05000000000000000000" pitchFamily="2" charset="2"/>
              </a:rPr>
              <a:t> Does this terminate?</a:t>
            </a:r>
            <a:endParaRPr lang="en-US" altLang="tr-TR" dirty="0">
              <a:solidFill>
                <a:schemeClr val="accent2">
                  <a:lumMod val="60000"/>
                  <a:lumOff val="40000"/>
                </a:schemeClr>
              </a:solidFill>
            </a:endParaRPr>
          </a:p>
          <a:p>
            <a:pPr marL="698500" eaLnBrk="1" hangingPunct="1">
              <a:buSzPct val="125000"/>
              <a:defRPr/>
            </a:pPr>
            <a:r>
              <a:rPr lang="en-US" altLang="tr-TR" dirty="0"/>
              <a:t>The way we make sure this process actually terminates is by being sure that the argument that controls how much work we do gets smaller every time we call the function again.</a:t>
            </a:r>
          </a:p>
          <a:p>
            <a:pPr marL="1397000" lvl="2" indent="-457200" eaLnBrk="1" hangingPunct="1">
              <a:buSzPct val="100000"/>
              <a:buFont typeface="Wingdings" panose="05000000000000000000" pitchFamily="2" charset="2"/>
              <a:buChar char="Ø"/>
              <a:defRPr/>
            </a:pPr>
            <a:r>
              <a:rPr lang="en-US" altLang="tr-TR" dirty="0"/>
              <a:t> The argument might be a number that counts down to zero, or a string or list that gets shorter.</a:t>
            </a:r>
          </a:p>
        </p:txBody>
      </p:sp>
    </p:spTree>
    <p:extLst>
      <p:ext uri="{BB962C8B-B14F-4D97-AF65-F5344CB8AC3E}">
        <p14:creationId xmlns:p14="http://schemas.microsoft.com/office/powerpoint/2010/main" val="9519111"/>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1"/>
          <p:cNvSpPr>
            <a:spLocks noGrp="1" noChangeArrowheads="1"/>
          </p:cNvSpPr>
          <p:nvPr>
            <p:ph type="title"/>
          </p:nvPr>
        </p:nvSpPr>
        <p:spPr>
          <a:xfrm>
            <a:off x="50800" y="50800"/>
            <a:ext cx="10083800" cy="1022896"/>
          </a:xfrm>
        </p:spPr>
        <p:txBody>
          <a:bodyPr/>
          <a:lstStyle/>
          <a:p>
            <a:pPr eaLnBrk="1" hangingPunct="1"/>
            <a:r>
              <a:rPr lang="en-US" altLang="tr-TR" sz="4800" dirty="0">
                <a:solidFill>
                  <a:schemeClr val="accent2"/>
                </a:solidFill>
              </a:rPr>
              <a:t>Recursion</a:t>
            </a:r>
          </a:p>
        </p:txBody>
      </p:sp>
      <p:sp>
        <p:nvSpPr>
          <p:cNvPr id="62467" name="Rectangle 2"/>
          <p:cNvSpPr>
            <a:spLocks noGrp="1" noChangeArrowheads="1"/>
          </p:cNvSpPr>
          <p:nvPr>
            <p:ph type="body" idx="1"/>
          </p:nvPr>
        </p:nvSpPr>
        <p:spPr>
          <a:xfrm>
            <a:off x="50800" y="1865313"/>
            <a:ext cx="10083800" cy="5435600"/>
          </a:xfrm>
        </p:spPr>
        <p:txBody>
          <a:bodyPr/>
          <a:lstStyle/>
          <a:p>
            <a:pPr marL="254000" indent="0" eaLnBrk="1" hangingPunct="1">
              <a:buSzPct val="125000"/>
              <a:buNone/>
              <a:defRPr/>
            </a:pPr>
            <a:r>
              <a:rPr lang="en-US" altLang="tr-TR" dirty="0">
                <a:solidFill>
                  <a:srgbClr val="00B050"/>
                </a:solidFill>
              </a:rPr>
              <a:t>def countdown(n):</a:t>
            </a:r>
          </a:p>
          <a:p>
            <a:pPr marL="254000" indent="0" eaLnBrk="1" hangingPunct="1">
              <a:buSzPct val="125000"/>
              <a:buNone/>
              <a:defRPr/>
            </a:pPr>
            <a:r>
              <a:rPr lang="en-US" altLang="tr-TR" dirty="0">
                <a:solidFill>
                  <a:srgbClr val="00B050"/>
                </a:solidFill>
              </a:rPr>
              <a:t>	if n&lt;=0:</a:t>
            </a:r>
          </a:p>
          <a:p>
            <a:pPr marL="596900" lvl="1" indent="0" eaLnBrk="1" hangingPunct="1">
              <a:buSzPct val="125000"/>
              <a:buNone/>
              <a:defRPr/>
            </a:pPr>
            <a:r>
              <a:rPr lang="en-US" altLang="tr-TR" dirty="0">
                <a:solidFill>
                  <a:srgbClr val="00B050"/>
                </a:solidFill>
              </a:rPr>
              <a:t>  		print “Done!”</a:t>
            </a:r>
          </a:p>
          <a:p>
            <a:pPr marL="225425" lvl="1" indent="0" eaLnBrk="1" hangingPunct="1">
              <a:buSzPct val="125000"/>
              <a:buNone/>
              <a:defRPr/>
            </a:pPr>
            <a:r>
              <a:rPr lang="en-US" altLang="tr-TR" dirty="0">
                <a:solidFill>
                  <a:srgbClr val="00B050"/>
                </a:solidFill>
              </a:rPr>
              <a:t>	else:</a:t>
            </a:r>
          </a:p>
          <a:p>
            <a:pPr marL="596900" lvl="1" indent="0" eaLnBrk="1" hangingPunct="1">
              <a:buSzPct val="125000"/>
              <a:buNone/>
              <a:defRPr/>
            </a:pPr>
            <a:r>
              <a:rPr lang="en-US" altLang="tr-TR" dirty="0">
                <a:solidFill>
                  <a:srgbClr val="00B050"/>
                </a:solidFill>
              </a:rPr>
              <a:t>  		print n</a:t>
            </a:r>
          </a:p>
          <a:p>
            <a:pPr marL="596900" lvl="1" indent="0" eaLnBrk="1" hangingPunct="1">
              <a:buSzPct val="125000"/>
              <a:buNone/>
              <a:defRPr/>
            </a:pPr>
            <a:r>
              <a:rPr lang="en-US" altLang="tr-TR" dirty="0">
                <a:solidFill>
                  <a:srgbClr val="00B050"/>
                </a:solidFill>
              </a:rPr>
              <a:t>  		countdown(n-1)</a:t>
            </a:r>
          </a:p>
        </p:txBody>
      </p:sp>
    </p:spTree>
    <p:extLst>
      <p:ext uri="{BB962C8B-B14F-4D97-AF65-F5344CB8AC3E}">
        <p14:creationId xmlns:p14="http://schemas.microsoft.com/office/powerpoint/2010/main" val="490828419"/>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1"/>
          <p:cNvSpPr>
            <a:spLocks noGrp="1" noChangeArrowheads="1"/>
          </p:cNvSpPr>
          <p:nvPr>
            <p:ph type="title"/>
          </p:nvPr>
        </p:nvSpPr>
        <p:spPr>
          <a:xfrm>
            <a:off x="50800" y="50800"/>
            <a:ext cx="10083800" cy="1022896"/>
          </a:xfrm>
        </p:spPr>
        <p:txBody>
          <a:bodyPr/>
          <a:lstStyle/>
          <a:p>
            <a:pPr eaLnBrk="1" hangingPunct="1"/>
            <a:r>
              <a:rPr lang="en-US" altLang="tr-TR" sz="4800" dirty="0">
                <a:solidFill>
                  <a:schemeClr val="accent2"/>
                </a:solidFill>
              </a:rPr>
              <a:t>Recursion</a:t>
            </a:r>
          </a:p>
        </p:txBody>
      </p:sp>
      <p:sp>
        <p:nvSpPr>
          <p:cNvPr id="27651" name="Rectangle 2"/>
          <p:cNvSpPr>
            <a:spLocks noGrp="1" noChangeArrowheads="1"/>
          </p:cNvSpPr>
          <p:nvPr>
            <p:ph type="body" idx="1"/>
          </p:nvPr>
        </p:nvSpPr>
        <p:spPr>
          <a:xfrm>
            <a:off x="-104576" y="1721768"/>
            <a:ext cx="10083800" cy="5435600"/>
          </a:xfrm>
        </p:spPr>
        <p:txBody>
          <a:bodyPr/>
          <a:lstStyle/>
          <a:p>
            <a:pPr marL="698500" eaLnBrk="1" hangingPunct="1">
              <a:buSzPct val="125000"/>
            </a:pPr>
            <a:r>
              <a:rPr lang="en-US" altLang="tr-TR" dirty="0"/>
              <a:t>There are two parts to writing a recursive procedure: the </a:t>
            </a:r>
            <a:r>
              <a:rPr lang="en-US" altLang="tr-TR" b="1" dirty="0"/>
              <a:t>base case(s) </a:t>
            </a:r>
            <a:r>
              <a:rPr lang="en-US" altLang="tr-TR" dirty="0"/>
              <a:t>and the </a:t>
            </a:r>
            <a:r>
              <a:rPr lang="en-US" altLang="tr-TR" b="1" dirty="0"/>
              <a:t>recursive case</a:t>
            </a:r>
            <a:r>
              <a:rPr lang="en-US" altLang="tr-TR" dirty="0"/>
              <a:t>. </a:t>
            </a:r>
          </a:p>
          <a:p>
            <a:pPr marL="698500" eaLnBrk="1" hangingPunct="1">
              <a:buSzPct val="125000"/>
            </a:pPr>
            <a:r>
              <a:rPr lang="en-US" altLang="tr-TR" dirty="0"/>
              <a:t>The </a:t>
            </a:r>
            <a:r>
              <a:rPr lang="en-US" altLang="tr-TR" b="1" dirty="0"/>
              <a:t>base case </a:t>
            </a:r>
            <a:r>
              <a:rPr lang="en-US" altLang="tr-TR" dirty="0"/>
              <a:t>happens when the thing that is controlling how much work you do has gotten to its smallest value; usually this is 0 or the empty string, but it can be anything, as long as you know it is sure to happen. </a:t>
            </a:r>
          </a:p>
          <a:p>
            <a:pPr marL="698500" eaLnBrk="1" hangingPunct="1">
              <a:buSzPct val="125000"/>
            </a:pPr>
            <a:r>
              <a:rPr lang="en-US" altLang="tr-TR" u="sng" dirty="0"/>
              <a:t>In the base case, you just compute the answer directly (no more calls to the recursive function!) and return it. </a:t>
            </a:r>
          </a:p>
        </p:txBody>
      </p:sp>
    </p:spTree>
    <p:extLst>
      <p:ext uri="{BB962C8B-B14F-4D97-AF65-F5344CB8AC3E}">
        <p14:creationId xmlns:p14="http://schemas.microsoft.com/office/powerpoint/2010/main" val="482390660"/>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1"/>
          <p:cNvSpPr>
            <a:spLocks noGrp="1" noChangeArrowheads="1"/>
          </p:cNvSpPr>
          <p:nvPr>
            <p:ph type="title"/>
          </p:nvPr>
        </p:nvSpPr>
        <p:spPr>
          <a:xfrm>
            <a:off x="50800" y="50800"/>
            <a:ext cx="10083800" cy="1310928"/>
          </a:xfrm>
        </p:spPr>
        <p:txBody>
          <a:bodyPr/>
          <a:lstStyle/>
          <a:p>
            <a:pPr eaLnBrk="1" hangingPunct="1"/>
            <a:r>
              <a:rPr lang="en-US" altLang="tr-TR" sz="4800" dirty="0">
                <a:solidFill>
                  <a:schemeClr val="accent2"/>
                </a:solidFill>
              </a:rPr>
              <a:t>Recursion</a:t>
            </a:r>
          </a:p>
        </p:txBody>
      </p:sp>
      <p:sp>
        <p:nvSpPr>
          <p:cNvPr id="28675" name="Rectangle 2"/>
          <p:cNvSpPr>
            <a:spLocks noGrp="1" noChangeArrowheads="1"/>
          </p:cNvSpPr>
          <p:nvPr>
            <p:ph type="body" idx="1"/>
          </p:nvPr>
        </p:nvSpPr>
        <p:spPr/>
        <p:txBody>
          <a:bodyPr/>
          <a:lstStyle/>
          <a:p>
            <a:pPr marL="698500" eaLnBrk="1" hangingPunct="1">
              <a:buSzPct val="125000"/>
            </a:pPr>
            <a:r>
              <a:rPr lang="en-US" altLang="tr-TR" dirty="0"/>
              <a:t>In the </a:t>
            </a:r>
            <a:r>
              <a:rPr lang="en-US" altLang="tr-TR" b="1" dirty="0"/>
              <a:t>recursive case</a:t>
            </a:r>
            <a:r>
              <a:rPr lang="en-US" altLang="tr-TR" dirty="0"/>
              <a:t>, you try to be as lazy as possible, and foist most of the work off on another call to this procedure, but with one of its arguments getting smaller. </a:t>
            </a:r>
          </a:p>
          <a:p>
            <a:pPr marL="698500" eaLnBrk="1" hangingPunct="1">
              <a:buSzPct val="125000"/>
            </a:pPr>
            <a:r>
              <a:rPr lang="en-US" altLang="tr-TR" dirty="0"/>
              <a:t>Then, when you get the answer back from the recursive call, you do some additional work and return the result.</a:t>
            </a:r>
          </a:p>
        </p:txBody>
      </p:sp>
    </p:spTree>
    <p:extLst>
      <p:ext uri="{BB962C8B-B14F-4D97-AF65-F5344CB8AC3E}">
        <p14:creationId xmlns:p14="http://schemas.microsoft.com/office/powerpoint/2010/main" val="2757119711"/>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1"/>
          <p:cNvSpPr>
            <a:spLocks noGrp="1" noChangeArrowheads="1"/>
          </p:cNvSpPr>
          <p:nvPr>
            <p:ph type="title"/>
          </p:nvPr>
        </p:nvSpPr>
        <p:spPr>
          <a:xfrm>
            <a:off x="50800" y="50800"/>
            <a:ext cx="10083800" cy="734864"/>
          </a:xfrm>
        </p:spPr>
        <p:txBody>
          <a:bodyPr/>
          <a:lstStyle/>
          <a:p>
            <a:pPr eaLnBrk="1" hangingPunct="1">
              <a:defRPr/>
            </a:pPr>
            <a:r>
              <a:rPr lang="en-US" sz="5400" dirty="0">
                <a:solidFill>
                  <a:schemeClr val="accent2"/>
                </a:solidFill>
                <a:latin typeface="Gill Sans" charset="0"/>
                <a:ea typeface="ヒラギノ角ゴ ProN W3" charset="0"/>
                <a:cs typeface="ヒラギノ角ゴ ProN W3" charset="0"/>
              </a:rPr>
              <a:t>Conditional Execution</a:t>
            </a:r>
          </a:p>
        </p:txBody>
      </p:sp>
      <p:sp>
        <p:nvSpPr>
          <p:cNvPr id="24579" name="Rectangle 2"/>
          <p:cNvSpPr>
            <a:spLocks noGrp="1" noChangeArrowheads="1"/>
          </p:cNvSpPr>
          <p:nvPr>
            <p:ph type="body" idx="1"/>
          </p:nvPr>
        </p:nvSpPr>
        <p:spPr>
          <a:xfrm>
            <a:off x="0" y="1649760"/>
            <a:ext cx="9616504" cy="5435600"/>
          </a:xfrm>
        </p:spPr>
        <p:txBody>
          <a:bodyPr/>
          <a:lstStyle/>
          <a:p>
            <a:pPr marL="711200" indent="-457200" algn="l" eaLnBrk="1" hangingPunct="1">
              <a:buSzPct val="125000"/>
              <a:buFont typeface="Arial" panose="020B0604020202020204" pitchFamily="34" charset="0"/>
              <a:buChar char="•"/>
              <a:defRPr/>
            </a:pPr>
            <a:r>
              <a:rPr lang="en-US" dirty="0">
                <a:latin typeface="Gill Sans" charset="0"/>
                <a:ea typeface="ヒラギノ角ゴ ProN W3" charset="0"/>
                <a:cs typeface="ヒラギノ角ゴ ProN W3" charset="0"/>
              </a:rPr>
              <a:t>The ability to check conditions and </a:t>
            </a:r>
            <a:r>
              <a:rPr lang="en-US" u="sng" dirty="0">
                <a:latin typeface="Gill Sans" charset="0"/>
                <a:ea typeface="ヒラギノ角ゴ ProN W3" charset="0"/>
                <a:cs typeface="ヒラギノ角ゴ ProN W3" charset="0"/>
              </a:rPr>
              <a:t>change the behavior of the program</a:t>
            </a:r>
            <a:r>
              <a:rPr lang="en-US" dirty="0">
                <a:latin typeface="Gill Sans" charset="0"/>
                <a:ea typeface="ヒラギノ角ゴ ProN W3" charset="0"/>
                <a:cs typeface="ヒラギノ角ゴ ProN W3" charset="0"/>
              </a:rPr>
              <a:t> accordingly.</a:t>
            </a:r>
          </a:p>
          <a:p>
            <a:pPr marL="254000" indent="0" eaLnBrk="1" hangingPunct="1">
              <a:buNone/>
              <a:defRPr/>
            </a:pPr>
            <a:endParaRPr lang="en-US" dirty="0">
              <a:latin typeface="Gill Sans" charset="0"/>
              <a:ea typeface="ヒラギノ角ゴ ProN W3" charset="0"/>
              <a:cs typeface="ヒラギノ角ゴ ProN W3" charset="0"/>
            </a:endParaRPr>
          </a:p>
          <a:p>
            <a:pPr marL="254000" indent="0" algn="l" eaLnBrk="1" hangingPunct="1">
              <a:buNone/>
              <a:defRPr/>
            </a:pPr>
            <a:r>
              <a:rPr lang="en-US" b="1" dirty="0">
                <a:latin typeface="Courier" pitchFamily="49" charset="0"/>
                <a:ea typeface="ヒラギノ角ゴ ProN W3" charset="0"/>
                <a:cs typeface="ヒラギノ角ゴ ProN W3" charset="0"/>
              </a:rPr>
              <a:t>if x &gt; 0:</a:t>
            </a:r>
            <a:br>
              <a:rPr lang="en-US" b="1" dirty="0">
                <a:latin typeface="Courier" pitchFamily="49" charset="0"/>
                <a:ea typeface="ヒラギノ角ゴ ProN W3" charset="0"/>
                <a:cs typeface="ヒラギノ角ゴ ProN W3" charset="0"/>
              </a:rPr>
            </a:br>
            <a:r>
              <a:rPr lang="en-US" b="1" dirty="0">
                <a:latin typeface="Courier" pitchFamily="49" charset="0"/>
                <a:ea typeface="ヒラギノ角ゴ ProN W3" charset="0"/>
                <a:cs typeface="ヒラギノ角ゴ ProN W3" charset="0"/>
              </a:rPr>
              <a:t>    print 'x is positive'</a:t>
            </a:r>
          </a:p>
          <a:p>
            <a:pPr marL="254000" indent="0" algn="l" eaLnBrk="1" hangingPunct="1">
              <a:buNone/>
              <a:defRPr/>
            </a:pPr>
            <a:r>
              <a:rPr lang="en-US" b="1" dirty="0">
                <a:latin typeface="Courier" pitchFamily="49" charset="0"/>
                <a:ea typeface="ヒラギノ角ゴ ProN W3" charset="0"/>
                <a:cs typeface="ヒラギノ角ゴ ProN W3" charset="0"/>
              </a:rPr>
              <a:t>if x &lt; 0:</a:t>
            </a:r>
            <a:br>
              <a:rPr lang="en-US" b="1" dirty="0">
                <a:latin typeface="Courier" pitchFamily="49" charset="0"/>
                <a:ea typeface="ヒラギノ角ゴ ProN W3" charset="0"/>
                <a:cs typeface="ヒラギノ角ゴ ProN W3" charset="0"/>
              </a:rPr>
            </a:br>
            <a:r>
              <a:rPr lang="en-US" b="1" dirty="0">
                <a:latin typeface="Courier" pitchFamily="49" charset="0"/>
                <a:ea typeface="ヒラギノ角ゴ ProN W3" charset="0"/>
                <a:cs typeface="ヒラギノ角ゴ ProN W3" charset="0"/>
              </a:rPr>
              <a:t>    print 'x is negative’</a:t>
            </a:r>
          </a:p>
          <a:p>
            <a:pPr marL="711200" indent="-457200" algn="l" eaLnBrk="1" hangingPunct="1">
              <a:buSzPct val="125000"/>
              <a:defRPr/>
            </a:pPr>
            <a:endParaRPr lang="en-US" dirty="0">
              <a:latin typeface="Gill Sans" charset="0"/>
              <a:ea typeface="ヒラギノ角ゴ ProN W3" charset="0"/>
              <a:cs typeface="ヒラギノ角ゴ ProN W3" charset="0"/>
            </a:endParaRPr>
          </a:p>
          <a:p>
            <a:pPr marL="225425" indent="28575" algn="l" eaLnBrk="1" hangingPunct="1">
              <a:buSzPct val="125000"/>
              <a:defRPr/>
            </a:pPr>
            <a:endParaRPr lang="en-US" dirty="0">
              <a:latin typeface="Gill Sans" charset="0"/>
              <a:ea typeface="ヒラギノ角ゴ ProN W3" charset="0"/>
              <a:cs typeface="ヒラギノ角ゴ ProN W3" charset="0"/>
            </a:endParaRPr>
          </a:p>
          <a:p>
            <a:pPr marL="225425" indent="28575" algn="l" eaLnBrk="1" hangingPunct="1">
              <a:buSzPct val="125000"/>
              <a:defRPr/>
            </a:pPr>
            <a:r>
              <a:rPr lang="en-US" dirty="0">
                <a:latin typeface="Gill Sans" charset="0"/>
                <a:ea typeface="ヒラギノ角ゴ ProN W3" charset="0"/>
                <a:cs typeface="ヒラギノ角ゴ ProN W3" charset="0"/>
              </a:rPr>
              <a:t>If the condition is true, the indented statement(s) gets executed. </a:t>
            </a:r>
          </a:p>
          <a:p>
            <a:pPr marL="254000" indent="0" eaLnBrk="1" hangingPunct="1">
              <a:buNone/>
              <a:defRPr/>
            </a:pPr>
            <a:endParaRPr lang="en-US" b="1" dirty="0">
              <a:latin typeface="Courier" pitchFamily="49" charset="0"/>
              <a:ea typeface="ヒラギノ角ゴ ProN W3" charset="0"/>
              <a:cs typeface="ヒラギノ角ゴ ProN W3" charset="0"/>
            </a:endParaRPr>
          </a:p>
        </p:txBody>
      </p:sp>
      <p:sp>
        <p:nvSpPr>
          <p:cNvPr id="37894" name="AutoShape 3"/>
          <p:cNvSpPr>
            <a:spLocks/>
          </p:cNvSpPr>
          <p:nvPr/>
        </p:nvSpPr>
        <p:spPr bwMode="auto">
          <a:xfrm>
            <a:off x="1173353" y="3786009"/>
            <a:ext cx="1357514" cy="684395"/>
          </a:xfrm>
          <a:prstGeom prst="roundRect">
            <a:avLst>
              <a:gd name="adj" fmla="val 36583"/>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lIns="0" tIns="0" rIns="0" bIns="0"/>
          <a:lstStyle/>
          <a:p>
            <a:pPr algn="ctr" eaLnBrk="1" hangingPunct="1"/>
            <a:endParaRPr lang="tr-TR"/>
          </a:p>
        </p:txBody>
      </p:sp>
      <p:sp>
        <p:nvSpPr>
          <p:cNvPr id="37892" name="Line 6"/>
          <p:cNvSpPr>
            <a:spLocks noChangeShapeType="1"/>
          </p:cNvSpPr>
          <p:nvPr/>
        </p:nvSpPr>
        <p:spPr bwMode="auto">
          <a:xfrm rot="10800000" flipH="1">
            <a:off x="2205117" y="2922359"/>
            <a:ext cx="1083557" cy="210449"/>
          </a:xfrm>
          <a:prstGeom prst="line">
            <a:avLst/>
          </a:prstGeom>
          <a:noFill/>
          <a:ln w="38100">
            <a:solidFill>
              <a:srgbClr val="FF0000"/>
            </a:solidFill>
            <a:miter lim="800000"/>
            <a:headEnd type="stealth" w="med" len="med"/>
            <a:tailEnd/>
          </a:ln>
          <a:extLst>
            <a:ext uri="{909E8E84-426E-40dd-AFC4-6F175D3DCCD1}">
              <a14:hiddenFill xmlns:a14="http://schemas.microsoft.com/office/drawing/2010/main" xmlns="">
                <a:noFill/>
              </a14:hiddenFill>
            </a:ext>
          </a:extLst>
        </p:spPr>
        <p:txBody>
          <a:bodyPr lIns="0" tIns="0" rIns="0" bIns="0"/>
          <a:lstStyle/>
          <a:p>
            <a:endParaRPr lang="en-US"/>
          </a:p>
        </p:txBody>
      </p:sp>
      <p:sp>
        <p:nvSpPr>
          <p:cNvPr id="37893" name="Rectangle 7"/>
          <p:cNvSpPr>
            <a:spLocks/>
          </p:cNvSpPr>
          <p:nvPr/>
        </p:nvSpPr>
        <p:spPr bwMode="auto">
          <a:xfrm>
            <a:off x="3515807" y="2671144"/>
            <a:ext cx="1702453" cy="430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86133E"/>
                </a:solidFill>
                <a:miter lim="800000"/>
                <a:headEnd/>
                <a:tailEnd/>
              </a14:hiddenLine>
            </a:ext>
          </a:extLst>
        </p:spPr>
        <p:txBody>
          <a:bodyPr wrap="none" lIns="0" tIns="0" rIns="0" bIns="0" anchor="ctr">
            <a:spAutoFit/>
          </a:bodyPr>
          <a:lstStyle/>
          <a:p>
            <a:pPr algn="ctr" eaLnBrk="1" hangingPunct="1"/>
            <a:r>
              <a:rPr lang="en-US" sz="2800" dirty="0">
                <a:solidFill>
                  <a:srgbClr val="FF0000"/>
                </a:solidFill>
                <a:cs typeface="Gill Sans" charset="0"/>
              </a:rPr>
              <a:t>CONDITION</a:t>
            </a:r>
          </a:p>
        </p:txBody>
      </p:sp>
      <p:sp>
        <p:nvSpPr>
          <p:cNvPr id="12" name="Line 6">
            <a:extLst>
              <a:ext uri="{FF2B5EF4-FFF2-40B4-BE49-F238E27FC236}">
                <a16:creationId xmlns:a16="http://schemas.microsoft.com/office/drawing/2014/main" id="{7C680662-3922-4358-B98D-892935A1221D}"/>
              </a:ext>
            </a:extLst>
          </p:cNvPr>
          <p:cNvSpPr>
            <a:spLocks noChangeShapeType="1"/>
          </p:cNvSpPr>
          <p:nvPr/>
        </p:nvSpPr>
        <p:spPr bwMode="auto">
          <a:xfrm rot="10800000" flipH="1">
            <a:off x="2665177" y="4021160"/>
            <a:ext cx="2561391" cy="91277"/>
          </a:xfrm>
          <a:prstGeom prst="line">
            <a:avLst/>
          </a:prstGeom>
          <a:noFill/>
          <a:ln w="38100">
            <a:solidFill>
              <a:srgbClr val="00B0F0"/>
            </a:solidFill>
            <a:miter lim="800000"/>
            <a:headEnd type="stealth" w="med" len="med"/>
            <a:tailEnd/>
          </a:ln>
          <a:extLst>
            <a:ext uri="{909E8E84-426E-40dd-AFC4-6F175D3DCCD1}">
              <a14:hiddenFill xmlns:a14="http://schemas.microsoft.com/office/drawing/2010/main" xmlns="">
                <a:noFill/>
              </a14:hiddenFill>
            </a:ext>
          </a:extLst>
        </p:spPr>
        <p:txBody>
          <a:bodyPr lIns="0" tIns="0" rIns="0" bIns="0"/>
          <a:lstStyle/>
          <a:p>
            <a:endParaRPr lang="en-US"/>
          </a:p>
        </p:txBody>
      </p:sp>
      <p:sp>
        <p:nvSpPr>
          <p:cNvPr id="13" name="Rectangle 7">
            <a:extLst>
              <a:ext uri="{FF2B5EF4-FFF2-40B4-BE49-F238E27FC236}">
                <a16:creationId xmlns:a16="http://schemas.microsoft.com/office/drawing/2014/main" id="{19E55439-9AA3-4334-A520-707358D7BE93}"/>
              </a:ext>
            </a:extLst>
          </p:cNvPr>
          <p:cNvSpPr>
            <a:spLocks/>
          </p:cNvSpPr>
          <p:nvPr/>
        </p:nvSpPr>
        <p:spPr bwMode="auto">
          <a:xfrm>
            <a:off x="5494265" y="3821435"/>
            <a:ext cx="2102499" cy="430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86133E"/>
                </a:solidFill>
                <a:miter lim="800000"/>
                <a:headEnd/>
                <a:tailEnd/>
              </a14:hiddenLine>
            </a:ext>
          </a:extLst>
        </p:spPr>
        <p:txBody>
          <a:bodyPr wrap="none" lIns="0" tIns="0" rIns="0" bIns="0" anchor="ctr">
            <a:spAutoFit/>
          </a:bodyPr>
          <a:lstStyle/>
          <a:p>
            <a:pPr algn="ctr" eaLnBrk="1" hangingPunct="1"/>
            <a:r>
              <a:rPr lang="en-US" sz="2800" dirty="0">
                <a:solidFill>
                  <a:srgbClr val="00B0F0"/>
                </a:solidFill>
                <a:cs typeface="Gill Sans" charset="0"/>
              </a:rPr>
              <a:t>HEADER with :</a:t>
            </a:r>
          </a:p>
        </p:txBody>
      </p:sp>
      <p:sp>
        <p:nvSpPr>
          <p:cNvPr id="17" name="Rectangle 7">
            <a:extLst>
              <a:ext uri="{FF2B5EF4-FFF2-40B4-BE49-F238E27FC236}">
                <a16:creationId xmlns:a16="http://schemas.microsoft.com/office/drawing/2014/main" id="{DA67C7EA-FE34-457D-B231-74B39FE4130F}"/>
              </a:ext>
            </a:extLst>
          </p:cNvPr>
          <p:cNvSpPr>
            <a:spLocks/>
          </p:cNvSpPr>
          <p:nvPr/>
        </p:nvSpPr>
        <p:spPr bwMode="auto">
          <a:xfrm>
            <a:off x="6348597" y="4353911"/>
            <a:ext cx="2875339" cy="430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86133E"/>
                </a:solidFill>
                <a:miter lim="800000"/>
                <a:headEnd/>
                <a:tailEnd/>
              </a14:hiddenLine>
            </a:ext>
          </a:extLst>
        </p:spPr>
        <p:txBody>
          <a:bodyPr wrap="none" lIns="0" tIns="0" rIns="0" bIns="0" anchor="ctr">
            <a:spAutoFit/>
          </a:bodyPr>
          <a:lstStyle/>
          <a:p>
            <a:pPr algn="ctr" eaLnBrk="1" hangingPunct="1"/>
            <a:r>
              <a:rPr lang="en-US" sz="2800" dirty="0">
                <a:solidFill>
                  <a:srgbClr val="00B050"/>
                </a:solidFill>
                <a:cs typeface="Gill Sans" charset="0"/>
              </a:rPr>
              <a:t>indented statement</a:t>
            </a:r>
          </a:p>
        </p:txBody>
      </p:sp>
      <p:sp>
        <p:nvSpPr>
          <p:cNvPr id="2" name="Rectangle: Rounded Corners 1">
            <a:extLst>
              <a:ext uri="{FF2B5EF4-FFF2-40B4-BE49-F238E27FC236}">
                <a16:creationId xmlns:a16="http://schemas.microsoft.com/office/drawing/2014/main" id="{B80391AA-A93F-4845-BCE8-614EA6075A0F}"/>
              </a:ext>
            </a:extLst>
          </p:cNvPr>
          <p:cNvSpPr/>
          <p:nvPr/>
        </p:nvSpPr>
        <p:spPr bwMode="auto">
          <a:xfrm>
            <a:off x="1039043" y="4311647"/>
            <a:ext cx="4833046" cy="525025"/>
          </a:xfrm>
          <a:prstGeom prst="roundRect">
            <a:avLst/>
          </a:prstGeom>
          <a:noFill/>
          <a:ln w="50800" cap="flat" cmpd="sng" algn="ctr">
            <a:solidFill>
              <a:srgbClr val="00B05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9" name="Rectangle: Rounded Corners 18">
            <a:extLst>
              <a:ext uri="{FF2B5EF4-FFF2-40B4-BE49-F238E27FC236}">
                <a16:creationId xmlns:a16="http://schemas.microsoft.com/office/drawing/2014/main" id="{E1935636-6CAB-4148-A2EB-8F58FB489404}"/>
              </a:ext>
            </a:extLst>
          </p:cNvPr>
          <p:cNvSpPr/>
          <p:nvPr/>
        </p:nvSpPr>
        <p:spPr bwMode="auto">
          <a:xfrm>
            <a:off x="909788" y="3821950"/>
            <a:ext cx="1621079" cy="492443"/>
          </a:xfrm>
          <a:prstGeom prst="roundRect">
            <a:avLst/>
          </a:prstGeom>
          <a:noFill/>
          <a:ln w="50800" cap="flat" cmpd="sng" algn="ctr">
            <a:solidFill>
              <a:srgbClr val="00B0F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20" name="Rectangle: Rounded Corners 19">
            <a:extLst>
              <a:ext uri="{FF2B5EF4-FFF2-40B4-BE49-F238E27FC236}">
                <a16:creationId xmlns:a16="http://schemas.microsoft.com/office/drawing/2014/main" id="{2E19DB86-FA8F-45A9-A964-F5B9B22D8412}"/>
              </a:ext>
            </a:extLst>
          </p:cNvPr>
          <p:cNvSpPr/>
          <p:nvPr/>
        </p:nvSpPr>
        <p:spPr bwMode="auto">
          <a:xfrm>
            <a:off x="821642" y="2845260"/>
            <a:ext cx="1357514" cy="533400"/>
          </a:xfrm>
          <a:prstGeom prst="roundRect">
            <a:avLst/>
          </a:prstGeom>
          <a:noFill/>
          <a:ln w="508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
          <p:cNvSpPr>
            <a:spLocks noGrp="1" noChangeArrowheads="1"/>
          </p:cNvSpPr>
          <p:nvPr>
            <p:ph type="title"/>
          </p:nvPr>
        </p:nvSpPr>
        <p:spPr>
          <a:xfrm>
            <a:off x="50800" y="50800"/>
            <a:ext cx="10083800" cy="1382936"/>
          </a:xfrm>
        </p:spPr>
        <p:txBody>
          <a:bodyPr/>
          <a:lstStyle/>
          <a:p>
            <a:pPr eaLnBrk="1" hangingPunct="1"/>
            <a:r>
              <a:rPr lang="en-US" altLang="tr-TR" sz="4800" dirty="0">
                <a:solidFill>
                  <a:schemeClr val="accent2"/>
                </a:solidFill>
              </a:rPr>
              <a:t>Recursion</a:t>
            </a:r>
          </a:p>
        </p:txBody>
      </p:sp>
      <p:sp>
        <p:nvSpPr>
          <p:cNvPr id="29699" name="Rectangle 2"/>
          <p:cNvSpPr>
            <a:spLocks noGrp="1" noChangeArrowheads="1"/>
          </p:cNvSpPr>
          <p:nvPr>
            <p:ph type="body" idx="1"/>
          </p:nvPr>
        </p:nvSpPr>
        <p:spPr>
          <a:xfrm>
            <a:off x="50800" y="2133600"/>
            <a:ext cx="10083800" cy="5435600"/>
          </a:xfrm>
        </p:spPr>
        <p:txBody>
          <a:bodyPr/>
          <a:lstStyle/>
          <a:p>
            <a:pPr marL="254000" indent="0" eaLnBrk="1" hangingPunct="1">
              <a:buNone/>
            </a:pPr>
            <a:r>
              <a:rPr lang="en-US" altLang="tr-TR" dirty="0">
                <a:solidFill>
                  <a:srgbClr val="00B050"/>
                </a:solidFill>
                <a:latin typeface="Courier"/>
              </a:rPr>
              <a:t># recursive function implementation</a:t>
            </a:r>
            <a:br>
              <a:rPr lang="en-US" altLang="tr-TR" dirty="0">
                <a:solidFill>
                  <a:srgbClr val="00B050"/>
                </a:solidFill>
                <a:latin typeface="Courier"/>
              </a:rPr>
            </a:br>
            <a:r>
              <a:rPr lang="en-US" altLang="tr-TR" dirty="0" err="1">
                <a:solidFill>
                  <a:srgbClr val="00B050"/>
                </a:solidFill>
                <a:latin typeface="Courier"/>
              </a:rPr>
              <a:t>def</a:t>
            </a:r>
            <a:r>
              <a:rPr lang="en-US" altLang="tr-TR" dirty="0">
                <a:solidFill>
                  <a:srgbClr val="00B050"/>
                </a:solidFill>
                <a:latin typeface="Courier"/>
              </a:rPr>
              <a:t> </a:t>
            </a:r>
            <a:r>
              <a:rPr lang="en-US" altLang="tr-TR" dirty="0" err="1">
                <a:solidFill>
                  <a:srgbClr val="00B050"/>
                </a:solidFill>
                <a:latin typeface="Courier"/>
              </a:rPr>
              <a:t>sumNumbers</a:t>
            </a:r>
            <a:r>
              <a:rPr lang="en-US" altLang="tr-TR" dirty="0">
                <a:solidFill>
                  <a:srgbClr val="00B050"/>
                </a:solidFill>
                <a:latin typeface="Courier"/>
              </a:rPr>
              <a:t>(n): </a:t>
            </a:r>
            <a:br>
              <a:rPr lang="en-US" altLang="tr-TR" dirty="0">
                <a:solidFill>
                  <a:srgbClr val="00B050"/>
                </a:solidFill>
                <a:latin typeface="Courier"/>
              </a:rPr>
            </a:br>
            <a:r>
              <a:rPr lang="en-US" altLang="tr-TR" dirty="0">
                <a:solidFill>
                  <a:srgbClr val="00B050"/>
                </a:solidFill>
                <a:latin typeface="Courier"/>
              </a:rPr>
              <a:t>    if n == </a:t>
            </a:r>
            <a:r>
              <a:rPr lang="en-US" altLang="tr-TR" dirty="0">
                <a:solidFill>
                  <a:srgbClr val="00B050"/>
                </a:solidFill>
                <a:latin typeface="Courier"/>
                <a:cs typeface="Arial" panose="020B0604020202020204" pitchFamily="34" charset="0"/>
              </a:rPr>
              <a:t>1</a:t>
            </a:r>
            <a:r>
              <a:rPr lang="en-US" altLang="tr-TR" dirty="0">
                <a:solidFill>
                  <a:srgbClr val="00B050"/>
                </a:solidFill>
                <a:latin typeface="Courier"/>
              </a:rPr>
              <a:t>:</a:t>
            </a:r>
            <a:br>
              <a:rPr lang="en-US" altLang="tr-TR" dirty="0">
                <a:solidFill>
                  <a:srgbClr val="00B050"/>
                </a:solidFill>
                <a:latin typeface="Courier"/>
              </a:rPr>
            </a:br>
            <a:r>
              <a:rPr lang="en-US" altLang="tr-TR" dirty="0">
                <a:solidFill>
                  <a:srgbClr val="00B050"/>
                </a:solidFill>
                <a:latin typeface="Courier"/>
              </a:rPr>
              <a:t>        return </a:t>
            </a:r>
            <a:r>
              <a:rPr lang="en-US" altLang="tr-TR" dirty="0">
                <a:solidFill>
                  <a:srgbClr val="00B050"/>
                </a:solidFill>
                <a:latin typeface="Courier"/>
                <a:cs typeface="Arial" panose="020B0604020202020204" pitchFamily="34" charset="0"/>
              </a:rPr>
              <a:t>1</a:t>
            </a:r>
            <a:r>
              <a:rPr lang="en-US" altLang="tr-TR" dirty="0">
                <a:solidFill>
                  <a:srgbClr val="00B050"/>
                </a:solidFill>
                <a:latin typeface="Courier"/>
              </a:rPr>
              <a:t> </a:t>
            </a:r>
            <a:br>
              <a:rPr lang="en-US" altLang="tr-TR" dirty="0">
                <a:solidFill>
                  <a:srgbClr val="00B050"/>
                </a:solidFill>
                <a:latin typeface="Courier"/>
              </a:rPr>
            </a:br>
            <a:r>
              <a:rPr lang="en-US" altLang="tr-TR" dirty="0">
                <a:solidFill>
                  <a:srgbClr val="00B050"/>
                </a:solidFill>
                <a:latin typeface="Courier"/>
              </a:rPr>
              <a:t>    else:</a:t>
            </a:r>
            <a:br>
              <a:rPr lang="en-US" altLang="tr-TR" dirty="0">
                <a:solidFill>
                  <a:srgbClr val="00B050"/>
                </a:solidFill>
                <a:latin typeface="Courier"/>
              </a:rPr>
            </a:br>
            <a:r>
              <a:rPr lang="en-US" altLang="tr-TR" dirty="0">
                <a:solidFill>
                  <a:srgbClr val="00B050"/>
                </a:solidFill>
                <a:latin typeface="Courier"/>
              </a:rPr>
              <a:t>        return n + </a:t>
            </a:r>
            <a:r>
              <a:rPr lang="en-US" altLang="tr-TR" dirty="0" err="1">
                <a:solidFill>
                  <a:srgbClr val="00B050"/>
                </a:solidFill>
                <a:latin typeface="Courier"/>
              </a:rPr>
              <a:t>sumNumbers</a:t>
            </a:r>
            <a:r>
              <a:rPr lang="en-US" altLang="tr-TR" dirty="0">
                <a:solidFill>
                  <a:srgbClr val="00B050"/>
                </a:solidFill>
                <a:latin typeface="Courier"/>
              </a:rPr>
              <a:t>(n-</a:t>
            </a:r>
            <a:r>
              <a:rPr lang="en-US" altLang="tr-TR" dirty="0">
                <a:solidFill>
                  <a:srgbClr val="00B050"/>
                </a:solidFill>
                <a:latin typeface="Courier"/>
                <a:cs typeface="Arial" panose="020B0604020202020204" pitchFamily="34" charset="0"/>
              </a:rPr>
              <a:t>1</a:t>
            </a:r>
            <a:r>
              <a:rPr lang="en-US" altLang="tr-TR" dirty="0">
                <a:solidFill>
                  <a:srgbClr val="00B050"/>
                </a:solidFill>
                <a:latin typeface="Courier"/>
              </a:rPr>
              <a:t>)</a:t>
            </a:r>
          </a:p>
        </p:txBody>
      </p:sp>
    </p:spTree>
    <p:extLst>
      <p:ext uri="{BB962C8B-B14F-4D97-AF65-F5344CB8AC3E}">
        <p14:creationId xmlns:p14="http://schemas.microsoft.com/office/powerpoint/2010/main" val="2950438845"/>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txBox="1">
            <a:spLocks noChangeArrowheads="1"/>
          </p:cNvSpPr>
          <p:nvPr/>
        </p:nvSpPr>
        <p:spPr bwMode="auto">
          <a:xfrm>
            <a:off x="50800" y="2133600"/>
            <a:ext cx="10083800" cy="543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8100" tIns="38100" rIns="38100" bIns="38100" anchor="ctr"/>
          <a:lstStyle>
            <a:lvl1pPr marL="254000">
              <a:spcBef>
                <a:spcPts val="1800"/>
              </a:spcBef>
              <a:buSzPct val="171000"/>
              <a:buFont typeface="Gill Sans" charset="0"/>
              <a:buChar char="•"/>
              <a:defRPr sz="3200">
                <a:solidFill>
                  <a:schemeClr val="tx1"/>
                </a:solidFill>
                <a:latin typeface="Gill Sans" charset="0"/>
                <a:cs typeface="ヒラギノ角ゴ ProN W3" charset="0"/>
                <a:sym typeface="Gill Sans" charset="0"/>
              </a:defRPr>
            </a:lvl1pPr>
            <a:lvl2pPr marL="1003300" indent="-444500">
              <a:spcBef>
                <a:spcPts val="1800"/>
              </a:spcBef>
              <a:buSzPct val="171000"/>
              <a:buFont typeface="Gill Sans" charset="0"/>
              <a:buChar char="•"/>
              <a:defRPr sz="3200">
                <a:solidFill>
                  <a:schemeClr val="tx1"/>
                </a:solidFill>
                <a:latin typeface="Gill Sans" charset="0"/>
                <a:cs typeface="ヒラギノ角ゴ ProN W3" charset="0"/>
                <a:sym typeface="Gill Sans" charset="0"/>
              </a:defRPr>
            </a:lvl2pPr>
            <a:lvl3pPr marL="1346200" indent="-444500">
              <a:spcBef>
                <a:spcPts val="1800"/>
              </a:spcBef>
              <a:buSzPct val="171000"/>
              <a:buFont typeface="Gill Sans" charset="0"/>
              <a:buChar char="•"/>
              <a:defRPr sz="3200">
                <a:solidFill>
                  <a:schemeClr val="tx1"/>
                </a:solidFill>
                <a:latin typeface="Gill Sans" charset="0"/>
                <a:cs typeface="ヒラギノ角ゴ ProN W3" charset="0"/>
                <a:sym typeface="Gill Sans" charset="0"/>
              </a:defRPr>
            </a:lvl3pPr>
            <a:lvl4pPr marL="1701800" indent="-444500">
              <a:spcBef>
                <a:spcPts val="1800"/>
              </a:spcBef>
              <a:buSzPct val="171000"/>
              <a:buFont typeface="Gill Sans" charset="0"/>
              <a:buChar char="•"/>
              <a:defRPr sz="3200">
                <a:solidFill>
                  <a:schemeClr val="tx1"/>
                </a:solidFill>
                <a:latin typeface="Gill Sans" charset="0"/>
                <a:cs typeface="ヒラギノ角ゴ ProN W3" charset="0"/>
                <a:sym typeface="Gill Sans" charset="0"/>
              </a:defRPr>
            </a:lvl4pPr>
            <a:lvl5pPr marL="2044700" indent="-444500">
              <a:spcBef>
                <a:spcPts val="1800"/>
              </a:spcBef>
              <a:buSzPct val="171000"/>
              <a:buFont typeface="Gill Sans" charset="0"/>
              <a:buChar char="•"/>
              <a:defRPr sz="3200">
                <a:solidFill>
                  <a:schemeClr val="tx1"/>
                </a:solidFill>
                <a:latin typeface="Gill Sans" charset="0"/>
                <a:cs typeface="ヒラギノ角ゴ ProN W3" charset="0"/>
                <a:sym typeface="Gill Sans" charset="0"/>
              </a:defRPr>
            </a:lvl5pPr>
            <a:lvl6pPr marL="2501900" indent="-444500" eaLnBrk="0" fontAlgn="base" hangingPunct="0">
              <a:spcBef>
                <a:spcPts val="1800"/>
              </a:spcBef>
              <a:spcAft>
                <a:spcPct val="0"/>
              </a:spcAft>
              <a:buSzPct val="171000"/>
              <a:buFont typeface="Gill Sans" charset="0"/>
              <a:buChar char="•"/>
              <a:defRPr sz="3200">
                <a:solidFill>
                  <a:schemeClr val="tx1"/>
                </a:solidFill>
                <a:latin typeface="Gill Sans" charset="0"/>
                <a:cs typeface="ヒラギノ角ゴ ProN W3" charset="0"/>
                <a:sym typeface="Gill Sans" charset="0"/>
              </a:defRPr>
            </a:lvl6pPr>
            <a:lvl7pPr marL="2959100" indent="-444500" eaLnBrk="0" fontAlgn="base" hangingPunct="0">
              <a:spcBef>
                <a:spcPts val="1800"/>
              </a:spcBef>
              <a:spcAft>
                <a:spcPct val="0"/>
              </a:spcAft>
              <a:buSzPct val="171000"/>
              <a:buFont typeface="Gill Sans" charset="0"/>
              <a:buChar char="•"/>
              <a:defRPr sz="3200">
                <a:solidFill>
                  <a:schemeClr val="tx1"/>
                </a:solidFill>
                <a:latin typeface="Gill Sans" charset="0"/>
                <a:cs typeface="ヒラギノ角ゴ ProN W3" charset="0"/>
                <a:sym typeface="Gill Sans" charset="0"/>
              </a:defRPr>
            </a:lvl7pPr>
            <a:lvl8pPr marL="3416300" indent="-444500" eaLnBrk="0" fontAlgn="base" hangingPunct="0">
              <a:spcBef>
                <a:spcPts val="1800"/>
              </a:spcBef>
              <a:spcAft>
                <a:spcPct val="0"/>
              </a:spcAft>
              <a:buSzPct val="171000"/>
              <a:buFont typeface="Gill Sans" charset="0"/>
              <a:buChar char="•"/>
              <a:defRPr sz="3200">
                <a:solidFill>
                  <a:schemeClr val="tx1"/>
                </a:solidFill>
                <a:latin typeface="Gill Sans" charset="0"/>
                <a:cs typeface="ヒラギノ角ゴ ProN W3" charset="0"/>
                <a:sym typeface="Gill Sans" charset="0"/>
              </a:defRPr>
            </a:lvl8pPr>
            <a:lvl9pPr marL="3873500" indent="-444500" eaLnBrk="0" fontAlgn="base" hangingPunct="0">
              <a:spcBef>
                <a:spcPts val="1800"/>
              </a:spcBef>
              <a:spcAft>
                <a:spcPct val="0"/>
              </a:spcAft>
              <a:buSzPct val="171000"/>
              <a:buFont typeface="Gill Sans" charset="0"/>
              <a:buChar char="•"/>
              <a:defRPr sz="3200">
                <a:solidFill>
                  <a:schemeClr val="tx1"/>
                </a:solidFill>
                <a:latin typeface="Gill Sans" charset="0"/>
                <a:cs typeface="ヒラギノ角ゴ ProN W3" charset="0"/>
                <a:sym typeface="Gill Sans" charset="0"/>
              </a:defRPr>
            </a:lvl9pPr>
          </a:lstStyle>
          <a:p>
            <a:pPr marL="254000" marR="0" lvl="0" indent="0" algn="l" defTabSz="914400" rtl="0" eaLnBrk="1" fontAlgn="base" latinLnBrk="0" hangingPunct="1">
              <a:lnSpc>
                <a:spcPct val="100000"/>
              </a:lnSpc>
              <a:spcBef>
                <a:spcPts val="1800"/>
              </a:spcBef>
              <a:spcAft>
                <a:spcPct val="0"/>
              </a:spcAft>
              <a:buClrTx/>
              <a:buSzPct val="171000"/>
              <a:buFont typeface="Gill Sans" charset="0"/>
              <a:buNone/>
              <a:tabLst/>
              <a:defRPr/>
            </a:pPr>
            <a:r>
              <a:rPr kumimoji="0" lang="en-US" altLang="tr-TR" sz="3200" b="0" i="0" u="none" strike="noStrike" kern="1200" cap="none" spc="0" normalizeH="0" baseline="0" noProof="0" dirty="0">
                <a:ln>
                  <a:noFill/>
                </a:ln>
                <a:solidFill>
                  <a:srgbClr val="00B050"/>
                </a:solidFill>
                <a:effectLst/>
                <a:uLnTx/>
                <a:uFillTx/>
                <a:latin typeface="Courier"/>
                <a:sym typeface="Gill Sans" charset="0"/>
              </a:rPr>
              <a:t># recursive function implementation</a:t>
            </a:r>
            <a:br>
              <a:rPr kumimoji="0" lang="en-US" altLang="tr-TR" sz="3200" b="0" i="0" u="none" strike="noStrike" kern="1200" cap="none" spc="0" normalizeH="0" baseline="0" noProof="0" dirty="0">
                <a:ln>
                  <a:noFill/>
                </a:ln>
                <a:solidFill>
                  <a:srgbClr val="000000"/>
                </a:solidFill>
                <a:effectLst/>
                <a:uLnTx/>
                <a:uFillTx/>
                <a:latin typeface="Courier"/>
                <a:sym typeface="Gill Sans" charset="0"/>
              </a:rPr>
            </a:br>
            <a:r>
              <a:rPr kumimoji="0" lang="en-US" altLang="tr-TR" sz="3200" b="0" i="0" u="none" strike="noStrike" kern="1200" cap="none" spc="0" normalizeH="0" baseline="0" noProof="0" dirty="0" err="1">
                <a:ln>
                  <a:noFill/>
                </a:ln>
                <a:solidFill>
                  <a:srgbClr val="000000"/>
                </a:solidFill>
                <a:effectLst/>
                <a:uLnTx/>
                <a:uFillTx/>
                <a:latin typeface="Courier"/>
                <a:sym typeface="Gill Sans" charset="0"/>
              </a:rPr>
              <a:t>def</a:t>
            </a:r>
            <a:r>
              <a:rPr kumimoji="0" lang="en-US" altLang="tr-TR" sz="3200" b="0" i="0" u="none" strike="noStrike" kern="1200" cap="none" spc="0" normalizeH="0" baseline="0" noProof="0" dirty="0">
                <a:ln>
                  <a:noFill/>
                </a:ln>
                <a:solidFill>
                  <a:srgbClr val="000000"/>
                </a:solidFill>
                <a:effectLst/>
                <a:uLnTx/>
                <a:uFillTx/>
                <a:latin typeface="Courier"/>
                <a:sym typeface="Gill Sans" charset="0"/>
              </a:rPr>
              <a:t> </a:t>
            </a:r>
            <a:r>
              <a:rPr kumimoji="0" lang="en-US" altLang="tr-TR" sz="3200" b="0" i="0" u="none" strike="noStrike" kern="1200" cap="none" spc="0" normalizeH="0" baseline="0" noProof="0" dirty="0" err="1">
                <a:ln>
                  <a:noFill/>
                </a:ln>
                <a:solidFill>
                  <a:srgbClr val="000000"/>
                </a:solidFill>
                <a:effectLst/>
                <a:uLnTx/>
                <a:uFillTx/>
                <a:latin typeface="Courier"/>
                <a:sym typeface="Gill Sans" charset="0"/>
              </a:rPr>
              <a:t>sumNumbers</a:t>
            </a:r>
            <a:r>
              <a:rPr kumimoji="0" lang="en-US" altLang="tr-TR" sz="3200" b="0" i="0" u="none" strike="noStrike" kern="1200" cap="none" spc="0" normalizeH="0" baseline="0" noProof="0" dirty="0">
                <a:ln>
                  <a:noFill/>
                </a:ln>
                <a:solidFill>
                  <a:srgbClr val="000000"/>
                </a:solidFill>
                <a:effectLst/>
                <a:uLnTx/>
                <a:uFillTx/>
                <a:latin typeface="Courier"/>
                <a:sym typeface="Gill Sans" charset="0"/>
              </a:rPr>
              <a:t>(n): </a:t>
            </a:r>
            <a:br>
              <a:rPr kumimoji="0" lang="en-US" altLang="tr-TR" sz="3200" b="0" i="0" u="none" strike="noStrike" kern="1200" cap="none" spc="0" normalizeH="0" baseline="0" noProof="0" dirty="0">
                <a:ln>
                  <a:noFill/>
                </a:ln>
                <a:solidFill>
                  <a:srgbClr val="000000"/>
                </a:solidFill>
                <a:effectLst/>
                <a:uLnTx/>
                <a:uFillTx/>
                <a:latin typeface="Courier"/>
                <a:sym typeface="Gill Sans" charset="0"/>
              </a:rPr>
            </a:br>
            <a:r>
              <a:rPr kumimoji="0" lang="en-US" altLang="tr-TR" sz="3200" b="0" i="0" u="none" strike="noStrike" kern="1200" cap="none" spc="0" normalizeH="0" baseline="0" noProof="0" dirty="0">
                <a:ln>
                  <a:noFill/>
                </a:ln>
                <a:solidFill>
                  <a:srgbClr val="000000"/>
                </a:solidFill>
                <a:effectLst/>
                <a:uLnTx/>
                <a:uFillTx/>
                <a:latin typeface="Courier"/>
                <a:sym typeface="Gill Sans" charset="0"/>
              </a:rPr>
              <a:t>    if n == </a:t>
            </a:r>
            <a:r>
              <a:rPr kumimoji="0" lang="en-US" altLang="tr-TR" sz="3200" b="0" i="0" u="none" strike="noStrike" kern="1200" cap="none" spc="0" normalizeH="0" baseline="0" noProof="0" dirty="0">
                <a:ln>
                  <a:noFill/>
                </a:ln>
                <a:solidFill>
                  <a:srgbClr val="000000"/>
                </a:solidFill>
                <a:effectLst/>
                <a:uLnTx/>
                <a:uFillTx/>
                <a:latin typeface="Courier"/>
                <a:cs typeface="Arial" panose="020B0604020202020204" pitchFamily="34" charset="0"/>
                <a:sym typeface="Gill Sans" charset="0"/>
              </a:rPr>
              <a:t>1</a:t>
            </a:r>
            <a:r>
              <a:rPr kumimoji="0" lang="en-US" altLang="tr-TR" sz="3200" b="0" i="0" u="none" strike="noStrike" kern="1200" cap="none" spc="0" normalizeH="0" baseline="0" noProof="0" dirty="0">
                <a:ln>
                  <a:noFill/>
                </a:ln>
                <a:solidFill>
                  <a:srgbClr val="000000"/>
                </a:solidFill>
                <a:effectLst/>
                <a:uLnTx/>
                <a:uFillTx/>
                <a:latin typeface="Courier"/>
                <a:sym typeface="Gill Sans" charset="0"/>
              </a:rPr>
              <a:t>:</a:t>
            </a:r>
            <a:br>
              <a:rPr kumimoji="0" lang="en-US" altLang="tr-TR" sz="3200" b="0" i="0" u="none" strike="noStrike" kern="1200" cap="none" spc="0" normalizeH="0" baseline="0" noProof="0" dirty="0">
                <a:ln>
                  <a:noFill/>
                </a:ln>
                <a:solidFill>
                  <a:srgbClr val="000000"/>
                </a:solidFill>
                <a:effectLst/>
                <a:uLnTx/>
                <a:uFillTx/>
                <a:latin typeface="Courier"/>
                <a:sym typeface="Gill Sans" charset="0"/>
              </a:rPr>
            </a:br>
            <a:r>
              <a:rPr kumimoji="0" lang="en-US" altLang="tr-TR" sz="3200" b="0" i="0" u="none" strike="noStrike" kern="1200" cap="none" spc="0" normalizeH="0" baseline="0" noProof="0" dirty="0">
                <a:ln>
                  <a:noFill/>
                </a:ln>
                <a:solidFill>
                  <a:srgbClr val="000000"/>
                </a:solidFill>
                <a:effectLst/>
                <a:uLnTx/>
                <a:uFillTx/>
                <a:latin typeface="Courier"/>
                <a:sym typeface="Gill Sans" charset="0"/>
              </a:rPr>
              <a:t>        return </a:t>
            </a:r>
            <a:r>
              <a:rPr kumimoji="0" lang="en-US" altLang="tr-TR" sz="3200" b="0" i="0" u="none" strike="noStrike" kern="1200" cap="none" spc="0" normalizeH="0" baseline="0" noProof="0" dirty="0">
                <a:ln>
                  <a:noFill/>
                </a:ln>
                <a:solidFill>
                  <a:srgbClr val="000000"/>
                </a:solidFill>
                <a:effectLst/>
                <a:uLnTx/>
                <a:uFillTx/>
                <a:latin typeface="Courier"/>
                <a:cs typeface="Arial" panose="020B0604020202020204" pitchFamily="34" charset="0"/>
                <a:sym typeface="Gill Sans" charset="0"/>
              </a:rPr>
              <a:t>1</a:t>
            </a:r>
            <a:r>
              <a:rPr kumimoji="0" lang="en-US" altLang="tr-TR" sz="3200" b="0" i="0" u="none" strike="noStrike" kern="1200" cap="none" spc="0" normalizeH="0" baseline="0" noProof="0" dirty="0">
                <a:ln>
                  <a:noFill/>
                </a:ln>
                <a:solidFill>
                  <a:srgbClr val="000000"/>
                </a:solidFill>
                <a:effectLst/>
                <a:uLnTx/>
                <a:uFillTx/>
                <a:latin typeface="Courier"/>
                <a:sym typeface="Gill Sans" charset="0"/>
              </a:rPr>
              <a:t> </a:t>
            </a:r>
            <a:br>
              <a:rPr kumimoji="0" lang="en-US" altLang="tr-TR" sz="3200" b="0" i="0" u="none" strike="noStrike" kern="1200" cap="none" spc="0" normalizeH="0" baseline="0" noProof="0" dirty="0">
                <a:ln>
                  <a:noFill/>
                </a:ln>
                <a:solidFill>
                  <a:srgbClr val="000000"/>
                </a:solidFill>
                <a:effectLst/>
                <a:uLnTx/>
                <a:uFillTx/>
                <a:latin typeface="Courier"/>
                <a:sym typeface="Gill Sans" charset="0"/>
              </a:rPr>
            </a:br>
            <a:r>
              <a:rPr kumimoji="0" lang="en-US" altLang="tr-TR" sz="3200" b="0" i="0" u="none" strike="noStrike" kern="1200" cap="none" spc="0" normalizeH="0" baseline="0" noProof="0" dirty="0">
                <a:ln>
                  <a:noFill/>
                </a:ln>
                <a:solidFill>
                  <a:srgbClr val="000000"/>
                </a:solidFill>
                <a:effectLst/>
                <a:uLnTx/>
                <a:uFillTx/>
                <a:latin typeface="Courier"/>
                <a:sym typeface="Gill Sans" charset="0"/>
              </a:rPr>
              <a:t>    else:</a:t>
            </a:r>
            <a:br>
              <a:rPr kumimoji="0" lang="en-US" altLang="tr-TR" sz="3200" b="0" i="0" u="none" strike="noStrike" kern="1200" cap="none" spc="0" normalizeH="0" baseline="0" noProof="0" dirty="0">
                <a:ln>
                  <a:noFill/>
                </a:ln>
                <a:solidFill>
                  <a:srgbClr val="000000"/>
                </a:solidFill>
                <a:effectLst/>
                <a:uLnTx/>
                <a:uFillTx/>
                <a:latin typeface="Courier"/>
                <a:sym typeface="Gill Sans" charset="0"/>
              </a:rPr>
            </a:br>
            <a:r>
              <a:rPr kumimoji="0" lang="en-US" altLang="tr-TR" sz="3200" b="0" i="0" u="none" strike="noStrike" kern="1200" cap="none" spc="0" normalizeH="0" baseline="0" noProof="0" dirty="0">
                <a:ln>
                  <a:noFill/>
                </a:ln>
                <a:solidFill>
                  <a:srgbClr val="000000"/>
                </a:solidFill>
                <a:effectLst/>
                <a:uLnTx/>
                <a:uFillTx/>
                <a:latin typeface="Courier"/>
                <a:sym typeface="Gill Sans" charset="0"/>
              </a:rPr>
              <a:t>        return n + </a:t>
            </a:r>
            <a:r>
              <a:rPr kumimoji="0" lang="en-US" altLang="tr-TR" sz="3200" b="0" i="0" u="none" strike="noStrike" kern="1200" cap="none" spc="0" normalizeH="0" baseline="0" noProof="0" dirty="0" err="1">
                <a:ln>
                  <a:noFill/>
                </a:ln>
                <a:solidFill>
                  <a:srgbClr val="000000"/>
                </a:solidFill>
                <a:effectLst/>
                <a:uLnTx/>
                <a:uFillTx/>
                <a:latin typeface="Courier"/>
                <a:sym typeface="Gill Sans" charset="0"/>
              </a:rPr>
              <a:t>sumNumbers</a:t>
            </a:r>
            <a:r>
              <a:rPr kumimoji="0" lang="en-US" altLang="tr-TR" sz="3200" b="0" i="0" u="none" strike="noStrike" kern="1200" cap="none" spc="0" normalizeH="0" baseline="0" noProof="0" dirty="0">
                <a:ln>
                  <a:noFill/>
                </a:ln>
                <a:solidFill>
                  <a:srgbClr val="000000"/>
                </a:solidFill>
                <a:effectLst/>
                <a:uLnTx/>
                <a:uFillTx/>
                <a:latin typeface="Courier"/>
                <a:sym typeface="Gill Sans" charset="0"/>
              </a:rPr>
              <a:t>(n-</a:t>
            </a:r>
            <a:r>
              <a:rPr kumimoji="0" lang="en-US" altLang="tr-TR" sz="3200" b="0" i="0" u="none" strike="noStrike" kern="1200" cap="none" spc="0" normalizeH="0" baseline="0" noProof="0" dirty="0">
                <a:ln>
                  <a:noFill/>
                </a:ln>
                <a:solidFill>
                  <a:srgbClr val="000000"/>
                </a:solidFill>
                <a:effectLst/>
                <a:uLnTx/>
                <a:uFillTx/>
                <a:latin typeface="Courier"/>
                <a:cs typeface="Arial" panose="020B0604020202020204" pitchFamily="34" charset="0"/>
                <a:sym typeface="Gill Sans" charset="0"/>
              </a:rPr>
              <a:t>1</a:t>
            </a:r>
            <a:r>
              <a:rPr kumimoji="0" lang="en-US" altLang="tr-TR" sz="3200" b="0" i="0" u="none" strike="noStrike" kern="1200" cap="none" spc="0" normalizeH="0" baseline="0" noProof="0" dirty="0">
                <a:ln>
                  <a:noFill/>
                </a:ln>
                <a:solidFill>
                  <a:srgbClr val="000000"/>
                </a:solidFill>
                <a:effectLst/>
                <a:uLnTx/>
                <a:uFillTx/>
                <a:latin typeface="Courier"/>
                <a:sym typeface="Gill Sans" charset="0"/>
              </a:rPr>
              <a:t>)</a:t>
            </a:r>
          </a:p>
        </p:txBody>
      </p:sp>
      <p:sp>
        <p:nvSpPr>
          <p:cNvPr id="30723" name="Rectangle 1"/>
          <p:cNvSpPr>
            <a:spLocks noGrp="1" noChangeArrowheads="1"/>
          </p:cNvSpPr>
          <p:nvPr>
            <p:ph type="title"/>
          </p:nvPr>
        </p:nvSpPr>
        <p:spPr>
          <a:xfrm>
            <a:off x="50800" y="50800"/>
            <a:ext cx="10083800" cy="878880"/>
          </a:xfrm>
        </p:spPr>
        <p:txBody>
          <a:bodyPr/>
          <a:lstStyle/>
          <a:p>
            <a:pPr eaLnBrk="1" hangingPunct="1"/>
            <a:r>
              <a:rPr lang="en-US" altLang="tr-TR" sz="4800" dirty="0">
                <a:solidFill>
                  <a:schemeClr val="accent2"/>
                </a:solidFill>
              </a:rPr>
              <a:t>Recursion</a:t>
            </a:r>
          </a:p>
        </p:txBody>
      </p:sp>
      <p:grpSp>
        <p:nvGrpSpPr>
          <p:cNvPr id="30724" name="Group 5"/>
          <p:cNvGrpSpPr>
            <a:grpSpLocks/>
          </p:cNvGrpSpPr>
          <p:nvPr/>
        </p:nvGrpSpPr>
        <p:grpSpPr bwMode="auto">
          <a:xfrm>
            <a:off x="965200" y="4356100"/>
            <a:ext cx="3609975" cy="1016000"/>
            <a:chOff x="0" y="0"/>
            <a:chExt cx="1848" cy="640"/>
          </a:xfrm>
        </p:grpSpPr>
        <p:sp>
          <p:nvSpPr>
            <p:cNvPr id="30727" name="AutoShape 3"/>
            <p:cNvSpPr>
              <a:spLocks/>
            </p:cNvSpPr>
            <p:nvPr/>
          </p:nvSpPr>
          <p:spPr bwMode="auto">
            <a:xfrm>
              <a:off x="40" y="32"/>
              <a:ext cx="1776" cy="576"/>
            </a:xfrm>
            <a:prstGeom prst="roundRect">
              <a:avLst>
                <a:gd name="adj" fmla="val 20833"/>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lstStyle>
              <a:lvl1pPr>
                <a:defRPr sz="3200">
                  <a:solidFill>
                    <a:srgbClr val="000000"/>
                  </a:solidFill>
                  <a:latin typeface="Gill Sans" charset="0"/>
                  <a:cs typeface="ヒラギノ角ゴ ProN W3" charset="0"/>
                  <a:sym typeface="Gill Sans" charset="0"/>
                </a:defRPr>
              </a:lvl1pPr>
              <a:lvl2pPr marL="742950" indent="-285750">
                <a:defRPr sz="3200">
                  <a:solidFill>
                    <a:srgbClr val="000000"/>
                  </a:solidFill>
                  <a:latin typeface="Gill Sans" charset="0"/>
                  <a:cs typeface="ヒラギノ角ゴ ProN W3" charset="0"/>
                  <a:sym typeface="Gill Sans" charset="0"/>
                </a:defRPr>
              </a:lvl2pPr>
              <a:lvl3pPr marL="1143000" indent="-228600">
                <a:defRPr sz="3200">
                  <a:solidFill>
                    <a:srgbClr val="000000"/>
                  </a:solidFill>
                  <a:latin typeface="Gill Sans" charset="0"/>
                  <a:cs typeface="ヒラギノ角ゴ ProN W3" charset="0"/>
                  <a:sym typeface="Gill Sans" charset="0"/>
                </a:defRPr>
              </a:lvl3pPr>
              <a:lvl4pPr marL="1600200" indent="-228600">
                <a:defRPr sz="3200">
                  <a:solidFill>
                    <a:srgbClr val="000000"/>
                  </a:solidFill>
                  <a:latin typeface="Gill Sans" charset="0"/>
                  <a:cs typeface="ヒラギノ角ゴ ProN W3" charset="0"/>
                  <a:sym typeface="Gill Sans" charset="0"/>
                </a:defRPr>
              </a:lvl4pPr>
              <a:lvl5pPr marL="2057400" indent="-228600">
                <a:defRPr sz="3200">
                  <a:solidFill>
                    <a:srgbClr val="000000"/>
                  </a:solidFill>
                  <a:latin typeface="Gill Sans" charset="0"/>
                  <a:cs typeface="ヒラギノ角ゴ ProN W3" charset="0"/>
                  <a:sym typeface="Gill Sans" charset="0"/>
                </a:defRPr>
              </a:lvl5pPr>
              <a:lvl6pPr marL="2514600" indent="-228600" eaLnBrk="0" fontAlgn="base" hangingPunct="0">
                <a:spcBef>
                  <a:spcPct val="0"/>
                </a:spcBef>
                <a:spcAft>
                  <a:spcPct val="0"/>
                </a:spcAft>
                <a:defRPr sz="3200">
                  <a:solidFill>
                    <a:srgbClr val="000000"/>
                  </a:solidFill>
                  <a:latin typeface="Gill Sans" charset="0"/>
                  <a:cs typeface="ヒラギノ角ゴ ProN W3" charset="0"/>
                  <a:sym typeface="Gill Sans" charset="0"/>
                </a:defRPr>
              </a:lvl6pPr>
              <a:lvl7pPr marL="2971800" indent="-228600" eaLnBrk="0" fontAlgn="base" hangingPunct="0">
                <a:spcBef>
                  <a:spcPct val="0"/>
                </a:spcBef>
                <a:spcAft>
                  <a:spcPct val="0"/>
                </a:spcAft>
                <a:defRPr sz="3200">
                  <a:solidFill>
                    <a:srgbClr val="000000"/>
                  </a:solidFill>
                  <a:latin typeface="Gill Sans" charset="0"/>
                  <a:cs typeface="ヒラギノ角ゴ ProN W3" charset="0"/>
                  <a:sym typeface="Gill Sans" charset="0"/>
                </a:defRPr>
              </a:lvl7pPr>
              <a:lvl8pPr marL="3429000" indent="-228600" eaLnBrk="0" fontAlgn="base" hangingPunct="0">
                <a:spcBef>
                  <a:spcPct val="0"/>
                </a:spcBef>
                <a:spcAft>
                  <a:spcPct val="0"/>
                </a:spcAft>
                <a:defRPr sz="3200">
                  <a:solidFill>
                    <a:srgbClr val="000000"/>
                  </a:solidFill>
                  <a:latin typeface="Gill Sans" charset="0"/>
                  <a:cs typeface="ヒラギノ角ゴ ProN W3" charset="0"/>
                  <a:sym typeface="Gill Sans" charset="0"/>
                </a:defRPr>
              </a:lvl8pPr>
              <a:lvl9pPr marL="3886200" indent="-228600" eaLnBrk="0" fontAlgn="base" hangingPunct="0">
                <a:spcBef>
                  <a:spcPct val="0"/>
                </a:spcBef>
                <a:spcAft>
                  <a:spcPct val="0"/>
                </a:spcAft>
                <a:defRPr sz="3200">
                  <a:solidFill>
                    <a:srgbClr val="000000"/>
                  </a:solidFill>
                  <a:latin typeface="Gill Sans" charset="0"/>
                  <a:cs typeface="ヒラギノ角ゴ ProN W3" charset="0"/>
                  <a:sym typeface="Gill Sans"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tr-TR" altLang="tr-TR" sz="3200" b="0" i="0" u="none" strike="noStrike" kern="1200" cap="none" spc="0" normalizeH="0" baseline="0" noProof="0">
                <a:ln>
                  <a:noFill/>
                </a:ln>
                <a:solidFill>
                  <a:srgbClr val="000000"/>
                </a:solidFill>
                <a:effectLst/>
                <a:uLnTx/>
                <a:uFillTx/>
                <a:sym typeface="Gill Sans" charset="0"/>
              </a:endParaRPr>
            </a:p>
          </p:txBody>
        </p:sp>
        <p:pic>
          <p:nvPicPr>
            <p:cNvPr id="30728" name="Picture 4"/>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848" cy="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0725" name="Line 6"/>
          <p:cNvSpPr>
            <a:spLocks noChangeShapeType="1"/>
          </p:cNvSpPr>
          <p:nvPr/>
        </p:nvSpPr>
        <p:spPr bwMode="auto">
          <a:xfrm rot="10800000" flipH="1">
            <a:off x="4591050" y="4419600"/>
            <a:ext cx="2282825" cy="111125"/>
          </a:xfrm>
          <a:prstGeom prst="line">
            <a:avLst/>
          </a:prstGeom>
          <a:noFill/>
          <a:ln w="38100">
            <a:solidFill>
              <a:srgbClr val="86133E"/>
            </a:solidFill>
            <a:miter lim="800000"/>
            <a:headEnd type="stealth" w="med" len="med"/>
            <a:tailEnd/>
          </a:ln>
          <a:extLst>
            <a:ext uri="{909E8E84-426E-40DD-AFC4-6F175D3DCCD1}">
              <a14:hiddenFill xmlns:a14="http://schemas.microsoft.com/office/drawing/2010/main">
                <a:noFill/>
              </a14:hiddenFill>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3200" b="0" i="0" u="none" strike="noStrike" kern="1200" cap="none" spc="0" normalizeH="0" baseline="0" noProof="0">
              <a:ln>
                <a:noFill/>
              </a:ln>
              <a:solidFill>
                <a:srgbClr val="000000"/>
              </a:solidFill>
              <a:effectLst/>
              <a:uLnTx/>
              <a:uFillTx/>
              <a:latin typeface="Gill Sans" charset="0"/>
              <a:sym typeface="Gill Sans" charset="0"/>
            </a:endParaRPr>
          </a:p>
        </p:txBody>
      </p:sp>
      <p:sp>
        <p:nvSpPr>
          <p:cNvPr id="30726" name="Rectangle 7"/>
          <p:cNvSpPr>
            <a:spLocks/>
          </p:cNvSpPr>
          <p:nvPr/>
        </p:nvSpPr>
        <p:spPr bwMode="auto">
          <a:xfrm>
            <a:off x="6978650" y="4127500"/>
            <a:ext cx="165735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defRPr sz="3200">
                <a:solidFill>
                  <a:srgbClr val="000000"/>
                </a:solidFill>
                <a:latin typeface="Gill Sans" charset="0"/>
                <a:cs typeface="ヒラギノ角ゴ ProN W3" charset="0"/>
                <a:sym typeface="Gill Sans" charset="0"/>
              </a:defRPr>
            </a:lvl1pPr>
            <a:lvl2pPr marL="742950" indent="-285750">
              <a:defRPr sz="3200">
                <a:solidFill>
                  <a:srgbClr val="000000"/>
                </a:solidFill>
                <a:latin typeface="Gill Sans" charset="0"/>
                <a:cs typeface="ヒラギノ角ゴ ProN W3" charset="0"/>
                <a:sym typeface="Gill Sans" charset="0"/>
              </a:defRPr>
            </a:lvl2pPr>
            <a:lvl3pPr marL="1143000" indent="-228600">
              <a:defRPr sz="3200">
                <a:solidFill>
                  <a:srgbClr val="000000"/>
                </a:solidFill>
                <a:latin typeface="Gill Sans" charset="0"/>
                <a:cs typeface="ヒラギノ角ゴ ProN W3" charset="0"/>
                <a:sym typeface="Gill Sans" charset="0"/>
              </a:defRPr>
            </a:lvl3pPr>
            <a:lvl4pPr marL="1600200" indent="-228600">
              <a:defRPr sz="3200">
                <a:solidFill>
                  <a:srgbClr val="000000"/>
                </a:solidFill>
                <a:latin typeface="Gill Sans" charset="0"/>
                <a:cs typeface="ヒラギノ角ゴ ProN W3" charset="0"/>
                <a:sym typeface="Gill Sans" charset="0"/>
              </a:defRPr>
            </a:lvl4pPr>
            <a:lvl5pPr marL="2057400" indent="-228600">
              <a:defRPr sz="3200">
                <a:solidFill>
                  <a:srgbClr val="000000"/>
                </a:solidFill>
                <a:latin typeface="Gill Sans" charset="0"/>
                <a:cs typeface="ヒラギノ角ゴ ProN W3" charset="0"/>
                <a:sym typeface="Gill Sans" charset="0"/>
              </a:defRPr>
            </a:lvl5pPr>
            <a:lvl6pPr marL="2514600" indent="-228600" eaLnBrk="0" fontAlgn="base" hangingPunct="0">
              <a:spcBef>
                <a:spcPct val="0"/>
              </a:spcBef>
              <a:spcAft>
                <a:spcPct val="0"/>
              </a:spcAft>
              <a:defRPr sz="3200">
                <a:solidFill>
                  <a:srgbClr val="000000"/>
                </a:solidFill>
                <a:latin typeface="Gill Sans" charset="0"/>
                <a:cs typeface="ヒラギノ角ゴ ProN W3" charset="0"/>
                <a:sym typeface="Gill Sans" charset="0"/>
              </a:defRPr>
            </a:lvl6pPr>
            <a:lvl7pPr marL="2971800" indent="-228600" eaLnBrk="0" fontAlgn="base" hangingPunct="0">
              <a:spcBef>
                <a:spcPct val="0"/>
              </a:spcBef>
              <a:spcAft>
                <a:spcPct val="0"/>
              </a:spcAft>
              <a:defRPr sz="3200">
                <a:solidFill>
                  <a:srgbClr val="000000"/>
                </a:solidFill>
                <a:latin typeface="Gill Sans" charset="0"/>
                <a:cs typeface="ヒラギノ角ゴ ProN W3" charset="0"/>
                <a:sym typeface="Gill Sans" charset="0"/>
              </a:defRPr>
            </a:lvl7pPr>
            <a:lvl8pPr marL="3429000" indent="-228600" eaLnBrk="0" fontAlgn="base" hangingPunct="0">
              <a:spcBef>
                <a:spcPct val="0"/>
              </a:spcBef>
              <a:spcAft>
                <a:spcPct val="0"/>
              </a:spcAft>
              <a:defRPr sz="3200">
                <a:solidFill>
                  <a:srgbClr val="000000"/>
                </a:solidFill>
                <a:latin typeface="Gill Sans" charset="0"/>
                <a:cs typeface="ヒラギノ角ゴ ProN W3" charset="0"/>
                <a:sym typeface="Gill Sans" charset="0"/>
              </a:defRPr>
            </a:lvl8pPr>
            <a:lvl9pPr marL="3886200" indent="-228600" eaLnBrk="0" fontAlgn="base" hangingPunct="0">
              <a:spcBef>
                <a:spcPct val="0"/>
              </a:spcBef>
              <a:spcAft>
                <a:spcPct val="0"/>
              </a:spcAft>
              <a:defRPr sz="3200">
                <a:solidFill>
                  <a:srgbClr val="000000"/>
                </a:solidFill>
                <a:latin typeface="Gill Sans" charset="0"/>
                <a:cs typeface="ヒラギノ角ゴ ProN W3" charset="0"/>
                <a:sym typeface="Gill Sans"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tr-TR" sz="3200" b="0" i="0" u="none" strike="noStrike" kern="1200" cap="none" spc="0" normalizeH="0" baseline="0" noProof="0">
                <a:ln>
                  <a:noFill/>
                </a:ln>
                <a:solidFill>
                  <a:srgbClr val="86133E"/>
                </a:solidFill>
                <a:effectLst/>
                <a:uLnTx/>
                <a:uFillTx/>
                <a:latin typeface="Gill Sans" charset="0"/>
                <a:cs typeface="Gill Sans" charset="0"/>
                <a:sym typeface="Gill Sans" charset="0"/>
              </a:rPr>
              <a:t>Base case</a:t>
            </a:r>
          </a:p>
        </p:txBody>
      </p:sp>
    </p:spTree>
    <p:extLst>
      <p:ext uri="{BB962C8B-B14F-4D97-AF65-F5344CB8AC3E}">
        <p14:creationId xmlns:p14="http://schemas.microsoft.com/office/powerpoint/2010/main" val="4184026347"/>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txBox="1">
            <a:spLocks noChangeArrowheads="1"/>
          </p:cNvSpPr>
          <p:nvPr/>
        </p:nvSpPr>
        <p:spPr bwMode="auto">
          <a:xfrm>
            <a:off x="50800" y="2133600"/>
            <a:ext cx="10083800" cy="543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8100" tIns="38100" rIns="38100" bIns="38100" anchor="ctr"/>
          <a:lstStyle>
            <a:lvl1pPr marL="254000">
              <a:spcBef>
                <a:spcPts val="1800"/>
              </a:spcBef>
              <a:buSzPct val="171000"/>
              <a:buFont typeface="Gill Sans" charset="0"/>
              <a:buChar char="•"/>
              <a:defRPr sz="3200">
                <a:solidFill>
                  <a:schemeClr val="tx1"/>
                </a:solidFill>
                <a:latin typeface="Gill Sans" charset="0"/>
                <a:cs typeface="ヒラギノ角ゴ ProN W3" charset="0"/>
                <a:sym typeface="Gill Sans" charset="0"/>
              </a:defRPr>
            </a:lvl1pPr>
            <a:lvl2pPr marL="1003300" indent="-444500">
              <a:spcBef>
                <a:spcPts val="1800"/>
              </a:spcBef>
              <a:buSzPct val="171000"/>
              <a:buFont typeface="Gill Sans" charset="0"/>
              <a:buChar char="•"/>
              <a:defRPr sz="3200">
                <a:solidFill>
                  <a:schemeClr val="tx1"/>
                </a:solidFill>
                <a:latin typeface="Gill Sans" charset="0"/>
                <a:cs typeface="ヒラギノ角ゴ ProN W3" charset="0"/>
                <a:sym typeface="Gill Sans" charset="0"/>
              </a:defRPr>
            </a:lvl2pPr>
            <a:lvl3pPr marL="1346200" indent="-444500">
              <a:spcBef>
                <a:spcPts val="1800"/>
              </a:spcBef>
              <a:buSzPct val="171000"/>
              <a:buFont typeface="Gill Sans" charset="0"/>
              <a:buChar char="•"/>
              <a:defRPr sz="3200">
                <a:solidFill>
                  <a:schemeClr val="tx1"/>
                </a:solidFill>
                <a:latin typeface="Gill Sans" charset="0"/>
                <a:cs typeface="ヒラギノ角ゴ ProN W3" charset="0"/>
                <a:sym typeface="Gill Sans" charset="0"/>
              </a:defRPr>
            </a:lvl3pPr>
            <a:lvl4pPr marL="1701800" indent="-444500">
              <a:spcBef>
                <a:spcPts val="1800"/>
              </a:spcBef>
              <a:buSzPct val="171000"/>
              <a:buFont typeface="Gill Sans" charset="0"/>
              <a:buChar char="•"/>
              <a:defRPr sz="3200">
                <a:solidFill>
                  <a:schemeClr val="tx1"/>
                </a:solidFill>
                <a:latin typeface="Gill Sans" charset="0"/>
                <a:cs typeface="ヒラギノ角ゴ ProN W3" charset="0"/>
                <a:sym typeface="Gill Sans" charset="0"/>
              </a:defRPr>
            </a:lvl4pPr>
            <a:lvl5pPr marL="2044700" indent="-444500">
              <a:spcBef>
                <a:spcPts val="1800"/>
              </a:spcBef>
              <a:buSzPct val="171000"/>
              <a:buFont typeface="Gill Sans" charset="0"/>
              <a:buChar char="•"/>
              <a:defRPr sz="3200">
                <a:solidFill>
                  <a:schemeClr val="tx1"/>
                </a:solidFill>
                <a:latin typeface="Gill Sans" charset="0"/>
                <a:cs typeface="ヒラギノ角ゴ ProN W3" charset="0"/>
                <a:sym typeface="Gill Sans" charset="0"/>
              </a:defRPr>
            </a:lvl5pPr>
            <a:lvl6pPr marL="2501900" indent="-444500" eaLnBrk="0" fontAlgn="base" hangingPunct="0">
              <a:spcBef>
                <a:spcPts val="1800"/>
              </a:spcBef>
              <a:spcAft>
                <a:spcPct val="0"/>
              </a:spcAft>
              <a:buSzPct val="171000"/>
              <a:buFont typeface="Gill Sans" charset="0"/>
              <a:buChar char="•"/>
              <a:defRPr sz="3200">
                <a:solidFill>
                  <a:schemeClr val="tx1"/>
                </a:solidFill>
                <a:latin typeface="Gill Sans" charset="0"/>
                <a:cs typeface="ヒラギノ角ゴ ProN W3" charset="0"/>
                <a:sym typeface="Gill Sans" charset="0"/>
              </a:defRPr>
            </a:lvl6pPr>
            <a:lvl7pPr marL="2959100" indent="-444500" eaLnBrk="0" fontAlgn="base" hangingPunct="0">
              <a:spcBef>
                <a:spcPts val="1800"/>
              </a:spcBef>
              <a:spcAft>
                <a:spcPct val="0"/>
              </a:spcAft>
              <a:buSzPct val="171000"/>
              <a:buFont typeface="Gill Sans" charset="0"/>
              <a:buChar char="•"/>
              <a:defRPr sz="3200">
                <a:solidFill>
                  <a:schemeClr val="tx1"/>
                </a:solidFill>
                <a:latin typeface="Gill Sans" charset="0"/>
                <a:cs typeface="ヒラギノ角ゴ ProN W3" charset="0"/>
                <a:sym typeface="Gill Sans" charset="0"/>
              </a:defRPr>
            </a:lvl7pPr>
            <a:lvl8pPr marL="3416300" indent="-444500" eaLnBrk="0" fontAlgn="base" hangingPunct="0">
              <a:spcBef>
                <a:spcPts val="1800"/>
              </a:spcBef>
              <a:spcAft>
                <a:spcPct val="0"/>
              </a:spcAft>
              <a:buSzPct val="171000"/>
              <a:buFont typeface="Gill Sans" charset="0"/>
              <a:buChar char="•"/>
              <a:defRPr sz="3200">
                <a:solidFill>
                  <a:schemeClr val="tx1"/>
                </a:solidFill>
                <a:latin typeface="Gill Sans" charset="0"/>
                <a:cs typeface="ヒラギノ角ゴ ProN W3" charset="0"/>
                <a:sym typeface="Gill Sans" charset="0"/>
              </a:defRPr>
            </a:lvl8pPr>
            <a:lvl9pPr marL="3873500" indent="-444500" eaLnBrk="0" fontAlgn="base" hangingPunct="0">
              <a:spcBef>
                <a:spcPts val="1800"/>
              </a:spcBef>
              <a:spcAft>
                <a:spcPct val="0"/>
              </a:spcAft>
              <a:buSzPct val="171000"/>
              <a:buFont typeface="Gill Sans" charset="0"/>
              <a:buChar char="•"/>
              <a:defRPr sz="3200">
                <a:solidFill>
                  <a:schemeClr val="tx1"/>
                </a:solidFill>
                <a:latin typeface="Gill Sans" charset="0"/>
                <a:cs typeface="ヒラギノ角ゴ ProN W3" charset="0"/>
                <a:sym typeface="Gill Sans" charset="0"/>
              </a:defRPr>
            </a:lvl9pPr>
          </a:lstStyle>
          <a:p>
            <a:pPr marL="254000" marR="0" lvl="0" indent="0" algn="l" defTabSz="914400" rtl="0" eaLnBrk="1" fontAlgn="base" latinLnBrk="0" hangingPunct="1">
              <a:lnSpc>
                <a:spcPct val="100000"/>
              </a:lnSpc>
              <a:spcBef>
                <a:spcPts val="1800"/>
              </a:spcBef>
              <a:spcAft>
                <a:spcPct val="0"/>
              </a:spcAft>
              <a:buClrTx/>
              <a:buSzPct val="171000"/>
              <a:buFont typeface="Gill Sans" charset="0"/>
              <a:buNone/>
              <a:tabLst/>
              <a:defRPr/>
            </a:pPr>
            <a:r>
              <a:rPr kumimoji="0" lang="en-US" altLang="tr-TR" sz="3200" b="0" i="0" u="none" strike="noStrike" kern="1200" cap="none" spc="0" normalizeH="0" baseline="0" noProof="0" dirty="0">
                <a:ln>
                  <a:noFill/>
                </a:ln>
                <a:solidFill>
                  <a:schemeClr val="accent2"/>
                </a:solidFill>
                <a:effectLst/>
                <a:uLnTx/>
                <a:uFillTx/>
                <a:latin typeface="Courier"/>
                <a:sym typeface="Gill Sans" charset="0"/>
              </a:rPr>
              <a:t># recursive function implementation</a:t>
            </a:r>
            <a:br>
              <a:rPr kumimoji="0" lang="en-US" altLang="tr-TR" sz="3200" b="0" i="0" u="none" strike="noStrike" kern="1200" cap="none" spc="0" normalizeH="0" baseline="0" noProof="0" dirty="0">
                <a:ln>
                  <a:noFill/>
                </a:ln>
                <a:solidFill>
                  <a:srgbClr val="000000"/>
                </a:solidFill>
                <a:effectLst/>
                <a:uLnTx/>
                <a:uFillTx/>
                <a:latin typeface="Courier"/>
                <a:sym typeface="Gill Sans" charset="0"/>
              </a:rPr>
            </a:br>
            <a:r>
              <a:rPr kumimoji="0" lang="en-US" altLang="tr-TR" sz="3200" b="0" i="0" u="none" strike="noStrike" kern="1200" cap="none" spc="0" normalizeH="0" baseline="0" noProof="0" dirty="0">
                <a:ln>
                  <a:noFill/>
                </a:ln>
                <a:solidFill>
                  <a:srgbClr val="000000"/>
                </a:solidFill>
                <a:effectLst/>
                <a:uLnTx/>
                <a:uFillTx/>
                <a:latin typeface="Courier"/>
                <a:sym typeface="Gill Sans" charset="0"/>
              </a:rPr>
              <a:t>def </a:t>
            </a:r>
            <a:r>
              <a:rPr kumimoji="0" lang="en-US" altLang="tr-TR" sz="3200" b="0" i="0" u="none" strike="noStrike" kern="1200" cap="none" spc="0" normalizeH="0" baseline="0" noProof="0" dirty="0" err="1">
                <a:ln>
                  <a:noFill/>
                </a:ln>
                <a:solidFill>
                  <a:srgbClr val="000000"/>
                </a:solidFill>
                <a:effectLst/>
                <a:uLnTx/>
                <a:uFillTx/>
                <a:latin typeface="Courier"/>
                <a:sym typeface="Gill Sans" charset="0"/>
              </a:rPr>
              <a:t>sumNumbers</a:t>
            </a:r>
            <a:r>
              <a:rPr kumimoji="0" lang="en-US" altLang="tr-TR" sz="3200" b="0" i="0" u="none" strike="noStrike" kern="1200" cap="none" spc="0" normalizeH="0" baseline="0" noProof="0" dirty="0">
                <a:ln>
                  <a:noFill/>
                </a:ln>
                <a:solidFill>
                  <a:srgbClr val="000000"/>
                </a:solidFill>
                <a:effectLst/>
                <a:uLnTx/>
                <a:uFillTx/>
                <a:latin typeface="Courier"/>
                <a:sym typeface="Gill Sans" charset="0"/>
              </a:rPr>
              <a:t>(n): </a:t>
            </a:r>
            <a:br>
              <a:rPr kumimoji="0" lang="en-US" altLang="tr-TR" sz="3200" b="0" i="0" u="none" strike="noStrike" kern="1200" cap="none" spc="0" normalizeH="0" baseline="0" noProof="0" dirty="0">
                <a:ln>
                  <a:noFill/>
                </a:ln>
                <a:solidFill>
                  <a:srgbClr val="000000"/>
                </a:solidFill>
                <a:effectLst/>
                <a:uLnTx/>
                <a:uFillTx/>
                <a:latin typeface="Courier"/>
                <a:sym typeface="Gill Sans" charset="0"/>
              </a:rPr>
            </a:br>
            <a:r>
              <a:rPr kumimoji="0" lang="en-US" altLang="tr-TR" sz="3200" b="0" i="0" u="none" strike="noStrike" kern="1200" cap="none" spc="0" normalizeH="0" baseline="0" noProof="0" dirty="0">
                <a:ln>
                  <a:noFill/>
                </a:ln>
                <a:solidFill>
                  <a:srgbClr val="000000"/>
                </a:solidFill>
                <a:effectLst/>
                <a:uLnTx/>
                <a:uFillTx/>
                <a:latin typeface="Courier"/>
                <a:sym typeface="Gill Sans" charset="0"/>
              </a:rPr>
              <a:t>    if n == </a:t>
            </a:r>
            <a:r>
              <a:rPr kumimoji="0" lang="en-US" altLang="tr-TR" sz="3200" b="0" i="0" u="none" strike="noStrike" kern="1200" cap="none" spc="0" normalizeH="0" baseline="0" noProof="0" dirty="0">
                <a:ln>
                  <a:noFill/>
                </a:ln>
                <a:solidFill>
                  <a:srgbClr val="000000"/>
                </a:solidFill>
                <a:effectLst/>
                <a:uLnTx/>
                <a:uFillTx/>
                <a:latin typeface="Courier"/>
                <a:cs typeface="Arial" panose="020B0604020202020204" pitchFamily="34" charset="0"/>
                <a:sym typeface="Gill Sans" charset="0"/>
              </a:rPr>
              <a:t>1</a:t>
            </a:r>
            <a:r>
              <a:rPr kumimoji="0" lang="en-US" altLang="tr-TR" sz="3200" b="0" i="0" u="none" strike="noStrike" kern="1200" cap="none" spc="0" normalizeH="0" baseline="0" noProof="0" dirty="0">
                <a:ln>
                  <a:noFill/>
                </a:ln>
                <a:solidFill>
                  <a:srgbClr val="000000"/>
                </a:solidFill>
                <a:effectLst/>
                <a:uLnTx/>
                <a:uFillTx/>
                <a:latin typeface="Courier"/>
                <a:sym typeface="Gill Sans" charset="0"/>
              </a:rPr>
              <a:t>:</a:t>
            </a:r>
            <a:br>
              <a:rPr kumimoji="0" lang="en-US" altLang="tr-TR" sz="3200" b="0" i="0" u="none" strike="noStrike" kern="1200" cap="none" spc="0" normalizeH="0" baseline="0" noProof="0" dirty="0">
                <a:ln>
                  <a:noFill/>
                </a:ln>
                <a:solidFill>
                  <a:srgbClr val="000000"/>
                </a:solidFill>
                <a:effectLst/>
                <a:uLnTx/>
                <a:uFillTx/>
                <a:latin typeface="Courier"/>
                <a:sym typeface="Gill Sans" charset="0"/>
              </a:rPr>
            </a:br>
            <a:r>
              <a:rPr kumimoji="0" lang="en-US" altLang="tr-TR" sz="3200" b="0" i="0" u="none" strike="noStrike" kern="1200" cap="none" spc="0" normalizeH="0" baseline="0" noProof="0" dirty="0">
                <a:ln>
                  <a:noFill/>
                </a:ln>
                <a:solidFill>
                  <a:srgbClr val="000000"/>
                </a:solidFill>
                <a:effectLst/>
                <a:uLnTx/>
                <a:uFillTx/>
                <a:latin typeface="Courier"/>
                <a:sym typeface="Gill Sans" charset="0"/>
              </a:rPr>
              <a:t>        return </a:t>
            </a:r>
            <a:r>
              <a:rPr kumimoji="0" lang="en-US" altLang="tr-TR" sz="3200" b="0" i="0" u="none" strike="noStrike" kern="1200" cap="none" spc="0" normalizeH="0" baseline="0" noProof="0" dirty="0">
                <a:ln>
                  <a:noFill/>
                </a:ln>
                <a:solidFill>
                  <a:srgbClr val="000000"/>
                </a:solidFill>
                <a:effectLst/>
                <a:uLnTx/>
                <a:uFillTx/>
                <a:latin typeface="Courier"/>
                <a:cs typeface="Arial" panose="020B0604020202020204" pitchFamily="34" charset="0"/>
                <a:sym typeface="Gill Sans" charset="0"/>
              </a:rPr>
              <a:t>1</a:t>
            </a:r>
            <a:r>
              <a:rPr kumimoji="0" lang="en-US" altLang="tr-TR" sz="3200" b="0" i="0" u="none" strike="noStrike" kern="1200" cap="none" spc="0" normalizeH="0" baseline="0" noProof="0" dirty="0">
                <a:ln>
                  <a:noFill/>
                </a:ln>
                <a:solidFill>
                  <a:srgbClr val="000000"/>
                </a:solidFill>
                <a:effectLst/>
                <a:uLnTx/>
                <a:uFillTx/>
                <a:latin typeface="Courier"/>
                <a:sym typeface="Gill Sans" charset="0"/>
              </a:rPr>
              <a:t> </a:t>
            </a:r>
            <a:br>
              <a:rPr kumimoji="0" lang="en-US" altLang="tr-TR" sz="3200" b="0" i="0" u="none" strike="noStrike" kern="1200" cap="none" spc="0" normalizeH="0" baseline="0" noProof="0" dirty="0">
                <a:ln>
                  <a:noFill/>
                </a:ln>
                <a:solidFill>
                  <a:srgbClr val="000000"/>
                </a:solidFill>
                <a:effectLst/>
                <a:uLnTx/>
                <a:uFillTx/>
                <a:latin typeface="Courier"/>
                <a:sym typeface="Gill Sans" charset="0"/>
              </a:rPr>
            </a:br>
            <a:r>
              <a:rPr kumimoji="0" lang="en-US" altLang="tr-TR" sz="3200" b="0" i="0" u="none" strike="noStrike" kern="1200" cap="none" spc="0" normalizeH="0" baseline="0" noProof="0" dirty="0">
                <a:ln>
                  <a:noFill/>
                </a:ln>
                <a:solidFill>
                  <a:srgbClr val="000000"/>
                </a:solidFill>
                <a:effectLst/>
                <a:uLnTx/>
                <a:uFillTx/>
                <a:latin typeface="Courier"/>
                <a:sym typeface="Gill Sans" charset="0"/>
              </a:rPr>
              <a:t>    else:</a:t>
            </a:r>
            <a:br>
              <a:rPr kumimoji="0" lang="en-US" altLang="tr-TR" sz="3200" b="0" i="0" u="none" strike="noStrike" kern="1200" cap="none" spc="0" normalizeH="0" baseline="0" noProof="0" dirty="0">
                <a:ln>
                  <a:noFill/>
                </a:ln>
                <a:solidFill>
                  <a:srgbClr val="000000"/>
                </a:solidFill>
                <a:effectLst/>
                <a:uLnTx/>
                <a:uFillTx/>
                <a:latin typeface="Courier"/>
                <a:sym typeface="Gill Sans" charset="0"/>
              </a:rPr>
            </a:br>
            <a:r>
              <a:rPr kumimoji="0" lang="en-US" altLang="tr-TR" sz="3200" b="0" i="0" u="none" strike="noStrike" kern="1200" cap="none" spc="0" normalizeH="0" baseline="0" noProof="0" dirty="0">
                <a:ln>
                  <a:noFill/>
                </a:ln>
                <a:solidFill>
                  <a:srgbClr val="000000"/>
                </a:solidFill>
                <a:effectLst/>
                <a:uLnTx/>
                <a:uFillTx/>
                <a:latin typeface="Courier"/>
                <a:sym typeface="Gill Sans" charset="0"/>
              </a:rPr>
              <a:t>        return n + </a:t>
            </a:r>
            <a:r>
              <a:rPr kumimoji="0" lang="en-US" altLang="tr-TR" sz="3200" b="0" i="0" u="none" strike="noStrike" kern="1200" cap="none" spc="0" normalizeH="0" baseline="0" noProof="0" dirty="0" err="1">
                <a:ln>
                  <a:noFill/>
                </a:ln>
                <a:solidFill>
                  <a:srgbClr val="000000"/>
                </a:solidFill>
                <a:effectLst/>
                <a:uLnTx/>
                <a:uFillTx/>
                <a:latin typeface="Courier"/>
                <a:sym typeface="Gill Sans" charset="0"/>
              </a:rPr>
              <a:t>sumNumbers</a:t>
            </a:r>
            <a:r>
              <a:rPr kumimoji="0" lang="en-US" altLang="tr-TR" sz="3200" b="0" i="0" u="none" strike="noStrike" kern="1200" cap="none" spc="0" normalizeH="0" baseline="0" noProof="0" dirty="0">
                <a:ln>
                  <a:noFill/>
                </a:ln>
                <a:solidFill>
                  <a:srgbClr val="000000"/>
                </a:solidFill>
                <a:effectLst/>
                <a:uLnTx/>
                <a:uFillTx/>
                <a:latin typeface="Courier"/>
                <a:sym typeface="Gill Sans" charset="0"/>
              </a:rPr>
              <a:t>(n-</a:t>
            </a:r>
            <a:r>
              <a:rPr kumimoji="0" lang="en-US" altLang="tr-TR" sz="3200" b="0" i="0" u="none" strike="noStrike" kern="1200" cap="none" spc="0" normalizeH="0" baseline="0" noProof="0" dirty="0">
                <a:ln>
                  <a:noFill/>
                </a:ln>
                <a:solidFill>
                  <a:srgbClr val="000000"/>
                </a:solidFill>
                <a:effectLst/>
                <a:uLnTx/>
                <a:uFillTx/>
                <a:latin typeface="Courier"/>
                <a:cs typeface="Arial" panose="020B0604020202020204" pitchFamily="34" charset="0"/>
                <a:sym typeface="Gill Sans" charset="0"/>
              </a:rPr>
              <a:t>1</a:t>
            </a:r>
            <a:r>
              <a:rPr kumimoji="0" lang="en-US" altLang="tr-TR" sz="3200" b="0" i="0" u="none" strike="noStrike" kern="1200" cap="none" spc="0" normalizeH="0" baseline="0" noProof="0" dirty="0">
                <a:ln>
                  <a:noFill/>
                </a:ln>
                <a:solidFill>
                  <a:srgbClr val="000000"/>
                </a:solidFill>
                <a:effectLst/>
                <a:uLnTx/>
                <a:uFillTx/>
                <a:latin typeface="Courier"/>
                <a:sym typeface="Gill Sans" charset="0"/>
              </a:rPr>
              <a:t>)</a:t>
            </a:r>
          </a:p>
        </p:txBody>
      </p:sp>
      <p:sp>
        <p:nvSpPr>
          <p:cNvPr id="31747" name="Rectangle 1"/>
          <p:cNvSpPr>
            <a:spLocks noGrp="1" noChangeArrowheads="1"/>
          </p:cNvSpPr>
          <p:nvPr>
            <p:ph type="title"/>
          </p:nvPr>
        </p:nvSpPr>
        <p:spPr>
          <a:xfrm>
            <a:off x="50800" y="50800"/>
            <a:ext cx="10083800" cy="1238920"/>
          </a:xfrm>
        </p:spPr>
        <p:txBody>
          <a:bodyPr/>
          <a:lstStyle/>
          <a:p>
            <a:pPr eaLnBrk="1" hangingPunct="1"/>
            <a:r>
              <a:rPr lang="en-US" altLang="tr-TR" sz="4800" dirty="0">
                <a:solidFill>
                  <a:schemeClr val="accent2"/>
                </a:solidFill>
              </a:rPr>
              <a:t>Recursion</a:t>
            </a:r>
          </a:p>
        </p:txBody>
      </p:sp>
      <p:grpSp>
        <p:nvGrpSpPr>
          <p:cNvPr id="31748" name="Group 5"/>
          <p:cNvGrpSpPr>
            <a:grpSpLocks/>
          </p:cNvGrpSpPr>
          <p:nvPr/>
        </p:nvGrpSpPr>
        <p:grpSpPr bwMode="auto">
          <a:xfrm>
            <a:off x="1192213" y="5737225"/>
            <a:ext cx="7845425" cy="736600"/>
            <a:chOff x="0" y="0"/>
            <a:chExt cx="4088" cy="464"/>
          </a:xfrm>
        </p:grpSpPr>
        <p:sp>
          <p:nvSpPr>
            <p:cNvPr id="31751" name="AutoShape 3"/>
            <p:cNvSpPr>
              <a:spLocks/>
            </p:cNvSpPr>
            <p:nvPr/>
          </p:nvSpPr>
          <p:spPr bwMode="auto">
            <a:xfrm>
              <a:off x="40" y="32"/>
              <a:ext cx="4016" cy="400"/>
            </a:xfrm>
            <a:prstGeom prst="roundRect">
              <a:avLst>
                <a:gd name="adj" fmla="val 300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lstStyle>
              <a:lvl1pPr>
                <a:defRPr sz="3200">
                  <a:solidFill>
                    <a:srgbClr val="000000"/>
                  </a:solidFill>
                  <a:latin typeface="Gill Sans" charset="0"/>
                  <a:cs typeface="ヒラギノ角ゴ ProN W3" charset="0"/>
                  <a:sym typeface="Gill Sans" charset="0"/>
                </a:defRPr>
              </a:lvl1pPr>
              <a:lvl2pPr marL="742950" indent="-285750">
                <a:defRPr sz="3200">
                  <a:solidFill>
                    <a:srgbClr val="000000"/>
                  </a:solidFill>
                  <a:latin typeface="Gill Sans" charset="0"/>
                  <a:cs typeface="ヒラギノ角ゴ ProN W3" charset="0"/>
                  <a:sym typeface="Gill Sans" charset="0"/>
                </a:defRPr>
              </a:lvl2pPr>
              <a:lvl3pPr marL="1143000" indent="-228600">
                <a:defRPr sz="3200">
                  <a:solidFill>
                    <a:srgbClr val="000000"/>
                  </a:solidFill>
                  <a:latin typeface="Gill Sans" charset="0"/>
                  <a:cs typeface="ヒラギノ角ゴ ProN W3" charset="0"/>
                  <a:sym typeface="Gill Sans" charset="0"/>
                </a:defRPr>
              </a:lvl3pPr>
              <a:lvl4pPr marL="1600200" indent="-228600">
                <a:defRPr sz="3200">
                  <a:solidFill>
                    <a:srgbClr val="000000"/>
                  </a:solidFill>
                  <a:latin typeface="Gill Sans" charset="0"/>
                  <a:cs typeface="ヒラギノ角ゴ ProN W3" charset="0"/>
                  <a:sym typeface="Gill Sans" charset="0"/>
                </a:defRPr>
              </a:lvl4pPr>
              <a:lvl5pPr marL="2057400" indent="-228600">
                <a:defRPr sz="3200">
                  <a:solidFill>
                    <a:srgbClr val="000000"/>
                  </a:solidFill>
                  <a:latin typeface="Gill Sans" charset="0"/>
                  <a:cs typeface="ヒラギノ角ゴ ProN W3" charset="0"/>
                  <a:sym typeface="Gill Sans" charset="0"/>
                </a:defRPr>
              </a:lvl5pPr>
              <a:lvl6pPr marL="2514600" indent="-228600" eaLnBrk="0" fontAlgn="base" hangingPunct="0">
                <a:spcBef>
                  <a:spcPct val="0"/>
                </a:spcBef>
                <a:spcAft>
                  <a:spcPct val="0"/>
                </a:spcAft>
                <a:defRPr sz="3200">
                  <a:solidFill>
                    <a:srgbClr val="000000"/>
                  </a:solidFill>
                  <a:latin typeface="Gill Sans" charset="0"/>
                  <a:cs typeface="ヒラギノ角ゴ ProN W3" charset="0"/>
                  <a:sym typeface="Gill Sans" charset="0"/>
                </a:defRPr>
              </a:lvl6pPr>
              <a:lvl7pPr marL="2971800" indent="-228600" eaLnBrk="0" fontAlgn="base" hangingPunct="0">
                <a:spcBef>
                  <a:spcPct val="0"/>
                </a:spcBef>
                <a:spcAft>
                  <a:spcPct val="0"/>
                </a:spcAft>
                <a:defRPr sz="3200">
                  <a:solidFill>
                    <a:srgbClr val="000000"/>
                  </a:solidFill>
                  <a:latin typeface="Gill Sans" charset="0"/>
                  <a:cs typeface="ヒラギノ角ゴ ProN W3" charset="0"/>
                  <a:sym typeface="Gill Sans" charset="0"/>
                </a:defRPr>
              </a:lvl7pPr>
              <a:lvl8pPr marL="3429000" indent="-228600" eaLnBrk="0" fontAlgn="base" hangingPunct="0">
                <a:spcBef>
                  <a:spcPct val="0"/>
                </a:spcBef>
                <a:spcAft>
                  <a:spcPct val="0"/>
                </a:spcAft>
                <a:defRPr sz="3200">
                  <a:solidFill>
                    <a:srgbClr val="000000"/>
                  </a:solidFill>
                  <a:latin typeface="Gill Sans" charset="0"/>
                  <a:cs typeface="ヒラギノ角ゴ ProN W3" charset="0"/>
                  <a:sym typeface="Gill Sans" charset="0"/>
                </a:defRPr>
              </a:lvl8pPr>
              <a:lvl9pPr marL="3886200" indent="-228600" eaLnBrk="0" fontAlgn="base" hangingPunct="0">
                <a:spcBef>
                  <a:spcPct val="0"/>
                </a:spcBef>
                <a:spcAft>
                  <a:spcPct val="0"/>
                </a:spcAft>
                <a:defRPr sz="3200">
                  <a:solidFill>
                    <a:srgbClr val="000000"/>
                  </a:solidFill>
                  <a:latin typeface="Gill Sans" charset="0"/>
                  <a:cs typeface="ヒラギノ角ゴ ProN W3" charset="0"/>
                  <a:sym typeface="Gill Sans"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tr-TR" altLang="tr-TR" sz="3200" b="0" i="0" u="none" strike="noStrike" kern="1200" cap="none" spc="0" normalizeH="0" baseline="0" noProof="0">
                <a:ln>
                  <a:noFill/>
                </a:ln>
                <a:solidFill>
                  <a:srgbClr val="000000"/>
                </a:solidFill>
                <a:effectLst/>
                <a:uLnTx/>
                <a:uFillTx/>
                <a:sym typeface="Gill Sans" charset="0"/>
              </a:endParaRPr>
            </a:p>
          </p:txBody>
        </p:sp>
        <p:pic>
          <p:nvPicPr>
            <p:cNvPr id="31752" name="Picture 4"/>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4088" cy="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1749" name="Line 6"/>
          <p:cNvSpPr>
            <a:spLocks noChangeShapeType="1"/>
          </p:cNvSpPr>
          <p:nvPr/>
        </p:nvSpPr>
        <p:spPr bwMode="auto">
          <a:xfrm rot="10800000" flipH="1">
            <a:off x="6519863" y="4503738"/>
            <a:ext cx="727075" cy="1208087"/>
          </a:xfrm>
          <a:prstGeom prst="line">
            <a:avLst/>
          </a:prstGeom>
          <a:noFill/>
          <a:ln w="38100">
            <a:solidFill>
              <a:srgbClr val="86133E"/>
            </a:solidFill>
            <a:miter lim="800000"/>
            <a:headEnd type="stealth" w="med" len="med"/>
            <a:tailEnd/>
          </a:ln>
          <a:extLst>
            <a:ext uri="{909E8E84-426E-40DD-AFC4-6F175D3DCCD1}">
              <a14:hiddenFill xmlns:a14="http://schemas.microsoft.com/office/drawing/2010/main">
                <a:noFill/>
              </a14:hiddenFill>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3200" b="0" i="0" u="none" strike="noStrike" kern="1200" cap="none" spc="0" normalizeH="0" baseline="0" noProof="0">
              <a:ln>
                <a:noFill/>
              </a:ln>
              <a:solidFill>
                <a:srgbClr val="000000"/>
              </a:solidFill>
              <a:effectLst/>
              <a:uLnTx/>
              <a:uFillTx/>
              <a:latin typeface="Gill Sans" charset="0"/>
              <a:sym typeface="Gill Sans" charset="0"/>
            </a:endParaRPr>
          </a:p>
        </p:txBody>
      </p:sp>
      <p:sp>
        <p:nvSpPr>
          <p:cNvPr id="31750" name="Rectangle 7"/>
          <p:cNvSpPr>
            <a:spLocks/>
          </p:cNvSpPr>
          <p:nvPr/>
        </p:nvSpPr>
        <p:spPr bwMode="auto">
          <a:xfrm>
            <a:off x="6850063" y="3937000"/>
            <a:ext cx="2497137"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defRPr sz="3200">
                <a:solidFill>
                  <a:srgbClr val="000000"/>
                </a:solidFill>
                <a:latin typeface="Gill Sans" charset="0"/>
                <a:cs typeface="ヒラギノ角ゴ ProN W3" charset="0"/>
                <a:sym typeface="Gill Sans" charset="0"/>
              </a:defRPr>
            </a:lvl1pPr>
            <a:lvl2pPr marL="742950" indent="-285750">
              <a:defRPr sz="3200">
                <a:solidFill>
                  <a:srgbClr val="000000"/>
                </a:solidFill>
                <a:latin typeface="Gill Sans" charset="0"/>
                <a:cs typeface="ヒラギノ角ゴ ProN W3" charset="0"/>
                <a:sym typeface="Gill Sans" charset="0"/>
              </a:defRPr>
            </a:lvl2pPr>
            <a:lvl3pPr marL="1143000" indent="-228600">
              <a:defRPr sz="3200">
                <a:solidFill>
                  <a:srgbClr val="000000"/>
                </a:solidFill>
                <a:latin typeface="Gill Sans" charset="0"/>
                <a:cs typeface="ヒラギノ角ゴ ProN W3" charset="0"/>
                <a:sym typeface="Gill Sans" charset="0"/>
              </a:defRPr>
            </a:lvl3pPr>
            <a:lvl4pPr marL="1600200" indent="-228600">
              <a:defRPr sz="3200">
                <a:solidFill>
                  <a:srgbClr val="000000"/>
                </a:solidFill>
                <a:latin typeface="Gill Sans" charset="0"/>
                <a:cs typeface="ヒラギノ角ゴ ProN W3" charset="0"/>
                <a:sym typeface="Gill Sans" charset="0"/>
              </a:defRPr>
            </a:lvl4pPr>
            <a:lvl5pPr marL="2057400" indent="-228600">
              <a:defRPr sz="3200">
                <a:solidFill>
                  <a:srgbClr val="000000"/>
                </a:solidFill>
                <a:latin typeface="Gill Sans" charset="0"/>
                <a:cs typeface="ヒラギノ角ゴ ProN W3" charset="0"/>
                <a:sym typeface="Gill Sans" charset="0"/>
              </a:defRPr>
            </a:lvl5pPr>
            <a:lvl6pPr marL="2514600" indent="-228600" eaLnBrk="0" fontAlgn="base" hangingPunct="0">
              <a:spcBef>
                <a:spcPct val="0"/>
              </a:spcBef>
              <a:spcAft>
                <a:spcPct val="0"/>
              </a:spcAft>
              <a:defRPr sz="3200">
                <a:solidFill>
                  <a:srgbClr val="000000"/>
                </a:solidFill>
                <a:latin typeface="Gill Sans" charset="0"/>
                <a:cs typeface="ヒラギノ角ゴ ProN W3" charset="0"/>
                <a:sym typeface="Gill Sans" charset="0"/>
              </a:defRPr>
            </a:lvl6pPr>
            <a:lvl7pPr marL="2971800" indent="-228600" eaLnBrk="0" fontAlgn="base" hangingPunct="0">
              <a:spcBef>
                <a:spcPct val="0"/>
              </a:spcBef>
              <a:spcAft>
                <a:spcPct val="0"/>
              </a:spcAft>
              <a:defRPr sz="3200">
                <a:solidFill>
                  <a:srgbClr val="000000"/>
                </a:solidFill>
                <a:latin typeface="Gill Sans" charset="0"/>
                <a:cs typeface="ヒラギノ角ゴ ProN W3" charset="0"/>
                <a:sym typeface="Gill Sans" charset="0"/>
              </a:defRPr>
            </a:lvl7pPr>
            <a:lvl8pPr marL="3429000" indent="-228600" eaLnBrk="0" fontAlgn="base" hangingPunct="0">
              <a:spcBef>
                <a:spcPct val="0"/>
              </a:spcBef>
              <a:spcAft>
                <a:spcPct val="0"/>
              </a:spcAft>
              <a:defRPr sz="3200">
                <a:solidFill>
                  <a:srgbClr val="000000"/>
                </a:solidFill>
                <a:latin typeface="Gill Sans" charset="0"/>
                <a:cs typeface="ヒラギノ角ゴ ProN W3" charset="0"/>
                <a:sym typeface="Gill Sans" charset="0"/>
              </a:defRPr>
            </a:lvl8pPr>
            <a:lvl9pPr marL="3886200" indent="-228600" eaLnBrk="0" fontAlgn="base" hangingPunct="0">
              <a:spcBef>
                <a:spcPct val="0"/>
              </a:spcBef>
              <a:spcAft>
                <a:spcPct val="0"/>
              </a:spcAft>
              <a:defRPr sz="3200">
                <a:solidFill>
                  <a:srgbClr val="000000"/>
                </a:solidFill>
                <a:latin typeface="Gill Sans" charset="0"/>
                <a:cs typeface="ヒラギノ角ゴ ProN W3" charset="0"/>
                <a:sym typeface="Gill Sans"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tr-TR" sz="3200" b="0" i="0" u="none" strike="noStrike" kern="1200" cap="none" spc="0" normalizeH="0" baseline="0" noProof="0">
                <a:ln>
                  <a:noFill/>
                </a:ln>
                <a:solidFill>
                  <a:srgbClr val="86133E"/>
                </a:solidFill>
                <a:effectLst/>
                <a:uLnTx/>
                <a:uFillTx/>
                <a:latin typeface="Gill Sans" charset="0"/>
                <a:cs typeface="Gill Sans" charset="0"/>
                <a:sym typeface="Gill Sans" charset="0"/>
              </a:rPr>
              <a:t>Recursive case</a:t>
            </a:r>
          </a:p>
        </p:txBody>
      </p:sp>
    </p:spTree>
    <p:extLst>
      <p:ext uri="{BB962C8B-B14F-4D97-AF65-F5344CB8AC3E}">
        <p14:creationId xmlns:p14="http://schemas.microsoft.com/office/powerpoint/2010/main" val="3190925542"/>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1"/>
          <p:cNvSpPr>
            <a:spLocks noGrp="1" noChangeArrowheads="1"/>
          </p:cNvSpPr>
          <p:nvPr>
            <p:ph type="title"/>
          </p:nvPr>
        </p:nvSpPr>
        <p:spPr>
          <a:xfrm>
            <a:off x="50800" y="50800"/>
            <a:ext cx="10083800" cy="1382936"/>
          </a:xfrm>
        </p:spPr>
        <p:txBody>
          <a:bodyPr/>
          <a:lstStyle/>
          <a:p>
            <a:pPr eaLnBrk="1" hangingPunct="1"/>
            <a:r>
              <a:rPr lang="en-US" altLang="tr-TR" sz="5400" dirty="0">
                <a:solidFill>
                  <a:schemeClr val="accent2"/>
                </a:solidFill>
              </a:rPr>
              <a:t>Recursion</a:t>
            </a:r>
          </a:p>
        </p:txBody>
      </p:sp>
      <p:sp>
        <p:nvSpPr>
          <p:cNvPr id="32771" name="Rectangle 2"/>
          <p:cNvSpPr>
            <a:spLocks noGrp="1" noChangeArrowheads="1"/>
          </p:cNvSpPr>
          <p:nvPr>
            <p:ph type="body" idx="1"/>
          </p:nvPr>
        </p:nvSpPr>
        <p:spPr/>
        <p:txBody>
          <a:bodyPr anchor="t"/>
          <a:lstStyle/>
          <a:p>
            <a:pPr marL="698500" eaLnBrk="1" hangingPunct="1"/>
            <a:r>
              <a:rPr lang="en-US" altLang="tr-TR" sz="2800"/>
              <a:t>&gt;&gt;&gt; sumNumbers(5)</a:t>
            </a:r>
            <a:br>
              <a:rPr lang="en-US" altLang="tr-TR"/>
            </a:br>
            <a:br>
              <a:rPr lang="en-US" altLang="tr-TR"/>
            </a:br>
            <a:r>
              <a:rPr lang="en-US" altLang="tr-TR">
                <a:solidFill>
                  <a:srgbClr val="FFFFFF"/>
                </a:solidFill>
              </a:rPr>
              <a:t>return 2 + addList([4,6,-1])</a:t>
            </a:r>
            <a:br>
              <a:rPr lang="en-US" altLang="tr-TR"/>
            </a:br>
            <a:br>
              <a:rPr lang="en-US" altLang="tr-TR"/>
            </a:br>
            <a:r>
              <a:rPr lang="en-US" altLang="tr-TR"/>
              <a:t>                 </a:t>
            </a:r>
            <a:r>
              <a:rPr lang="en-US" altLang="tr-TR">
                <a:solidFill>
                  <a:srgbClr val="FFFFFF"/>
                </a:solidFill>
              </a:rPr>
              <a:t>return 4 + addList([6,-1])</a:t>
            </a:r>
            <a:br>
              <a:rPr lang="en-US" altLang="tr-TR">
                <a:solidFill>
                  <a:srgbClr val="FFFFFF"/>
                </a:solidFill>
              </a:rPr>
            </a:br>
            <a:br>
              <a:rPr lang="en-US" altLang="tr-TR">
                <a:solidFill>
                  <a:srgbClr val="FFFFFF"/>
                </a:solidFill>
              </a:rPr>
            </a:br>
            <a:r>
              <a:rPr lang="en-US" altLang="tr-TR">
                <a:solidFill>
                  <a:srgbClr val="FFFFFF"/>
                </a:solidFill>
              </a:rPr>
              <a:t>                                 return 6 + addList([-1])</a:t>
            </a:r>
            <a:br>
              <a:rPr lang="en-US" altLang="tr-TR">
                <a:solidFill>
                  <a:srgbClr val="FFFFFF"/>
                </a:solidFill>
              </a:rPr>
            </a:br>
            <a:br>
              <a:rPr lang="en-US" altLang="tr-TR">
                <a:solidFill>
                  <a:srgbClr val="FFFFFF"/>
                </a:solidFill>
              </a:rPr>
            </a:br>
            <a:r>
              <a:rPr lang="en-US" altLang="tr-TR">
                <a:solidFill>
                  <a:srgbClr val="FFFFFF"/>
                </a:solidFill>
              </a:rPr>
              <a:t>                                                  return -1 + addList([])</a:t>
            </a:r>
            <a:br>
              <a:rPr lang="en-US" altLang="tr-TR">
                <a:solidFill>
                  <a:srgbClr val="FFFFFF"/>
                </a:solidFill>
              </a:rPr>
            </a:br>
            <a:br>
              <a:rPr lang="en-US" altLang="tr-TR">
                <a:solidFill>
                  <a:srgbClr val="FFFFFF"/>
                </a:solidFill>
              </a:rPr>
            </a:br>
            <a:r>
              <a:rPr lang="en-US" altLang="tr-TR">
                <a:solidFill>
                  <a:srgbClr val="FFFFFF"/>
                </a:solidFill>
              </a:rPr>
              <a:t>                                                                   return 0</a:t>
            </a:r>
            <a:br>
              <a:rPr lang="en-US" altLang="tr-TR"/>
            </a:br>
            <a:endParaRPr lang="en-US" altLang="tr-TR"/>
          </a:p>
        </p:txBody>
      </p:sp>
      <p:sp>
        <p:nvSpPr>
          <p:cNvPr id="5" name="Rectangle 2"/>
          <p:cNvSpPr txBox="1">
            <a:spLocks noChangeArrowheads="1"/>
          </p:cNvSpPr>
          <p:nvPr/>
        </p:nvSpPr>
        <p:spPr bwMode="auto">
          <a:xfrm>
            <a:off x="50800" y="5897563"/>
            <a:ext cx="5534025" cy="1671637"/>
          </a:xfrm>
          <a:prstGeom prst="rect">
            <a:avLst/>
          </a:prstGeom>
          <a:gradFill rotWithShape="1">
            <a:gsLst>
              <a:gs pos="0">
                <a:srgbClr val="E2F1F3"/>
              </a:gs>
              <a:gs pos="50000">
                <a:srgbClr val="D9EEF0"/>
              </a:gs>
              <a:gs pos="100000">
                <a:srgbClr val="BED5D7"/>
              </a:gs>
            </a:gsLst>
            <a:lin ang="5400000"/>
          </a:gradFill>
          <a:ln>
            <a:noFill/>
          </a:ln>
          <a:effectLst>
            <a:outerShdw blurRad="57150" dist="19050" dir="5400000" algn="ctr" rotWithShape="0">
              <a:srgbClr val="80808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lIns="38100" tIns="38100" rIns="38100" bIns="38100" anchor="ctr"/>
          <a:lstStyle>
            <a:lvl1pPr marL="660400" indent="-444500" algn="l" rtl="0" eaLnBrk="0" fontAlgn="base" hangingPunct="0">
              <a:spcBef>
                <a:spcPts val="1800"/>
              </a:spcBef>
              <a:spcAft>
                <a:spcPct val="0"/>
              </a:spcAft>
              <a:buSzPct val="171000"/>
              <a:buFont typeface="Gill Sans" charset="0"/>
              <a:buChar char="•"/>
              <a:defRPr sz="3200" kern="1200">
                <a:solidFill>
                  <a:schemeClr val="tx1"/>
                </a:solidFill>
                <a:latin typeface="+mn-lt"/>
                <a:ea typeface="+mn-ea"/>
                <a:cs typeface="+mn-cs"/>
                <a:sym typeface="Gill Sans" charset="0"/>
              </a:defRPr>
            </a:lvl1pPr>
            <a:lvl2pPr marL="1003300" indent="-444500" algn="l" rtl="0" eaLnBrk="0" fontAlgn="base" hangingPunct="0">
              <a:spcBef>
                <a:spcPts val="1800"/>
              </a:spcBef>
              <a:spcAft>
                <a:spcPct val="0"/>
              </a:spcAft>
              <a:buSzPct val="171000"/>
              <a:buFont typeface="Gill Sans" charset="0"/>
              <a:buChar char="•"/>
              <a:defRPr sz="3200" kern="1200">
                <a:solidFill>
                  <a:schemeClr val="tx1"/>
                </a:solidFill>
                <a:latin typeface="+mn-lt"/>
                <a:ea typeface="+mn-ea"/>
                <a:cs typeface="+mn-cs"/>
                <a:sym typeface="Gill Sans" charset="0"/>
              </a:defRPr>
            </a:lvl2pPr>
            <a:lvl3pPr marL="1346200" indent="-444500" algn="l" rtl="0" eaLnBrk="0" fontAlgn="base" hangingPunct="0">
              <a:spcBef>
                <a:spcPts val="1800"/>
              </a:spcBef>
              <a:spcAft>
                <a:spcPct val="0"/>
              </a:spcAft>
              <a:buSzPct val="171000"/>
              <a:buFont typeface="Gill Sans" charset="0"/>
              <a:buChar char="•"/>
              <a:defRPr sz="3200" kern="1200">
                <a:solidFill>
                  <a:schemeClr val="tx1"/>
                </a:solidFill>
                <a:latin typeface="+mn-lt"/>
                <a:ea typeface="+mn-ea"/>
                <a:cs typeface="+mn-cs"/>
                <a:sym typeface="Gill Sans" charset="0"/>
              </a:defRPr>
            </a:lvl3pPr>
            <a:lvl4pPr marL="1701800" indent="-444500" algn="l" rtl="0" eaLnBrk="0" fontAlgn="base" hangingPunct="0">
              <a:spcBef>
                <a:spcPts val="1800"/>
              </a:spcBef>
              <a:spcAft>
                <a:spcPct val="0"/>
              </a:spcAft>
              <a:buSzPct val="171000"/>
              <a:buFont typeface="Gill Sans" charset="0"/>
              <a:buChar char="•"/>
              <a:defRPr sz="3200" kern="1200">
                <a:solidFill>
                  <a:schemeClr val="tx1"/>
                </a:solidFill>
                <a:latin typeface="+mn-lt"/>
                <a:ea typeface="+mn-ea"/>
                <a:cs typeface="+mn-cs"/>
                <a:sym typeface="Gill Sans" charset="0"/>
              </a:defRPr>
            </a:lvl4pPr>
            <a:lvl5pPr marL="2044700" indent="-444500" algn="l" rtl="0" eaLnBrk="0" fontAlgn="base" hangingPunct="0">
              <a:spcBef>
                <a:spcPts val="1800"/>
              </a:spcBef>
              <a:spcAft>
                <a:spcPct val="0"/>
              </a:spcAft>
              <a:buSzPct val="171000"/>
              <a:buFont typeface="Gill Sans" charset="0"/>
              <a:buChar char="•"/>
              <a:defRPr sz="3200" kern="1200">
                <a:solidFill>
                  <a:schemeClr val="tx1"/>
                </a:solidFill>
                <a:latin typeface="+mn-lt"/>
                <a:ea typeface="+mn-ea"/>
                <a:cs typeface="+mn-cs"/>
                <a:sym typeface="Gill Sans"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ts val="1800"/>
              </a:spcBef>
              <a:spcAft>
                <a:spcPct val="0"/>
              </a:spcAft>
              <a:buClrTx/>
              <a:buSzPct val="171000"/>
              <a:buFont typeface="Gill Sans" charset="0"/>
              <a:buNone/>
              <a:tabLst/>
              <a:defRPr/>
            </a:pPr>
            <a:r>
              <a:rPr kumimoji="0" lang="en-US" altLang="tr-TR" sz="2100" b="0" i="0" u="none" strike="noStrike" kern="1200" cap="none" spc="0" normalizeH="0" baseline="0" noProof="0" dirty="0" err="1">
                <a:ln>
                  <a:noFill/>
                </a:ln>
                <a:solidFill>
                  <a:srgbClr val="000000"/>
                </a:solidFill>
                <a:effectLst/>
                <a:uLnTx/>
                <a:uFillTx/>
                <a:latin typeface="Courier"/>
                <a:sym typeface="Gill Sans" charset="0"/>
              </a:rPr>
              <a:t>def</a:t>
            </a:r>
            <a:r>
              <a:rPr kumimoji="0" lang="en-US" altLang="tr-TR" sz="2100" b="0" i="0" u="none" strike="noStrike" kern="1200" cap="none" spc="0" normalizeH="0" baseline="0" noProof="0" dirty="0">
                <a:ln>
                  <a:noFill/>
                </a:ln>
                <a:solidFill>
                  <a:srgbClr val="000000"/>
                </a:solidFill>
                <a:effectLst/>
                <a:uLnTx/>
                <a:uFillTx/>
                <a:latin typeface="Courier"/>
                <a:sym typeface="Gill Sans" charset="0"/>
              </a:rPr>
              <a:t> </a:t>
            </a:r>
            <a:r>
              <a:rPr kumimoji="0" lang="en-US" altLang="tr-TR" sz="2100" b="0" i="0" u="none" strike="noStrike" kern="1200" cap="none" spc="0" normalizeH="0" baseline="0" noProof="0" dirty="0" err="1">
                <a:ln>
                  <a:noFill/>
                </a:ln>
                <a:solidFill>
                  <a:srgbClr val="000000"/>
                </a:solidFill>
                <a:effectLst/>
                <a:uLnTx/>
                <a:uFillTx/>
                <a:latin typeface="Courier"/>
                <a:sym typeface="Gill Sans" charset="0"/>
              </a:rPr>
              <a:t>sumNumbers</a:t>
            </a:r>
            <a:r>
              <a:rPr kumimoji="0" lang="en-US" altLang="tr-TR" sz="2100" b="0" i="0" u="none" strike="noStrike" kern="1200" cap="none" spc="0" normalizeH="0" baseline="0" noProof="0" dirty="0">
                <a:ln>
                  <a:noFill/>
                </a:ln>
                <a:solidFill>
                  <a:srgbClr val="000000"/>
                </a:solidFill>
                <a:effectLst/>
                <a:uLnTx/>
                <a:uFillTx/>
                <a:latin typeface="Courier"/>
                <a:sym typeface="Gill Sans" charset="0"/>
              </a:rPr>
              <a:t>(n): </a:t>
            </a:r>
            <a:br>
              <a:rPr kumimoji="0" lang="en-US" altLang="tr-TR" sz="2100" b="0" i="0" u="none" strike="noStrike" kern="1200" cap="none" spc="0" normalizeH="0" baseline="0" noProof="0" dirty="0">
                <a:ln>
                  <a:noFill/>
                </a:ln>
                <a:solidFill>
                  <a:srgbClr val="000000"/>
                </a:solidFill>
                <a:effectLst/>
                <a:uLnTx/>
                <a:uFillTx/>
                <a:latin typeface="Courier"/>
                <a:sym typeface="Gill Sans" charset="0"/>
              </a:rPr>
            </a:br>
            <a:r>
              <a:rPr kumimoji="0" lang="en-US" altLang="tr-TR" sz="2100" b="0" i="0" u="none" strike="noStrike" kern="1200" cap="none" spc="0" normalizeH="0" baseline="0" noProof="0" dirty="0">
                <a:ln>
                  <a:noFill/>
                </a:ln>
                <a:solidFill>
                  <a:srgbClr val="000000"/>
                </a:solidFill>
                <a:effectLst/>
                <a:uLnTx/>
                <a:uFillTx/>
                <a:latin typeface="Courier"/>
                <a:sym typeface="Gill Sans" charset="0"/>
              </a:rPr>
              <a:t>    if n == </a:t>
            </a:r>
            <a:r>
              <a:rPr kumimoji="0" lang="en-US" altLang="tr-TR" sz="2100" b="0" i="0" u="none" strike="noStrike" kern="1200" cap="none" spc="0" normalizeH="0" baseline="0" noProof="0" dirty="0">
                <a:ln>
                  <a:noFill/>
                </a:ln>
                <a:solidFill>
                  <a:srgbClr val="000000"/>
                </a:solidFill>
                <a:effectLst/>
                <a:uLnTx/>
                <a:uFillTx/>
                <a:latin typeface="Courier"/>
                <a:cs typeface="Arial" panose="020B0604020202020204" pitchFamily="34" charset="0"/>
                <a:sym typeface="Gill Sans" charset="0"/>
              </a:rPr>
              <a:t>1</a:t>
            </a:r>
            <a:r>
              <a:rPr kumimoji="0" lang="en-US" altLang="tr-TR" sz="2100" b="0" i="0" u="none" strike="noStrike" kern="1200" cap="none" spc="0" normalizeH="0" baseline="0" noProof="0" dirty="0">
                <a:ln>
                  <a:noFill/>
                </a:ln>
                <a:solidFill>
                  <a:srgbClr val="000000"/>
                </a:solidFill>
                <a:effectLst/>
                <a:uLnTx/>
                <a:uFillTx/>
                <a:latin typeface="Courier"/>
                <a:sym typeface="Gill Sans" charset="0"/>
              </a:rPr>
              <a:t>:</a:t>
            </a:r>
            <a:br>
              <a:rPr kumimoji="0" lang="en-US" altLang="tr-TR" sz="2100" b="0" i="0" u="none" strike="noStrike" kern="1200" cap="none" spc="0" normalizeH="0" baseline="0" noProof="0" dirty="0">
                <a:ln>
                  <a:noFill/>
                </a:ln>
                <a:solidFill>
                  <a:srgbClr val="000000"/>
                </a:solidFill>
                <a:effectLst/>
                <a:uLnTx/>
                <a:uFillTx/>
                <a:latin typeface="Courier"/>
                <a:sym typeface="Gill Sans" charset="0"/>
              </a:rPr>
            </a:br>
            <a:r>
              <a:rPr kumimoji="0" lang="en-US" altLang="tr-TR" sz="2100" b="0" i="0" u="none" strike="noStrike" kern="1200" cap="none" spc="0" normalizeH="0" baseline="0" noProof="0" dirty="0">
                <a:ln>
                  <a:noFill/>
                </a:ln>
                <a:solidFill>
                  <a:srgbClr val="000000"/>
                </a:solidFill>
                <a:effectLst/>
                <a:uLnTx/>
                <a:uFillTx/>
                <a:latin typeface="Courier"/>
                <a:sym typeface="Gill Sans" charset="0"/>
              </a:rPr>
              <a:t>        return </a:t>
            </a:r>
            <a:r>
              <a:rPr kumimoji="0" lang="en-US" altLang="tr-TR" sz="2100" b="0" i="0" u="none" strike="noStrike" kern="1200" cap="none" spc="0" normalizeH="0" baseline="0" noProof="0" dirty="0">
                <a:ln>
                  <a:noFill/>
                </a:ln>
                <a:solidFill>
                  <a:srgbClr val="000000"/>
                </a:solidFill>
                <a:effectLst/>
                <a:uLnTx/>
                <a:uFillTx/>
                <a:latin typeface="Courier"/>
                <a:cs typeface="Arial" panose="020B0604020202020204" pitchFamily="34" charset="0"/>
                <a:sym typeface="Gill Sans" charset="0"/>
              </a:rPr>
              <a:t>1</a:t>
            </a:r>
            <a:r>
              <a:rPr kumimoji="0" lang="en-US" altLang="tr-TR" sz="2100" b="0" i="0" u="none" strike="noStrike" kern="1200" cap="none" spc="0" normalizeH="0" baseline="0" noProof="0" dirty="0">
                <a:ln>
                  <a:noFill/>
                </a:ln>
                <a:solidFill>
                  <a:srgbClr val="000000"/>
                </a:solidFill>
                <a:effectLst/>
                <a:uLnTx/>
                <a:uFillTx/>
                <a:latin typeface="Courier"/>
                <a:sym typeface="Gill Sans" charset="0"/>
              </a:rPr>
              <a:t> </a:t>
            </a:r>
            <a:br>
              <a:rPr kumimoji="0" lang="en-US" altLang="tr-TR" sz="2100" b="0" i="0" u="none" strike="noStrike" kern="1200" cap="none" spc="0" normalizeH="0" baseline="0" noProof="0" dirty="0">
                <a:ln>
                  <a:noFill/>
                </a:ln>
                <a:solidFill>
                  <a:srgbClr val="000000"/>
                </a:solidFill>
                <a:effectLst/>
                <a:uLnTx/>
                <a:uFillTx/>
                <a:latin typeface="Courier"/>
                <a:sym typeface="Gill Sans" charset="0"/>
              </a:rPr>
            </a:br>
            <a:r>
              <a:rPr kumimoji="0" lang="en-US" altLang="tr-TR" sz="2100" b="0" i="0" u="none" strike="noStrike" kern="1200" cap="none" spc="0" normalizeH="0" baseline="0" noProof="0" dirty="0">
                <a:ln>
                  <a:noFill/>
                </a:ln>
                <a:solidFill>
                  <a:srgbClr val="000000"/>
                </a:solidFill>
                <a:effectLst/>
                <a:uLnTx/>
                <a:uFillTx/>
                <a:latin typeface="Courier"/>
                <a:sym typeface="Gill Sans" charset="0"/>
              </a:rPr>
              <a:t>    else:</a:t>
            </a:r>
            <a:br>
              <a:rPr kumimoji="0" lang="en-US" altLang="tr-TR" sz="2100" b="0" i="0" u="none" strike="noStrike" kern="1200" cap="none" spc="0" normalizeH="0" baseline="0" noProof="0" dirty="0">
                <a:ln>
                  <a:noFill/>
                </a:ln>
                <a:solidFill>
                  <a:srgbClr val="000000"/>
                </a:solidFill>
                <a:effectLst/>
                <a:uLnTx/>
                <a:uFillTx/>
                <a:latin typeface="Courier"/>
                <a:sym typeface="Gill Sans" charset="0"/>
              </a:rPr>
            </a:br>
            <a:r>
              <a:rPr kumimoji="0" lang="en-US" altLang="tr-TR" sz="2100" b="0" i="0" u="none" strike="noStrike" kern="1200" cap="none" spc="0" normalizeH="0" baseline="0" noProof="0" dirty="0">
                <a:ln>
                  <a:noFill/>
                </a:ln>
                <a:solidFill>
                  <a:srgbClr val="000000"/>
                </a:solidFill>
                <a:effectLst/>
                <a:uLnTx/>
                <a:uFillTx/>
                <a:latin typeface="Courier"/>
                <a:sym typeface="Gill Sans" charset="0"/>
              </a:rPr>
              <a:t>        return n + </a:t>
            </a:r>
            <a:r>
              <a:rPr kumimoji="0" lang="en-US" altLang="tr-TR" sz="2100" b="0" i="0" u="none" strike="noStrike" kern="1200" cap="none" spc="0" normalizeH="0" baseline="0" noProof="0" dirty="0" err="1">
                <a:ln>
                  <a:noFill/>
                </a:ln>
                <a:solidFill>
                  <a:srgbClr val="000000"/>
                </a:solidFill>
                <a:effectLst/>
                <a:uLnTx/>
                <a:uFillTx/>
                <a:latin typeface="Courier"/>
                <a:sym typeface="Gill Sans" charset="0"/>
              </a:rPr>
              <a:t>sumNumbers</a:t>
            </a:r>
            <a:r>
              <a:rPr kumimoji="0" lang="en-US" altLang="tr-TR" sz="2100" b="0" i="0" u="none" strike="noStrike" kern="1200" cap="none" spc="0" normalizeH="0" baseline="0" noProof="0" dirty="0">
                <a:ln>
                  <a:noFill/>
                </a:ln>
                <a:solidFill>
                  <a:srgbClr val="000000"/>
                </a:solidFill>
                <a:effectLst/>
                <a:uLnTx/>
                <a:uFillTx/>
                <a:latin typeface="Courier"/>
                <a:sym typeface="Gill Sans" charset="0"/>
              </a:rPr>
              <a:t>(n-</a:t>
            </a:r>
            <a:r>
              <a:rPr kumimoji="0" lang="en-US" altLang="tr-TR" sz="2100" b="0" i="0" u="none" strike="noStrike" kern="1200" cap="none" spc="0" normalizeH="0" baseline="0" noProof="0" dirty="0">
                <a:ln>
                  <a:noFill/>
                </a:ln>
                <a:solidFill>
                  <a:srgbClr val="000000"/>
                </a:solidFill>
                <a:effectLst/>
                <a:uLnTx/>
                <a:uFillTx/>
                <a:latin typeface="Courier"/>
                <a:cs typeface="Arial" panose="020B0604020202020204" pitchFamily="34" charset="0"/>
                <a:sym typeface="Gill Sans" charset="0"/>
              </a:rPr>
              <a:t>1</a:t>
            </a:r>
            <a:r>
              <a:rPr kumimoji="0" lang="en-US" altLang="tr-TR" sz="2100" b="0" i="0" u="none" strike="noStrike" kern="1200" cap="none" spc="0" normalizeH="0" baseline="0" noProof="0" dirty="0">
                <a:ln>
                  <a:noFill/>
                </a:ln>
                <a:solidFill>
                  <a:srgbClr val="000000"/>
                </a:solidFill>
                <a:effectLst/>
                <a:uLnTx/>
                <a:uFillTx/>
                <a:latin typeface="Courier"/>
                <a:sym typeface="Gill Sans" charset="0"/>
              </a:rPr>
              <a:t>)</a:t>
            </a:r>
          </a:p>
        </p:txBody>
      </p:sp>
    </p:spTree>
    <p:extLst>
      <p:ext uri="{BB962C8B-B14F-4D97-AF65-F5344CB8AC3E}">
        <p14:creationId xmlns:p14="http://schemas.microsoft.com/office/powerpoint/2010/main" val="2126037186"/>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1"/>
          <p:cNvSpPr>
            <a:spLocks noGrp="1" noChangeArrowheads="1"/>
          </p:cNvSpPr>
          <p:nvPr>
            <p:ph type="title"/>
          </p:nvPr>
        </p:nvSpPr>
        <p:spPr/>
        <p:txBody>
          <a:bodyPr/>
          <a:lstStyle/>
          <a:p>
            <a:pPr eaLnBrk="1" hangingPunct="1"/>
            <a:r>
              <a:rPr lang="en-US" altLang="tr-TR"/>
              <a:t>Recursion</a:t>
            </a:r>
          </a:p>
        </p:txBody>
      </p:sp>
      <p:sp>
        <p:nvSpPr>
          <p:cNvPr id="33795" name="Rectangle 2"/>
          <p:cNvSpPr>
            <a:spLocks noGrp="1" noChangeArrowheads="1"/>
          </p:cNvSpPr>
          <p:nvPr>
            <p:ph type="body" idx="1"/>
          </p:nvPr>
        </p:nvSpPr>
        <p:spPr/>
        <p:txBody>
          <a:bodyPr anchor="t"/>
          <a:lstStyle/>
          <a:p>
            <a:pPr marL="698500" eaLnBrk="1" hangingPunct="1">
              <a:buSzPct val="125000"/>
            </a:pPr>
            <a:r>
              <a:rPr lang="en-US" altLang="tr-TR" sz="2800" dirty="0"/>
              <a:t>&gt;&gt;&gt; </a:t>
            </a:r>
            <a:r>
              <a:rPr lang="en-US" altLang="tr-TR" sz="2800" dirty="0" err="1"/>
              <a:t>sumNumbers</a:t>
            </a:r>
            <a:r>
              <a:rPr lang="en-US" altLang="tr-TR" sz="2800" dirty="0"/>
              <a:t>(5)</a:t>
            </a:r>
            <a:br>
              <a:rPr lang="en-US" altLang="tr-TR" sz="2800" dirty="0"/>
            </a:br>
            <a:br>
              <a:rPr lang="en-US" altLang="tr-TR" sz="2800" dirty="0"/>
            </a:br>
            <a:r>
              <a:rPr lang="en-US" altLang="tr-TR" sz="2800" dirty="0"/>
              <a:t>return 5 + </a:t>
            </a:r>
            <a:r>
              <a:rPr lang="en-US" altLang="tr-TR" sz="2800" dirty="0" err="1"/>
              <a:t>sumNumbers</a:t>
            </a:r>
            <a:r>
              <a:rPr lang="en-US" altLang="tr-TR" sz="2800" dirty="0"/>
              <a:t>(4)</a:t>
            </a:r>
            <a:br>
              <a:rPr lang="en-US" altLang="tr-TR" sz="2800" dirty="0"/>
            </a:br>
            <a:br>
              <a:rPr lang="en-US" altLang="tr-TR" sz="2800" dirty="0"/>
            </a:br>
            <a:r>
              <a:rPr lang="en-US" altLang="tr-TR" sz="2800" dirty="0"/>
              <a:t>                 </a:t>
            </a:r>
            <a:r>
              <a:rPr lang="en-US" altLang="tr-TR" sz="2800" dirty="0">
                <a:solidFill>
                  <a:srgbClr val="FFFFFF"/>
                </a:solidFill>
              </a:rPr>
              <a:t>return 4 + </a:t>
            </a:r>
            <a:r>
              <a:rPr lang="en-US" altLang="tr-TR" sz="2800" dirty="0" err="1">
                <a:solidFill>
                  <a:srgbClr val="FFFFFF"/>
                </a:solidFill>
              </a:rPr>
              <a:t>addList</a:t>
            </a:r>
            <a:r>
              <a:rPr lang="en-US" altLang="tr-TR" sz="2800" dirty="0">
                <a:solidFill>
                  <a:srgbClr val="FFFFFF"/>
                </a:solidFill>
              </a:rPr>
              <a:t>([6,-1])</a:t>
            </a:r>
            <a:br>
              <a:rPr lang="en-US" altLang="tr-TR" sz="2800" dirty="0">
                <a:solidFill>
                  <a:srgbClr val="FFFFFF"/>
                </a:solidFill>
              </a:rPr>
            </a:br>
            <a:br>
              <a:rPr lang="en-US" altLang="tr-TR" sz="2800" dirty="0">
                <a:solidFill>
                  <a:srgbClr val="FFFFFF"/>
                </a:solidFill>
              </a:rPr>
            </a:br>
            <a:r>
              <a:rPr lang="en-US" altLang="tr-TR" sz="2800" dirty="0">
                <a:solidFill>
                  <a:srgbClr val="FFFFFF"/>
                </a:solidFill>
              </a:rPr>
              <a:t>                                 return 6 + </a:t>
            </a:r>
            <a:r>
              <a:rPr lang="en-US" altLang="tr-TR" sz="2800" dirty="0" err="1">
                <a:solidFill>
                  <a:srgbClr val="FFFFFF"/>
                </a:solidFill>
              </a:rPr>
              <a:t>addList</a:t>
            </a:r>
            <a:r>
              <a:rPr lang="en-US" altLang="tr-TR" sz="2800" dirty="0">
                <a:solidFill>
                  <a:srgbClr val="FFFFFF"/>
                </a:solidFill>
              </a:rPr>
              <a:t>([-1])</a:t>
            </a:r>
            <a:br>
              <a:rPr lang="en-US" altLang="tr-TR" sz="2800" dirty="0">
                <a:solidFill>
                  <a:srgbClr val="FFFFFF"/>
                </a:solidFill>
              </a:rPr>
            </a:br>
            <a:br>
              <a:rPr lang="en-US" altLang="tr-TR" sz="2800" dirty="0">
                <a:solidFill>
                  <a:srgbClr val="FFFFFF"/>
                </a:solidFill>
              </a:rPr>
            </a:br>
            <a:r>
              <a:rPr lang="en-US" altLang="tr-TR" sz="2800" dirty="0">
                <a:solidFill>
                  <a:srgbClr val="FFFFFF"/>
                </a:solidFill>
              </a:rPr>
              <a:t>                                                  return -1 + </a:t>
            </a:r>
            <a:r>
              <a:rPr lang="en-US" altLang="tr-TR" sz="2800" dirty="0" err="1">
                <a:solidFill>
                  <a:srgbClr val="FFFFFF"/>
                </a:solidFill>
              </a:rPr>
              <a:t>addList</a:t>
            </a:r>
            <a:r>
              <a:rPr lang="en-US" altLang="tr-TR" sz="2800" dirty="0">
                <a:solidFill>
                  <a:srgbClr val="FFFFFF"/>
                </a:solidFill>
              </a:rPr>
              <a:t>([])</a:t>
            </a:r>
            <a:br>
              <a:rPr lang="en-US" altLang="tr-TR" sz="2800" dirty="0">
                <a:solidFill>
                  <a:srgbClr val="FFFFFF"/>
                </a:solidFill>
              </a:rPr>
            </a:br>
            <a:br>
              <a:rPr lang="en-US" altLang="tr-TR" sz="2800" dirty="0">
                <a:solidFill>
                  <a:srgbClr val="FFFFFF"/>
                </a:solidFill>
              </a:rPr>
            </a:br>
            <a:r>
              <a:rPr lang="en-US" altLang="tr-TR" sz="2800" dirty="0">
                <a:solidFill>
                  <a:srgbClr val="FFFFFF"/>
                </a:solidFill>
              </a:rPr>
              <a:t>                                                                   return 0</a:t>
            </a:r>
            <a:br>
              <a:rPr lang="en-US" altLang="tr-TR" sz="2800" dirty="0"/>
            </a:br>
            <a:endParaRPr lang="en-US" altLang="tr-TR" sz="2800" dirty="0"/>
          </a:p>
        </p:txBody>
      </p:sp>
      <p:sp>
        <p:nvSpPr>
          <p:cNvPr id="5" name="Rectangle 2"/>
          <p:cNvSpPr txBox="1">
            <a:spLocks noChangeArrowheads="1"/>
          </p:cNvSpPr>
          <p:nvPr/>
        </p:nvSpPr>
        <p:spPr bwMode="auto">
          <a:xfrm>
            <a:off x="50800" y="5897563"/>
            <a:ext cx="5534025" cy="1671637"/>
          </a:xfrm>
          <a:prstGeom prst="rect">
            <a:avLst/>
          </a:prstGeom>
          <a:gradFill rotWithShape="1">
            <a:gsLst>
              <a:gs pos="0">
                <a:srgbClr val="E2F1F3"/>
              </a:gs>
              <a:gs pos="50000">
                <a:srgbClr val="D9EEF0"/>
              </a:gs>
              <a:gs pos="100000">
                <a:srgbClr val="BED5D7"/>
              </a:gs>
            </a:gsLst>
            <a:lin ang="5400000"/>
          </a:gradFill>
          <a:ln>
            <a:noFill/>
          </a:ln>
          <a:effectLst>
            <a:outerShdw blurRad="57150" dist="19050" dir="5400000" algn="ctr" rotWithShape="0">
              <a:srgbClr val="80808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lIns="38100" tIns="38100" rIns="38100" bIns="38100" anchor="ctr"/>
          <a:lstStyle>
            <a:lvl1pPr marL="660400" indent="-444500" algn="l" rtl="0" eaLnBrk="0" fontAlgn="base" hangingPunct="0">
              <a:spcBef>
                <a:spcPts val="1800"/>
              </a:spcBef>
              <a:spcAft>
                <a:spcPct val="0"/>
              </a:spcAft>
              <a:buSzPct val="171000"/>
              <a:buFont typeface="Gill Sans" charset="0"/>
              <a:buChar char="•"/>
              <a:defRPr sz="3200" kern="1200">
                <a:solidFill>
                  <a:schemeClr val="tx1"/>
                </a:solidFill>
                <a:latin typeface="+mn-lt"/>
                <a:ea typeface="+mn-ea"/>
                <a:cs typeface="+mn-cs"/>
                <a:sym typeface="Gill Sans" charset="0"/>
              </a:defRPr>
            </a:lvl1pPr>
            <a:lvl2pPr marL="1003300" indent="-444500" algn="l" rtl="0" eaLnBrk="0" fontAlgn="base" hangingPunct="0">
              <a:spcBef>
                <a:spcPts val="1800"/>
              </a:spcBef>
              <a:spcAft>
                <a:spcPct val="0"/>
              </a:spcAft>
              <a:buSzPct val="171000"/>
              <a:buFont typeface="Gill Sans" charset="0"/>
              <a:buChar char="•"/>
              <a:defRPr sz="3200" kern="1200">
                <a:solidFill>
                  <a:schemeClr val="tx1"/>
                </a:solidFill>
                <a:latin typeface="+mn-lt"/>
                <a:ea typeface="+mn-ea"/>
                <a:cs typeface="+mn-cs"/>
                <a:sym typeface="Gill Sans" charset="0"/>
              </a:defRPr>
            </a:lvl2pPr>
            <a:lvl3pPr marL="1346200" indent="-444500" algn="l" rtl="0" eaLnBrk="0" fontAlgn="base" hangingPunct="0">
              <a:spcBef>
                <a:spcPts val="1800"/>
              </a:spcBef>
              <a:spcAft>
                <a:spcPct val="0"/>
              </a:spcAft>
              <a:buSzPct val="171000"/>
              <a:buFont typeface="Gill Sans" charset="0"/>
              <a:buChar char="•"/>
              <a:defRPr sz="3200" kern="1200">
                <a:solidFill>
                  <a:schemeClr val="tx1"/>
                </a:solidFill>
                <a:latin typeface="+mn-lt"/>
                <a:ea typeface="+mn-ea"/>
                <a:cs typeface="+mn-cs"/>
                <a:sym typeface="Gill Sans" charset="0"/>
              </a:defRPr>
            </a:lvl3pPr>
            <a:lvl4pPr marL="1701800" indent="-444500" algn="l" rtl="0" eaLnBrk="0" fontAlgn="base" hangingPunct="0">
              <a:spcBef>
                <a:spcPts val="1800"/>
              </a:spcBef>
              <a:spcAft>
                <a:spcPct val="0"/>
              </a:spcAft>
              <a:buSzPct val="171000"/>
              <a:buFont typeface="Gill Sans" charset="0"/>
              <a:buChar char="•"/>
              <a:defRPr sz="3200" kern="1200">
                <a:solidFill>
                  <a:schemeClr val="tx1"/>
                </a:solidFill>
                <a:latin typeface="+mn-lt"/>
                <a:ea typeface="+mn-ea"/>
                <a:cs typeface="+mn-cs"/>
                <a:sym typeface="Gill Sans" charset="0"/>
              </a:defRPr>
            </a:lvl4pPr>
            <a:lvl5pPr marL="2044700" indent="-444500" algn="l" rtl="0" eaLnBrk="0" fontAlgn="base" hangingPunct="0">
              <a:spcBef>
                <a:spcPts val="1800"/>
              </a:spcBef>
              <a:spcAft>
                <a:spcPct val="0"/>
              </a:spcAft>
              <a:buSzPct val="171000"/>
              <a:buFont typeface="Gill Sans" charset="0"/>
              <a:buChar char="•"/>
              <a:defRPr sz="3200" kern="1200">
                <a:solidFill>
                  <a:schemeClr val="tx1"/>
                </a:solidFill>
                <a:latin typeface="+mn-lt"/>
                <a:ea typeface="+mn-ea"/>
                <a:cs typeface="+mn-cs"/>
                <a:sym typeface="Gill Sans"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ts val="1800"/>
              </a:spcBef>
              <a:spcAft>
                <a:spcPct val="0"/>
              </a:spcAft>
              <a:buClrTx/>
              <a:buSzPct val="171000"/>
              <a:buFont typeface="Gill Sans" charset="0"/>
              <a:buNone/>
              <a:tabLst/>
              <a:defRPr/>
            </a:pPr>
            <a:r>
              <a:rPr kumimoji="0" lang="en-US" altLang="tr-TR" sz="2100" b="0" i="0" u="none" strike="noStrike" kern="1200" cap="none" spc="0" normalizeH="0" baseline="0" noProof="0" dirty="0" err="1">
                <a:ln>
                  <a:noFill/>
                </a:ln>
                <a:solidFill>
                  <a:srgbClr val="000000"/>
                </a:solidFill>
                <a:effectLst/>
                <a:uLnTx/>
                <a:uFillTx/>
                <a:latin typeface="Courier"/>
                <a:sym typeface="Gill Sans" charset="0"/>
              </a:rPr>
              <a:t>def</a:t>
            </a:r>
            <a:r>
              <a:rPr kumimoji="0" lang="en-US" altLang="tr-TR" sz="2100" b="0" i="0" u="none" strike="noStrike" kern="1200" cap="none" spc="0" normalizeH="0" baseline="0" noProof="0" dirty="0">
                <a:ln>
                  <a:noFill/>
                </a:ln>
                <a:solidFill>
                  <a:srgbClr val="000000"/>
                </a:solidFill>
                <a:effectLst/>
                <a:uLnTx/>
                <a:uFillTx/>
                <a:latin typeface="Courier"/>
                <a:sym typeface="Gill Sans" charset="0"/>
              </a:rPr>
              <a:t> </a:t>
            </a:r>
            <a:r>
              <a:rPr kumimoji="0" lang="en-US" altLang="tr-TR" sz="2100" b="0" i="0" u="none" strike="noStrike" kern="1200" cap="none" spc="0" normalizeH="0" baseline="0" noProof="0" dirty="0" err="1">
                <a:ln>
                  <a:noFill/>
                </a:ln>
                <a:solidFill>
                  <a:srgbClr val="000000"/>
                </a:solidFill>
                <a:effectLst/>
                <a:uLnTx/>
                <a:uFillTx/>
                <a:latin typeface="Courier"/>
                <a:sym typeface="Gill Sans" charset="0"/>
              </a:rPr>
              <a:t>sumNumbers</a:t>
            </a:r>
            <a:r>
              <a:rPr kumimoji="0" lang="en-US" altLang="tr-TR" sz="2100" b="0" i="0" u="none" strike="noStrike" kern="1200" cap="none" spc="0" normalizeH="0" baseline="0" noProof="0" dirty="0">
                <a:ln>
                  <a:noFill/>
                </a:ln>
                <a:solidFill>
                  <a:srgbClr val="000000"/>
                </a:solidFill>
                <a:effectLst/>
                <a:uLnTx/>
                <a:uFillTx/>
                <a:latin typeface="Courier"/>
                <a:sym typeface="Gill Sans" charset="0"/>
              </a:rPr>
              <a:t>(n): </a:t>
            </a:r>
            <a:br>
              <a:rPr kumimoji="0" lang="en-US" altLang="tr-TR" sz="2100" b="0" i="0" u="none" strike="noStrike" kern="1200" cap="none" spc="0" normalizeH="0" baseline="0" noProof="0" dirty="0">
                <a:ln>
                  <a:noFill/>
                </a:ln>
                <a:solidFill>
                  <a:srgbClr val="000000"/>
                </a:solidFill>
                <a:effectLst/>
                <a:uLnTx/>
                <a:uFillTx/>
                <a:latin typeface="Courier"/>
                <a:sym typeface="Gill Sans" charset="0"/>
              </a:rPr>
            </a:br>
            <a:r>
              <a:rPr kumimoji="0" lang="en-US" altLang="tr-TR" sz="2100" b="0" i="0" u="none" strike="noStrike" kern="1200" cap="none" spc="0" normalizeH="0" baseline="0" noProof="0" dirty="0">
                <a:ln>
                  <a:noFill/>
                </a:ln>
                <a:solidFill>
                  <a:srgbClr val="000000"/>
                </a:solidFill>
                <a:effectLst/>
                <a:uLnTx/>
                <a:uFillTx/>
                <a:latin typeface="Courier"/>
                <a:sym typeface="Gill Sans" charset="0"/>
              </a:rPr>
              <a:t>    if n == </a:t>
            </a:r>
            <a:r>
              <a:rPr kumimoji="0" lang="en-US" altLang="tr-TR" sz="2100" b="0" i="0" u="none" strike="noStrike" kern="1200" cap="none" spc="0" normalizeH="0" baseline="0" noProof="0" dirty="0">
                <a:ln>
                  <a:noFill/>
                </a:ln>
                <a:solidFill>
                  <a:srgbClr val="000000"/>
                </a:solidFill>
                <a:effectLst/>
                <a:uLnTx/>
                <a:uFillTx/>
                <a:latin typeface="Courier"/>
                <a:cs typeface="Arial" panose="020B0604020202020204" pitchFamily="34" charset="0"/>
                <a:sym typeface="Gill Sans" charset="0"/>
              </a:rPr>
              <a:t>1</a:t>
            </a:r>
            <a:r>
              <a:rPr kumimoji="0" lang="en-US" altLang="tr-TR" sz="2100" b="0" i="0" u="none" strike="noStrike" kern="1200" cap="none" spc="0" normalizeH="0" baseline="0" noProof="0" dirty="0">
                <a:ln>
                  <a:noFill/>
                </a:ln>
                <a:solidFill>
                  <a:srgbClr val="000000"/>
                </a:solidFill>
                <a:effectLst/>
                <a:uLnTx/>
                <a:uFillTx/>
                <a:latin typeface="Courier"/>
                <a:sym typeface="Gill Sans" charset="0"/>
              </a:rPr>
              <a:t>:</a:t>
            </a:r>
            <a:br>
              <a:rPr kumimoji="0" lang="en-US" altLang="tr-TR" sz="2100" b="0" i="0" u="none" strike="noStrike" kern="1200" cap="none" spc="0" normalizeH="0" baseline="0" noProof="0" dirty="0">
                <a:ln>
                  <a:noFill/>
                </a:ln>
                <a:solidFill>
                  <a:srgbClr val="000000"/>
                </a:solidFill>
                <a:effectLst/>
                <a:uLnTx/>
                <a:uFillTx/>
                <a:latin typeface="Courier"/>
                <a:sym typeface="Gill Sans" charset="0"/>
              </a:rPr>
            </a:br>
            <a:r>
              <a:rPr kumimoji="0" lang="en-US" altLang="tr-TR" sz="2100" b="0" i="0" u="none" strike="noStrike" kern="1200" cap="none" spc="0" normalizeH="0" baseline="0" noProof="0" dirty="0">
                <a:ln>
                  <a:noFill/>
                </a:ln>
                <a:solidFill>
                  <a:srgbClr val="000000"/>
                </a:solidFill>
                <a:effectLst/>
                <a:uLnTx/>
                <a:uFillTx/>
                <a:latin typeface="Courier"/>
                <a:sym typeface="Gill Sans" charset="0"/>
              </a:rPr>
              <a:t>        return </a:t>
            </a:r>
            <a:r>
              <a:rPr kumimoji="0" lang="en-US" altLang="tr-TR" sz="2100" b="0" i="0" u="none" strike="noStrike" kern="1200" cap="none" spc="0" normalizeH="0" baseline="0" noProof="0" dirty="0">
                <a:ln>
                  <a:noFill/>
                </a:ln>
                <a:solidFill>
                  <a:srgbClr val="000000"/>
                </a:solidFill>
                <a:effectLst/>
                <a:uLnTx/>
                <a:uFillTx/>
                <a:latin typeface="Courier"/>
                <a:cs typeface="Arial" panose="020B0604020202020204" pitchFamily="34" charset="0"/>
                <a:sym typeface="Gill Sans" charset="0"/>
              </a:rPr>
              <a:t>1</a:t>
            </a:r>
            <a:r>
              <a:rPr kumimoji="0" lang="en-US" altLang="tr-TR" sz="2100" b="0" i="0" u="none" strike="noStrike" kern="1200" cap="none" spc="0" normalizeH="0" baseline="0" noProof="0" dirty="0">
                <a:ln>
                  <a:noFill/>
                </a:ln>
                <a:solidFill>
                  <a:srgbClr val="000000"/>
                </a:solidFill>
                <a:effectLst/>
                <a:uLnTx/>
                <a:uFillTx/>
                <a:latin typeface="Courier"/>
                <a:sym typeface="Gill Sans" charset="0"/>
              </a:rPr>
              <a:t> </a:t>
            </a:r>
            <a:br>
              <a:rPr kumimoji="0" lang="en-US" altLang="tr-TR" sz="2100" b="0" i="0" u="none" strike="noStrike" kern="1200" cap="none" spc="0" normalizeH="0" baseline="0" noProof="0" dirty="0">
                <a:ln>
                  <a:noFill/>
                </a:ln>
                <a:solidFill>
                  <a:srgbClr val="000000"/>
                </a:solidFill>
                <a:effectLst/>
                <a:uLnTx/>
                <a:uFillTx/>
                <a:latin typeface="Courier"/>
                <a:sym typeface="Gill Sans" charset="0"/>
              </a:rPr>
            </a:br>
            <a:r>
              <a:rPr kumimoji="0" lang="en-US" altLang="tr-TR" sz="2100" b="0" i="0" u="none" strike="noStrike" kern="1200" cap="none" spc="0" normalizeH="0" baseline="0" noProof="0" dirty="0">
                <a:ln>
                  <a:noFill/>
                </a:ln>
                <a:solidFill>
                  <a:srgbClr val="000000"/>
                </a:solidFill>
                <a:effectLst/>
                <a:uLnTx/>
                <a:uFillTx/>
                <a:latin typeface="Courier"/>
                <a:sym typeface="Gill Sans" charset="0"/>
              </a:rPr>
              <a:t>    else:</a:t>
            </a:r>
            <a:br>
              <a:rPr kumimoji="0" lang="en-US" altLang="tr-TR" sz="2100" b="0" i="0" u="none" strike="noStrike" kern="1200" cap="none" spc="0" normalizeH="0" baseline="0" noProof="0" dirty="0">
                <a:ln>
                  <a:noFill/>
                </a:ln>
                <a:solidFill>
                  <a:srgbClr val="000000"/>
                </a:solidFill>
                <a:effectLst/>
                <a:uLnTx/>
                <a:uFillTx/>
                <a:latin typeface="Courier"/>
                <a:sym typeface="Gill Sans" charset="0"/>
              </a:rPr>
            </a:br>
            <a:r>
              <a:rPr kumimoji="0" lang="en-US" altLang="tr-TR" sz="2100" b="0" i="0" u="none" strike="noStrike" kern="1200" cap="none" spc="0" normalizeH="0" baseline="0" noProof="0" dirty="0">
                <a:ln>
                  <a:noFill/>
                </a:ln>
                <a:solidFill>
                  <a:srgbClr val="000000"/>
                </a:solidFill>
                <a:effectLst/>
                <a:uLnTx/>
                <a:uFillTx/>
                <a:latin typeface="Courier"/>
                <a:sym typeface="Gill Sans" charset="0"/>
              </a:rPr>
              <a:t>        return n + </a:t>
            </a:r>
            <a:r>
              <a:rPr kumimoji="0" lang="en-US" altLang="tr-TR" sz="2100" b="0" i="0" u="none" strike="noStrike" kern="1200" cap="none" spc="0" normalizeH="0" baseline="0" noProof="0" dirty="0" err="1">
                <a:ln>
                  <a:noFill/>
                </a:ln>
                <a:solidFill>
                  <a:srgbClr val="000000"/>
                </a:solidFill>
                <a:effectLst/>
                <a:uLnTx/>
                <a:uFillTx/>
                <a:latin typeface="Courier"/>
                <a:sym typeface="Gill Sans" charset="0"/>
              </a:rPr>
              <a:t>sumNumbers</a:t>
            </a:r>
            <a:r>
              <a:rPr kumimoji="0" lang="en-US" altLang="tr-TR" sz="2100" b="0" i="0" u="none" strike="noStrike" kern="1200" cap="none" spc="0" normalizeH="0" baseline="0" noProof="0" dirty="0">
                <a:ln>
                  <a:noFill/>
                </a:ln>
                <a:solidFill>
                  <a:srgbClr val="000000"/>
                </a:solidFill>
                <a:effectLst/>
                <a:uLnTx/>
                <a:uFillTx/>
                <a:latin typeface="Courier"/>
                <a:sym typeface="Gill Sans" charset="0"/>
              </a:rPr>
              <a:t>(n-</a:t>
            </a:r>
            <a:r>
              <a:rPr kumimoji="0" lang="en-US" altLang="tr-TR" sz="2100" b="0" i="0" u="none" strike="noStrike" kern="1200" cap="none" spc="0" normalizeH="0" baseline="0" noProof="0" dirty="0">
                <a:ln>
                  <a:noFill/>
                </a:ln>
                <a:solidFill>
                  <a:srgbClr val="000000"/>
                </a:solidFill>
                <a:effectLst/>
                <a:uLnTx/>
                <a:uFillTx/>
                <a:latin typeface="Courier"/>
                <a:cs typeface="Arial" panose="020B0604020202020204" pitchFamily="34" charset="0"/>
                <a:sym typeface="Gill Sans" charset="0"/>
              </a:rPr>
              <a:t>1</a:t>
            </a:r>
            <a:r>
              <a:rPr kumimoji="0" lang="en-US" altLang="tr-TR" sz="2100" b="0" i="0" u="none" strike="noStrike" kern="1200" cap="none" spc="0" normalizeH="0" baseline="0" noProof="0" dirty="0">
                <a:ln>
                  <a:noFill/>
                </a:ln>
                <a:solidFill>
                  <a:srgbClr val="000000"/>
                </a:solidFill>
                <a:effectLst/>
                <a:uLnTx/>
                <a:uFillTx/>
                <a:latin typeface="Courier"/>
                <a:sym typeface="Gill Sans" charset="0"/>
              </a:rPr>
              <a:t>)</a:t>
            </a:r>
          </a:p>
        </p:txBody>
      </p:sp>
    </p:spTree>
    <p:extLst>
      <p:ext uri="{BB962C8B-B14F-4D97-AF65-F5344CB8AC3E}">
        <p14:creationId xmlns:p14="http://schemas.microsoft.com/office/powerpoint/2010/main" val="2398820330"/>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
          <p:cNvSpPr>
            <a:spLocks noGrp="1" noChangeArrowheads="1"/>
          </p:cNvSpPr>
          <p:nvPr>
            <p:ph type="title"/>
          </p:nvPr>
        </p:nvSpPr>
        <p:spPr>
          <a:xfrm>
            <a:off x="50800" y="50800"/>
            <a:ext cx="10083800" cy="1094904"/>
          </a:xfrm>
        </p:spPr>
        <p:txBody>
          <a:bodyPr/>
          <a:lstStyle/>
          <a:p>
            <a:pPr eaLnBrk="1" hangingPunct="1"/>
            <a:r>
              <a:rPr lang="en-US" altLang="tr-TR" sz="4800" dirty="0">
                <a:solidFill>
                  <a:schemeClr val="accent2"/>
                </a:solidFill>
              </a:rPr>
              <a:t>Recursion</a:t>
            </a:r>
          </a:p>
        </p:txBody>
      </p:sp>
      <p:sp>
        <p:nvSpPr>
          <p:cNvPr id="34819" name="Rectangle 2"/>
          <p:cNvSpPr>
            <a:spLocks noGrp="1" noChangeArrowheads="1"/>
          </p:cNvSpPr>
          <p:nvPr>
            <p:ph type="body" idx="1"/>
          </p:nvPr>
        </p:nvSpPr>
        <p:spPr/>
        <p:txBody>
          <a:bodyPr anchor="t"/>
          <a:lstStyle/>
          <a:p>
            <a:pPr marL="698500" eaLnBrk="1" hangingPunct="1">
              <a:buSzPct val="125000"/>
            </a:pPr>
            <a:r>
              <a:rPr lang="en-US" altLang="tr-TR" sz="2800" dirty="0"/>
              <a:t>&gt;&gt;&gt; </a:t>
            </a:r>
            <a:r>
              <a:rPr lang="en-US" altLang="tr-TR" sz="2800" dirty="0" err="1"/>
              <a:t>sumNumbers</a:t>
            </a:r>
            <a:r>
              <a:rPr lang="en-US" altLang="tr-TR" sz="2800" dirty="0"/>
              <a:t>(5)</a:t>
            </a:r>
            <a:br>
              <a:rPr lang="en-US" altLang="tr-TR" sz="2800" dirty="0"/>
            </a:br>
            <a:br>
              <a:rPr lang="en-US" altLang="tr-TR" sz="2800" dirty="0"/>
            </a:br>
            <a:r>
              <a:rPr lang="en-US" altLang="tr-TR" sz="2800" dirty="0"/>
              <a:t>return 5 + </a:t>
            </a:r>
            <a:r>
              <a:rPr lang="en-US" altLang="tr-TR" sz="2800" dirty="0" err="1"/>
              <a:t>sumNumbers</a:t>
            </a:r>
            <a:r>
              <a:rPr lang="en-US" altLang="tr-TR" sz="2800" dirty="0"/>
              <a:t>(4)</a:t>
            </a:r>
            <a:br>
              <a:rPr lang="en-US" altLang="tr-TR" sz="2800" dirty="0"/>
            </a:br>
            <a:br>
              <a:rPr lang="en-US" altLang="tr-TR" sz="2800" dirty="0"/>
            </a:br>
            <a:r>
              <a:rPr lang="en-US" altLang="tr-TR" sz="2800" dirty="0"/>
              <a:t>                 return 4 + </a:t>
            </a:r>
            <a:r>
              <a:rPr lang="en-US" altLang="tr-TR" sz="2800" dirty="0" err="1"/>
              <a:t>sumNumbers</a:t>
            </a:r>
            <a:r>
              <a:rPr lang="en-US" altLang="tr-TR" sz="2800" dirty="0"/>
              <a:t>(3)</a:t>
            </a:r>
            <a:br>
              <a:rPr lang="en-US" altLang="tr-TR" sz="2800" dirty="0"/>
            </a:br>
            <a:br>
              <a:rPr lang="en-US" altLang="tr-TR" sz="2800" dirty="0"/>
            </a:br>
            <a:r>
              <a:rPr lang="en-US" altLang="tr-TR" sz="2800" dirty="0"/>
              <a:t>                                 </a:t>
            </a:r>
            <a:r>
              <a:rPr lang="en-US" altLang="tr-TR" sz="2800" dirty="0">
                <a:solidFill>
                  <a:srgbClr val="FFFFFF"/>
                </a:solidFill>
              </a:rPr>
              <a:t>return 6 + </a:t>
            </a:r>
            <a:r>
              <a:rPr lang="en-US" altLang="tr-TR" sz="2800" dirty="0" err="1">
                <a:solidFill>
                  <a:srgbClr val="FFFFFF"/>
                </a:solidFill>
              </a:rPr>
              <a:t>addList</a:t>
            </a:r>
            <a:r>
              <a:rPr lang="en-US" altLang="tr-TR" sz="2800" dirty="0">
                <a:solidFill>
                  <a:srgbClr val="FFFFFF"/>
                </a:solidFill>
              </a:rPr>
              <a:t>([-1])</a:t>
            </a:r>
            <a:br>
              <a:rPr lang="en-US" altLang="tr-TR" sz="2800" dirty="0">
                <a:solidFill>
                  <a:srgbClr val="FFFFFF"/>
                </a:solidFill>
              </a:rPr>
            </a:br>
            <a:br>
              <a:rPr lang="en-US" altLang="tr-TR" sz="2800" dirty="0">
                <a:solidFill>
                  <a:srgbClr val="FFFFFF"/>
                </a:solidFill>
              </a:rPr>
            </a:br>
            <a:r>
              <a:rPr lang="en-US" altLang="tr-TR" sz="2800" dirty="0">
                <a:solidFill>
                  <a:srgbClr val="FFFFFF"/>
                </a:solidFill>
              </a:rPr>
              <a:t>                                                  return -1 + </a:t>
            </a:r>
            <a:r>
              <a:rPr lang="en-US" altLang="tr-TR" sz="2800" dirty="0" err="1">
                <a:solidFill>
                  <a:srgbClr val="FFFFFF"/>
                </a:solidFill>
              </a:rPr>
              <a:t>addList</a:t>
            </a:r>
            <a:r>
              <a:rPr lang="en-US" altLang="tr-TR" sz="2800" dirty="0">
                <a:solidFill>
                  <a:srgbClr val="FFFFFF"/>
                </a:solidFill>
              </a:rPr>
              <a:t>([])</a:t>
            </a:r>
            <a:br>
              <a:rPr lang="en-US" altLang="tr-TR" sz="2800" dirty="0">
                <a:solidFill>
                  <a:srgbClr val="FFFFFF"/>
                </a:solidFill>
              </a:rPr>
            </a:br>
            <a:br>
              <a:rPr lang="en-US" altLang="tr-TR" sz="2800" dirty="0">
                <a:solidFill>
                  <a:srgbClr val="FFFFFF"/>
                </a:solidFill>
              </a:rPr>
            </a:br>
            <a:r>
              <a:rPr lang="en-US" altLang="tr-TR" sz="2800" dirty="0">
                <a:solidFill>
                  <a:srgbClr val="FFFFFF"/>
                </a:solidFill>
              </a:rPr>
              <a:t>                                                                   return 0</a:t>
            </a:r>
            <a:br>
              <a:rPr lang="en-US" altLang="tr-TR" sz="2800" dirty="0">
                <a:solidFill>
                  <a:srgbClr val="FFFFFF"/>
                </a:solidFill>
              </a:rPr>
            </a:br>
            <a:endParaRPr lang="en-US" altLang="tr-TR" sz="2800" dirty="0">
              <a:solidFill>
                <a:srgbClr val="FFFFFF"/>
              </a:solidFill>
            </a:endParaRPr>
          </a:p>
        </p:txBody>
      </p:sp>
      <p:sp>
        <p:nvSpPr>
          <p:cNvPr id="5" name="Rectangle 2"/>
          <p:cNvSpPr txBox="1">
            <a:spLocks noChangeArrowheads="1"/>
          </p:cNvSpPr>
          <p:nvPr/>
        </p:nvSpPr>
        <p:spPr bwMode="auto">
          <a:xfrm>
            <a:off x="50800" y="5897563"/>
            <a:ext cx="5534025" cy="1671637"/>
          </a:xfrm>
          <a:prstGeom prst="rect">
            <a:avLst/>
          </a:prstGeom>
          <a:gradFill rotWithShape="1">
            <a:gsLst>
              <a:gs pos="0">
                <a:srgbClr val="E2F1F3"/>
              </a:gs>
              <a:gs pos="50000">
                <a:srgbClr val="D9EEF0"/>
              </a:gs>
              <a:gs pos="100000">
                <a:srgbClr val="BED5D7"/>
              </a:gs>
            </a:gsLst>
            <a:lin ang="5400000"/>
          </a:gradFill>
          <a:ln>
            <a:noFill/>
          </a:ln>
          <a:effectLst>
            <a:outerShdw blurRad="57150" dist="19050" dir="5400000" algn="ctr" rotWithShape="0">
              <a:srgbClr val="80808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lIns="38100" tIns="38100" rIns="38100" bIns="38100" anchor="ctr"/>
          <a:lstStyle>
            <a:lvl1pPr marL="660400" indent="-444500" algn="l" rtl="0" eaLnBrk="0" fontAlgn="base" hangingPunct="0">
              <a:spcBef>
                <a:spcPts val="1800"/>
              </a:spcBef>
              <a:spcAft>
                <a:spcPct val="0"/>
              </a:spcAft>
              <a:buSzPct val="171000"/>
              <a:buFont typeface="Gill Sans" charset="0"/>
              <a:buChar char="•"/>
              <a:defRPr sz="3200" kern="1200">
                <a:solidFill>
                  <a:schemeClr val="tx1"/>
                </a:solidFill>
                <a:latin typeface="+mn-lt"/>
                <a:ea typeface="+mn-ea"/>
                <a:cs typeface="+mn-cs"/>
                <a:sym typeface="Gill Sans" charset="0"/>
              </a:defRPr>
            </a:lvl1pPr>
            <a:lvl2pPr marL="1003300" indent="-444500" algn="l" rtl="0" eaLnBrk="0" fontAlgn="base" hangingPunct="0">
              <a:spcBef>
                <a:spcPts val="1800"/>
              </a:spcBef>
              <a:spcAft>
                <a:spcPct val="0"/>
              </a:spcAft>
              <a:buSzPct val="171000"/>
              <a:buFont typeface="Gill Sans" charset="0"/>
              <a:buChar char="•"/>
              <a:defRPr sz="3200" kern="1200">
                <a:solidFill>
                  <a:schemeClr val="tx1"/>
                </a:solidFill>
                <a:latin typeface="+mn-lt"/>
                <a:ea typeface="+mn-ea"/>
                <a:cs typeface="+mn-cs"/>
                <a:sym typeface="Gill Sans" charset="0"/>
              </a:defRPr>
            </a:lvl2pPr>
            <a:lvl3pPr marL="1346200" indent="-444500" algn="l" rtl="0" eaLnBrk="0" fontAlgn="base" hangingPunct="0">
              <a:spcBef>
                <a:spcPts val="1800"/>
              </a:spcBef>
              <a:spcAft>
                <a:spcPct val="0"/>
              </a:spcAft>
              <a:buSzPct val="171000"/>
              <a:buFont typeface="Gill Sans" charset="0"/>
              <a:buChar char="•"/>
              <a:defRPr sz="3200" kern="1200">
                <a:solidFill>
                  <a:schemeClr val="tx1"/>
                </a:solidFill>
                <a:latin typeface="+mn-lt"/>
                <a:ea typeface="+mn-ea"/>
                <a:cs typeface="+mn-cs"/>
                <a:sym typeface="Gill Sans" charset="0"/>
              </a:defRPr>
            </a:lvl3pPr>
            <a:lvl4pPr marL="1701800" indent="-444500" algn="l" rtl="0" eaLnBrk="0" fontAlgn="base" hangingPunct="0">
              <a:spcBef>
                <a:spcPts val="1800"/>
              </a:spcBef>
              <a:spcAft>
                <a:spcPct val="0"/>
              </a:spcAft>
              <a:buSzPct val="171000"/>
              <a:buFont typeface="Gill Sans" charset="0"/>
              <a:buChar char="•"/>
              <a:defRPr sz="3200" kern="1200">
                <a:solidFill>
                  <a:schemeClr val="tx1"/>
                </a:solidFill>
                <a:latin typeface="+mn-lt"/>
                <a:ea typeface="+mn-ea"/>
                <a:cs typeface="+mn-cs"/>
                <a:sym typeface="Gill Sans" charset="0"/>
              </a:defRPr>
            </a:lvl4pPr>
            <a:lvl5pPr marL="2044700" indent="-444500" algn="l" rtl="0" eaLnBrk="0" fontAlgn="base" hangingPunct="0">
              <a:spcBef>
                <a:spcPts val="1800"/>
              </a:spcBef>
              <a:spcAft>
                <a:spcPct val="0"/>
              </a:spcAft>
              <a:buSzPct val="171000"/>
              <a:buFont typeface="Gill Sans" charset="0"/>
              <a:buChar char="•"/>
              <a:defRPr sz="3200" kern="1200">
                <a:solidFill>
                  <a:schemeClr val="tx1"/>
                </a:solidFill>
                <a:latin typeface="+mn-lt"/>
                <a:ea typeface="+mn-ea"/>
                <a:cs typeface="+mn-cs"/>
                <a:sym typeface="Gill Sans"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ts val="1800"/>
              </a:spcBef>
              <a:spcAft>
                <a:spcPct val="0"/>
              </a:spcAft>
              <a:buClrTx/>
              <a:buSzPct val="171000"/>
              <a:buFont typeface="Gill Sans" charset="0"/>
              <a:buNone/>
              <a:tabLst/>
              <a:defRPr/>
            </a:pPr>
            <a:r>
              <a:rPr kumimoji="0" lang="en-US" altLang="tr-TR" sz="2100" b="0" i="0" u="none" strike="noStrike" kern="1200" cap="none" spc="0" normalizeH="0" baseline="0" noProof="0" dirty="0" err="1">
                <a:ln>
                  <a:noFill/>
                </a:ln>
                <a:solidFill>
                  <a:srgbClr val="000000"/>
                </a:solidFill>
                <a:effectLst/>
                <a:uLnTx/>
                <a:uFillTx/>
                <a:latin typeface="Courier"/>
                <a:sym typeface="Gill Sans" charset="0"/>
              </a:rPr>
              <a:t>def</a:t>
            </a:r>
            <a:r>
              <a:rPr kumimoji="0" lang="en-US" altLang="tr-TR" sz="2100" b="0" i="0" u="none" strike="noStrike" kern="1200" cap="none" spc="0" normalizeH="0" baseline="0" noProof="0" dirty="0">
                <a:ln>
                  <a:noFill/>
                </a:ln>
                <a:solidFill>
                  <a:srgbClr val="000000"/>
                </a:solidFill>
                <a:effectLst/>
                <a:uLnTx/>
                <a:uFillTx/>
                <a:latin typeface="Courier"/>
                <a:sym typeface="Gill Sans" charset="0"/>
              </a:rPr>
              <a:t> </a:t>
            </a:r>
            <a:r>
              <a:rPr kumimoji="0" lang="en-US" altLang="tr-TR" sz="2100" b="0" i="0" u="none" strike="noStrike" kern="1200" cap="none" spc="0" normalizeH="0" baseline="0" noProof="0" dirty="0" err="1">
                <a:ln>
                  <a:noFill/>
                </a:ln>
                <a:solidFill>
                  <a:srgbClr val="000000"/>
                </a:solidFill>
                <a:effectLst/>
                <a:uLnTx/>
                <a:uFillTx/>
                <a:latin typeface="Courier"/>
                <a:sym typeface="Gill Sans" charset="0"/>
              </a:rPr>
              <a:t>sumNumbers</a:t>
            </a:r>
            <a:r>
              <a:rPr kumimoji="0" lang="en-US" altLang="tr-TR" sz="2100" b="0" i="0" u="none" strike="noStrike" kern="1200" cap="none" spc="0" normalizeH="0" baseline="0" noProof="0" dirty="0">
                <a:ln>
                  <a:noFill/>
                </a:ln>
                <a:solidFill>
                  <a:srgbClr val="000000"/>
                </a:solidFill>
                <a:effectLst/>
                <a:uLnTx/>
                <a:uFillTx/>
                <a:latin typeface="Courier"/>
                <a:sym typeface="Gill Sans" charset="0"/>
              </a:rPr>
              <a:t>(n): </a:t>
            </a:r>
            <a:br>
              <a:rPr kumimoji="0" lang="en-US" altLang="tr-TR" sz="2100" b="0" i="0" u="none" strike="noStrike" kern="1200" cap="none" spc="0" normalizeH="0" baseline="0" noProof="0" dirty="0">
                <a:ln>
                  <a:noFill/>
                </a:ln>
                <a:solidFill>
                  <a:srgbClr val="000000"/>
                </a:solidFill>
                <a:effectLst/>
                <a:uLnTx/>
                <a:uFillTx/>
                <a:latin typeface="Courier"/>
                <a:sym typeface="Gill Sans" charset="0"/>
              </a:rPr>
            </a:br>
            <a:r>
              <a:rPr kumimoji="0" lang="en-US" altLang="tr-TR" sz="2100" b="0" i="0" u="none" strike="noStrike" kern="1200" cap="none" spc="0" normalizeH="0" baseline="0" noProof="0" dirty="0">
                <a:ln>
                  <a:noFill/>
                </a:ln>
                <a:solidFill>
                  <a:srgbClr val="000000"/>
                </a:solidFill>
                <a:effectLst/>
                <a:uLnTx/>
                <a:uFillTx/>
                <a:latin typeface="Courier"/>
                <a:sym typeface="Gill Sans" charset="0"/>
              </a:rPr>
              <a:t>    if n == </a:t>
            </a:r>
            <a:r>
              <a:rPr kumimoji="0" lang="en-US" altLang="tr-TR" sz="2100" b="0" i="0" u="none" strike="noStrike" kern="1200" cap="none" spc="0" normalizeH="0" baseline="0" noProof="0" dirty="0">
                <a:ln>
                  <a:noFill/>
                </a:ln>
                <a:solidFill>
                  <a:srgbClr val="000000"/>
                </a:solidFill>
                <a:effectLst/>
                <a:uLnTx/>
                <a:uFillTx/>
                <a:latin typeface="Courier"/>
                <a:cs typeface="Arial" panose="020B0604020202020204" pitchFamily="34" charset="0"/>
                <a:sym typeface="Gill Sans" charset="0"/>
              </a:rPr>
              <a:t>1</a:t>
            </a:r>
            <a:r>
              <a:rPr kumimoji="0" lang="en-US" altLang="tr-TR" sz="2100" b="0" i="0" u="none" strike="noStrike" kern="1200" cap="none" spc="0" normalizeH="0" baseline="0" noProof="0" dirty="0">
                <a:ln>
                  <a:noFill/>
                </a:ln>
                <a:solidFill>
                  <a:srgbClr val="000000"/>
                </a:solidFill>
                <a:effectLst/>
                <a:uLnTx/>
                <a:uFillTx/>
                <a:latin typeface="Courier"/>
                <a:sym typeface="Gill Sans" charset="0"/>
              </a:rPr>
              <a:t>:</a:t>
            </a:r>
            <a:br>
              <a:rPr kumimoji="0" lang="en-US" altLang="tr-TR" sz="2100" b="0" i="0" u="none" strike="noStrike" kern="1200" cap="none" spc="0" normalizeH="0" baseline="0" noProof="0" dirty="0">
                <a:ln>
                  <a:noFill/>
                </a:ln>
                <a:solidFill>
                  <a:srgbClr val="000000"/>
                </a:solidFill>
                <a:effectLst/>
                <a:uLnTx/>
                <a:uFillTx/>
                <a:latin typeface="Courier"/>
                <a:sym typeface="Gill Sans" charset="0"/>
              </a:rPr>
            </a:br>
            <a:r>
              <a:rPr kumimoji="0" lang="en-US" altLang="tr-TR" sz="2100" b="0" i="0" u="none" strike="noStrike" kern="1200" cap="none" spc="0" normalizeH="0" baseline="0" noProof="0" dirty="0">
                <a:ln>
                  <a:noFill/>
                </a:ln>
                <a:solidFill>
                  <a:srgbClr val="000000"/>
                </a:solidFill>
                <a:effectLst/>
                <a:uLnTx/>
                <a:uFillTx/>
                <a:latin typeface="Courier"/>
                <a:sym typeface="Gill Sans" charset="0"/>
              </a:rPr>
              <a:t>        return </a:t>
            </a:r>
            <a:r>
              <a:rPr kumimoji="0" lang="en-US" altLang="tr-TR" sz="2100" b="0" i="0" u="none" strike="noStrike" kern="1200" cap="none" spc="0" normalizeH="0" baseline="0" noProof="0" dirty="0">
                <a:ln>
                  <a:noFill/>
                </a:ln>
                <a:solidFill>
                  <a:srgbClr val="000000"/>
                </a:solidFill>
                <a:effectLst/>
                <a:uLnTx/>
                <a:uFillTx/>
                <a:latin typeface="Courier"/>
                <a:cs typeface="Arial" panose="020B0604020202020204" pitchFamily="34" charset="0"/>
                <a:sym typeface="Gill Sans" charset="0"/>
              </a:rPr>
              <a:t>1</a:t>
            </a:r>
            <a:r>
              <a:rPr kumimoji="0" lang="en-US" altLang="tr-TR" sz="2100" b="0" i="0" u="none" strike="noStrike" kern="1200" cap="none" spc="0" normalizeH="0" baseline="0" noProof="0" dirty="0">
                <a:ln>
                  <a:noFill/>
                </a:ln>
                <a:solidFill>
                  <a:srgbClr val="000000"/>
                </a:solidFill>
                <a:effectLst/>
                <a:uLnTx/>
                <a:uFillTx/>
                <a:latin typeface="Courier"/>
                <a:sym typeface="Gill Sans" charset="0"/>
              </a:rPr>
              <a:t> </a:t>
            </a:r>
            <a:br>
              <a:rPr kumimoji="0" lang="en-US" altLang="tr-TR" sz="2100" b="0" i="0" u="none" strike="noStrike" kern="1200" cap="none" spc="0" normalizeH="0" baseline="0" noProof="0" dirty="0">
                <a:ln>
                  <a:noFill/>
                </a:ln>
                <a:solidFill>
                  <a:srgbClr val="000000"/>
                </a:solidFill>
                <a:effectLst/>
                <a:uLnTx/>
                <a:uFillTx/>
                <a:latin typeface="Courier"/>
                <a:sym typeface="Gill Sans" charset="0"/>
              </a:rPr>
            </a:br>
            <a:r>
              <a:rPr kumimoji="0" lang="en-US" altLang="tr-TR" sz="2100" b="0" i="0" u="none" strike="noStrike" kern="1200" cap="none" spc="0" normalizeH="0" baseline="0" noProof="0" dirty="0">
                <a:ln>
                  <a:noFill/>
                </a:ln>
                <a:solidFill>
                  <a:srgbClr val="000000"/>
                </a:solidFill>
                <a:effectLst/>
                <a:uLnTx/>
                <a:uFillTx/>
                <a:latin typeface="Courier"/>
                <a:sym typeface="Gill Sans" charset="0"/>
              </a:rPr>
              <a:t>    else:</a:t>
            </a:r>
            <a:br>
              <a:rPr kumimoji="0" lang="en-US" altLang="tr-TR" sz="2100" b="0" i="0" u="none" strike="noStrike" kern="1200" cap="none" spc="0" normalizeH="0" baseline="0" noProof="0" dirty="0">
                <a:ln>
                  <a:noFill/>
                </a:ln>
                <a:solidFill>
                  <a:srgbClr val="000000"/>
                </a:solidFill>
                <a:effectLst/>
                <a:uLnTx/>
                <a:uFillTx/>
                <a:latin typeface="Courier"/>
                <a:sym typeface="Gill Sans" charset="0"/>
              </a:rPr>
            </a:br>
            <a:r>
              <a:rPr kumimoji="0" lang="en-US" altLang="tr-TR" sz="2100" b="0" i="0" u="none" strike="noStrike" kern="1200" cap="none" spc="0" normalizeH="0" baseline="0" noProof="0" dirty="0">
                <a:ln>
                  <a:noFill/>
                </a:ln>
                <a:solidFill>
                  <a:srgbClr val="000000"/>
                </a:solidFill>
                <a:effectLst/>
                <a:uLnTx/>
                <a:uFillTx/>
                <a:latin typeface="Courier"/>
                <a:sym typeface="Gill Sans" charset="0"/>
              </a:rPr>
              <a:t>        return n + </a:t>
            </a:r>
            <a:r>
              <a:rPr kumimoji="0" lang="en-US" altLang="tr-TR" sz="2100" b="0" i="0" u="none" strike="noStrike" kern="1200" cap="none" spc="0" normalizeH="0" baseline="0" noProof="0" dirty="0" err="1">
                <a:ln>
                  <a:noFill/>
                </a:ln>
                <a:solidFill>
                  <a:srgbClr val="000000"/>
                </a:solidFill>
                <a:effectLst/>
                <a:uLnTx/>
                <a:uFillTx/>
                <a:latin typeface="Courier"/>
                <a:sym typeface="Gill Sans" charset="0"/>
              </a:rPr>
              <a:t>sumNumbers</a:t>
            </a:r>
            <a:r>
              <a:rPr kumimoji="0" lang="en-US" altLang="tr-TR" sz="2100" b="0" i="0" u="none" strike="noStrike" kern="1200" cap="none" spc="0" normalizeH="0" baseline="0" noProof="0" dirty="0">
                <a:ln>
                  <a:noFill/>
                </a:ln>
                <a:solidFill>
                  <a:srgbClr val="000000"/>
                </a:solidFill>
                <a:effectLst/>
                <a:uLnTx/>
                <a:uFillTx/>
                <a:latin typeface="Courier"/>
                <a:sym typeface="Gill Sans" charset="0"/>
              </a:rPr>
              <a:t>(n-</a:t>
            </a:r>
            <a:r>
              <a:rPr kumimoji="0" lang="en-US" altLang="tr-TR" sz="2100" b="0" i="0" u="none" strike="noStrike" kern="1200" cap="none" spc="0" normalizeH="0" baseline="0" noProof="0" dirty="0">
                <a:ln>
                  <a:noFill/>
                </a:ln>
                <a:solidFill>
                  <a:srgbClr val="000000"/>
                </a:solidFill>
                <a:effectLst/>
                <a:uLnTx/>
                <a:uFillTx/>
                <a:latin typeface="Courier"/>
                <a:cs typeface="Arial" panose="020B0604020202020204" pitchFamily="34" charset="0"/>
                <a:sym typeface="Gill Sans" charset="0"/>
              </a:rPr>
              <a:t>1</a:t>
            </a:r>
            <a:r>
              <a:rPr kumimoji="0" lang="en-US" altLang="tr-TR" sz="2100" b="0" i="0" u="none" strike="noStrike" kern="1200" cap="none" spc="0" normalizeH="0" baseline="0" noProof="0" dirty="0">
                <a:ln>
                  <a:noFill/>
                </a:ln>
                <a:solidFill>
                  <a:srgbClr val="000000"/>
                </a:solidFill>
                <a:effectLst/>
                <a:uLnTx/>
                <a:uFillTx/>
                <a:latin typeface="Courier"/>
                <a:sym typeface="Gill Sans" charset="0"/>
              </a:rPr>
              <a:t>)</a:t>
            </a:r>
          </a:p>
        </p:txBody>
      </p:sp>
    </p:spTree>
    <p:extLst>
      <p:ext uri="{BB962C8B-B14F-4D97-AF65-F5344CB8AC3E}">
        <p14:creationId xmlns:p14="http://schemas.microsoft.com/office/powerpoint/2010/main" val="3167848691"/>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1"/>
          <p:cNvSpPr>
            <a:spLocks noGrp="1" noChangeArrowheads="1"/>
          </p:cNvSpPr>
          <p:nvPr>
            <p:ph type="title"/>
          </p:nvPr>
        </p:nvSpPr>
        <p:spPr>
          <a:xfrm>
            <a:off x="50800" y="50800"/>
            <a:ext cx="10083800" cy="1310928"/>
          </a:xfrm>
        </p:spPr>
        <p:txBody>
          <a:bodyPr/>
          <a:lstStyle/>
          <a:p>
            <a:pPr eaLnBrk="1" hangingPunct="1"/>
            <a:r>
              <a:rPr lang="en-US" altLang="tr-TR" sz="4800" dirty="0">
                <a:solidFill>
                  <a:schemeClr val="accent2"/>
                </a:solidFill>
              </a:rPr>
              <a:t>Recursion</a:t>
            </a:r>
          </a:p>
        </p:txBody>
      </p:sp>
      <p:sp>
        <p:nvSpPr>
          <p:cNvPr id="35843" name="Rectangle 2"/>
          <p:cNvSpPr>
            <a:spLocks noGrp="1" noChangeArrowheads="1"/>
          </p:cNvSpPr>
          <p:nvPr>
            <p:ph type="body" idx="1"/>
          </p:nvPr>
        </p:nvSpPr>
        <p:spPr/>
        <p:txBody>
          <a:bodyPr anchor="t"/>
          <a:lstStyle/>
          <a:p>
            <a:pPr marL="698500" eaLnBrk="1" hangingPunct="1">
              <a:buSzPct val="125000"/>
            </a:pPr>
            <a:r>
              <a:rPr lang="en-US" altLang="tr-TR" sz="2800" dirty="0"/>
              <a:t>&gt;&gt;&gt; </a:t>
            </a:r>
            <a:r>
              <a:rPr lang="en-US" altLang="tr-TR" sz="2800" dirty="0" err="1"/>
              <a:t>sumNumbers</a:t>
            </a:r>
            <a:r>
              <a:rPr lang="en-US" altLang="tr-TR" sz="2800" dirty="0"/>
              <a:t>(5)</a:t>
            </a:r>
            <a:br>
              <a:rPr lang="en-US" altLang="tr-TR" sz="2800" dirty="0"/>
            </a:br>
            <a:br>
              <a:rPr lang="en-US" altLang="tr-TR" sz="2800" dirty="0"/>
            </a:br>
            <a:r>
              <a:rPr lang="en-US" altLang="tr-TR" sz="2800" dirty="0"/>
              <a:t>return 5 + </a:t>
            </a:r>
            <a:r>
              <a:rPr lang="en-US" altLang="tr-TR" sz="2800" dirty="0" err="1"/>
              <a:t>sumNumbers</a:t>
            </a:r>
            <a:r>
              <a:rPr lang="en-US" altLang="tr-TR" sz="2800" dirty="0"/>
              <a:t>(4)</a:t>
            </a:r>
            <a:br>
              <a:rPr lang="en-US" altLang="tr-TR" sz="2800" dirty="0"/>
            </a:br>
            <a:br>
              <a:rPr lang="en-US" altLang="tr-TR" sz="2800" dirty="0"/>
            </a:br>
            <a:r>
              <a:rPr lang="en-US" altLang="tr-TR" sz="2800" dirty="0"/>
              <a:t>                 return 4 + </a:t>
            </a:r>
            <a:r>
              <a:rPr lang="en-US" altLang="tr-TR" sz="2800" dirty="0" err="1"/>
              <a:t>sumNumbers</a:t>
            </a:r>
            <a:r>
              <a:rPr lang="en-US" altLang="tr-TR" sz="2800" dirty="0"/>
              <a:t>(3)</a:t>
            </a:r>
            <a:br>
              <a:rPr lang="en-US" altLang="tr-TR" sz="2800" dirty="0"/>
            </a:br>
            <a:br>
              <a:rPr lang="en-US" altLang="tr-TR" sz="2800" dirty="0"/>
            </a:br>
            <a:r>
              <a:rPr lang="en-US" altLang="tr-TR" sz="2800" dirty="0"/>
              <a:t>                                 return 3 + </a:t>
            </a:r>
            <a:r>
              <a:rPr lang="en-US" altLang="tr-TR" sz="2800" dirty="0" err="1"/>
              <a:t>sumNumbers</a:t>
            </a:r>
            <a:r>
              <a:rPr lang="en-US" altLang="tr-TR" sz="2800" dirty="0"/>
              <a:t>(2)</a:t>
            </a:r>
            <a:br>
              <a:rPr lang="en-US" altLang="tr-TR" sz="2800" dirty="0"/>
            </a:br>
            <a:br>
              <a:rPr lang="en-US" altLang="tr-TR" sz="2800" dirty="0"/>
            </a:br>
            <a:r>
              <a:rPr lang="en-US" altLang="tr-TR" sz="2800" dirty="0"/>
              <a:t>                                                  </a:t>
            </a:r>
            <a:r>
              <a:rPr lang="en-US" altLang="tr-TR" sz="2800" dirty="0">
                <a:solidFill>
                  <a:srgbClr val="FFFFFF"/>
                </a:solidFill>
              </a:rPr>
              <a:t>return -1 + </a:t>
            </a:r>
            <a:r>
              <a:rPr lang="en-US" altLang="tr-TR" sz="2800" dirty="0" err="1">
                <a:solidFill>
                  <a:srgbClr val="FFFFFF"/>
                </a:solidFill>
              </a:rPr>
              <a:t>addList</a:t>
            </a:r>
            <a:r>
              <a:rPr lang="en-US" altLang="tr-TR" sz="2800" dirty="0">
                <a:solidFill>
                  <a:srgbClr val="FFFFFF"/>
                </a:solidFill>
              </a:rPr>
              <a:t>([])</a:t>
            </a:r>
            <a:br>
              <a:rPr lang="en-US" altLang="tr-TR" sz="2800" dirty="0">
                <a:solidFill>
                  <a:srgbClr val="FFFFFF"/>
                </a:solidFill>
              </a:rPr>
            </a:br>
            <a:br>
              <a:rPr lang="en-US" altLang="tr-TR" sz="2800" dirty="0">
                <a:solidFill>
                  <a:srgbClr val="FFFFFF"/>
                </a:solidFill>
              </a:rPr>
            </a:br>
            <a:r>
              <a:rPr lang="en-US" altLang="tr-TR" sz="2800" dirty="0">
                <a:solidFill>
                  <a:srgbClr val="FFFFFF"/>
                </a:solidFill>
              </a:rPr>
              <a:t>                                                                   return 0</a:t>
            </a:r>
            <a:br>
              <a:rPr lang="en-US" altLang="tr-TR" sz="2800" dirty="0">
                <a:solidFill>
                  <a:srgbClr val="FFFFFF"/>
                </a:solidFill>
              </a:rPr>
            </a:br>
            <a:endParaRPr lang="en-US" altLang="tr-TR" sz="2800" dirty="0">
              <a:solidFill>
                <a:srgbClr val="FFFFFF"/>
              </a:solidFill>
            </a:endParaRPr>
          </a:p>
        </p:txBody>
      </p:sp>
      <p:sp>
        <p:nvSpPr>
          <p:cNvPr id="5" name="Rectangle 2"/>
          <p:cNvSpPr txBox="1">
            <a:spLocks noChangeArrowheads="1"/>
          </p:cNvSpPr>
          <p:nvPr/>
        </p:nvSpPr>
        <p:spPr bwMode="auto">
          <a:xfrm>
            <a:off x="50800" y="5897563"/>
            <a:ext cx="5534025" cy="1671637"/>
          </a:xfrm>
          <a:prstGeom prst="rect">
            <a:avLst/>
          </a:prstGeom>
          <a:gradFill rotWithShape="1">
            <a:gsLst>
              <a:gs pos="0">
                <a:srgbClr val="E2F1F3"/>
              </a:gs>
              <a:gs pos="50000">
                <a:srgbClr val="D9EEF0"/>
              </a:gs>
              <a:gs pos="100000">
                <a:srgbClr val="BED5D7"/>
              </a:gs>
            </a:gsLst>
            <a:lin ang="5400000"/>
          </a:gradFill>
          <a:ln>
            <a:noFill/>
          </a:ln>
          <a:effectLst>
            <a:outerShdw blurRad="57150" dist="19050" dir="5400000" algn="ctr" rotWithShape="0">
              <a:srgbClr val="80808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lIns="38100" tIns="38100" rIns="38100" bIns="38100" anchor="ctr"/>
          <a:lstStyle>
            <a:lvl1pPr marL="660400" indent="-444500" algn="l" rtl="0" eaLnBrk="0" fontAlgn="base" hangingPunct="0">
              <a:spcBef>
                <a:spcPts val="1800"/>
              </a:spcBef>
              <a:spcAft>
                <a:spcPct val="0"/>
              </a:spcAft>
              <a:buSzPct val="171000"/>
              <a:buFont typeface="Gill Sans" charset="0"/>
              <a:buChar char="•"/>
              <a:defRPr sz="3200" kern="1200">
                <a:solidFill>
                  <a:schemeClr val="tx1"/>
                </a:solidFill>
                <a:latin typeface="+mn-lt"/>
                <a:ea typeface="+mn-ea"/>
                <a:cs typeface="+mn-cs"/>
                <a:sym typeface="Gill Sans" charset="0"/>
              </a:defRPr>
            </a:lvl1pPr>
            <a:lvl2pPr marL="1003300" indent="-444500" algn="l" rtl="0" eaLnBrk="0" fontAlgn="base" hangingPunct="0">
              <a:spcBef>
                <a:spcPts val="1800"/>
              </a:spcBef>
              <a:spcAft>
                <a:spcPct val="0"/>
              </a:spcAft>
              <a:buSzPct val="171000"/>
              <a:buFont typeface="Gill Sans" charset="0"/>
              <a:buChar char="•"/>
              <a:defRPr sz="3200" kern="1200">
                <a:solidFill>
                  <a:schemeClr val="tx1"/>
                </a:solidFill>
                <a:latin typeface="+mn-lt"/>
                <a:ea typeface="+mn-ea"/>
                <a:cs typeface="+mn-cs"/>
                <a:sym typeface="Gill Sans" charset="0"/>
              </a:defRPr>
            </a:lvl2pPr>
            <a:lvl3pPr marL="1346200" indent="-444500" algn="l" rtl="0" eaLnBrk="0" fontAlgn="base" hangingPunct="0">
              <a:spcBef>
                <a:spcPts val="1800"/>
              </a:spcBef>
              <a:spcAft>
                <a:spcPct val="0"/>
              </a:spcAft>
              <a:buSzPct val="171000"/>
              <a:buFont typeface="Gill Sans" charset="0"/>
              <a:buChar char="•"/>
              <a:defRPr sz="3200" kern="1200">
                <a:solidFill>
                  <a:schemeClr val="tx1"/>
                </a:solidFill>
                <a:latin typeface="+mn-lt"/>
                <a:ea typeface="+mn-ea"/>
                <a:cs typeface="+mn-cs"/>
                <a:sym typeface="Gill Sans" charset="0"/>
              </a:defRPr>
            </a:lvl3pPr>
            <a:lvl4pPr marL="1701800" indent="-444500" algn="l" rtl="0" eaLnBrk="0" fontAlgn="base" hangingPunct="0">
              <a:spcBef>
                <a:spcPts val="1800"/>
              </a:spcBef>
              <a:spcAft>
                <a:spcPct val="0"/>
              </a:spcAft>
              <a:buSzPct val="171000"/>
              <a:buFont typeface="Gill Sans" charset="0"/>
              <a:buChar char="•"/>
              <a:defRPr sz="3200" kern="1200">
                <a:solidFill>
                  <a:schemeClr val="tx1"/>
                </a:solidFill>
                <a:latin typeface="+mn-lt"/>
                <a:ea typeface="+mn-ea"/>
                <a:cs typeface="+mn-cs"/>
                <a:sym typeface="Gill Sans" charset="0"/>
              </a:defRPr>
            </a:lvl4pPr>
            <a:lvl5pPr marL="2044700" indent="-444500" algn="l" rtl="0" eaLnBrk="0" fontAlgn="base" hangingPunct="0">
              <a:spcBef>
                <a:spcPts val="1800"/>
              </a:spcBef>
              <a:spcAft>
                <a:spcPct val="0"/>
              </a:spcAft>
              <a:buSzPct val="171000"/>
              <a:buFont typeface="Gill Sans" charset="0"/>
              <a:buChar char="•"/>
              <a:defRPr sz="3200" kern="1200">
                <a:solidFill>
                  <a:schemeClr val="tx1"/>
                </a:solidFill>
                <a:latin typeface="+mn-lt"/>
                <a:ea typeface="+mn-ea"/>
                <a:cs typeface="+mn-cs"/>
                <a:sym typeface="Gill Sans"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ts val="1800"/>
              </a:spcBef>
              <a:spcAft>
                <a:spcPct val="0"/>
              </a:spcAft>
              <a:buClrTx/>
              <a:buSzPct val="171000"/>
              <a:buFont typeface="Gill Sans" charset="0"/>
              <a:buNone/>
              <a:tabLst/>
              <a:defRPr/>
            </a:pPr>
            <a:r>
              <a:rPr kumimoji="0" lang="en-US" altLang="tr-TR" sz="2100" b="0" i="0" u="none" strike="noStrike" kern="1200" cap="none" spc="0" normalizeH="0" baseline="0" noProof="0" dirty="0" err="1">
                <a:ln>
                  <a:noFill/>
                </a:ln>
                <a:solidFill>
                  <a:srgbClr val="000000"/>
                </a:solidFill>
                <a:effectLst/>
                <a:uLnTx/>
                <a:uFillTx/>
                <a:latin typeface="Courier"/>
                <a:sym typeface="Gill Sans" charset="0"/>
              </a:rPr>
              <a:t>def</a:t>
            </a:r>
            <a:r>
              <a:rPr kumimoji="0" lang="en-US" altLang="tr-TR" sz="2100" b="0" i="0" u="none" strike="noStrike" kern="1200" cap="none" spc="0" normalizeH="0" baseline="0" noProof="0" dirty="0">
                <a:ln>
                  <a:noFill/>
                </a:ln>
                <a:solidFill>
                  <a:srgbClr val="000000"/>
                </a:solidFill>
                <a:effectLst/>
                <a:uLnTx/>
                <a:uFillTx/>
                <a:latin typeface="Courier"/>
                <a:sym typeface="Gill Sans" charset="0"/>
              </a:rPr>
              <a:t> </a:t>
            </a:r>
            <a:r>
              <a:rPr kumimoji="0" lang="en-US" altLang="tr-TR" sz="2100" b="0" i="0" u="none" strike="noStrike" kern="1200" cap="none" spc="0" normalizeH="0" baseline="0" noProof="0" dirty="0" err="1">
                <a:ln>
                  <a:noFill/>
                </a:ln>
                <a:solidFill>
                  <a:srgbClr val="000000"/>
                </a:solidFill>
                <a:effectLst/>
                <a:uLnTx/>
                <a:uFillTx/>
                <a:latin typeface="Courier"/>
                <a:sym typeface="Gill Sans" charset="0"/>
              </a:rPr>
              <a:t>sumNumbers</a:t>
            </a:r>
            <a:r>
              <a:rPr kumimoji="0" lang="en-US" altLang="tr-TR" sz="2100" b="0" i="0" u="none" strike="noStrike" kern="1200" cap="none" spc="0" normalizeH="0" baseline="0" noProof="0" dirty="0">
                <a:ln>
                  <a:noFill/>
                </a:ln>
                <a:solidFill>
                  <a:srgbClr val="000000"/>
                </a:solidFill>
                <a:effectLst/>
                <a:uLnTx/>
                <a:uFillTx/>
                <a:latin typeface="Courier"/>
                <a:sym typeface="Gill Sans" charset="0"/>
              </a:rPr>
              <a:t>(n): </a:t>
            </a:r>
            <a:br>
              <a:rPr kumimoji="0" lang="en-US" altLang="tr-TR" sz="2100" b="0" i="0" u="none" strike="noStrike" kern="1200" cap="none" spc="0" normalizeH="0" baseline="0" noProof="0" dirty="0">
                <a:ln>
                  <a:noFill/>
                </a:ln>
                <a:solidFill>
                  <a:srgbClr val="000000"/>
                </a:solidFill>
                <a:effectLst/>
                <a:uLnTx/>
                <a:uFillTx/>
                <a:latin typeface="Courier"/>
                <a:sym typeface="Gill Sans" charset="0"/>
              </a:rPr>
            </a:br>
            <a:r>
              <a:rPr kumimoji="0" lang="en-US" altLang="tr-TR" sz="2100" b="0" i="0" u="none" strike="noStrike" kern="1200" cap="none" spc="0" normalizeH="0" baseline="0" noProof="0" dirty="0">
                <a:ln>
                  <a:noFill/>
                </a:ln>
                <a:solidFill>
                  <a:srgbClr val="000000"/>
                </a:solidFill>
                <a:effectLst/>
                <a:uLnTx/>
                <a:uFillTx/>
                <a:latin typeface="Courier"/>
                <a:sym typeface="Gill Sans" charset="0"/>
              </a:rPr>
              <a:t>    if n == </a:t>
            </a:r>
            <a:r>
              <a:rPr kumimoji="0" lang="en-US" altLang="tr-TR" sz="2100" b="0" i="0" u="none" strike="noStrike" kern="1200" cap="none" spc="0" normalizeH="0" baseline="0" noProof="0" dirty="0">
                <a:ln>
                  <a:noFill/>
                </a:ln>
                <a:solidFill>
                  <a:srgbClr val="000000"/>
                </a:solidFill>
                <a:effectLst/>
                <a:uLnTx/>
                <a:uFillTx/>
                <a:latin typeface="Courier"/>
                <a:cs typeface="Arial" panose="020B0604020202020204" pitchFamily="34" charset="0"/>
                <a:sym typeface="Gill Sans" charset="0"/>
              </a:rPr>
              <a:t>1</a:t>
            </a:r>
            <a:r>
              <a:rPr kumimoji="0" lang="en-US" altLang="tr-TR" sz="2100" b="0" i="0" u="none" strike="noStrike" kern="1200" cap="none" spc="0" normalizeH="0" baseline="0" noProof="0" dirty="0">
                <a:ln>
                  <a:noFill/>
                </a:ln>
                <a:solidFill>
                  <a:srgbClr val="000000"/>
                </a:solidFill>
                <a:effectLst/>
                <a:uLnTx/>
                <a:uFillTx/>
                <a:latin typeface="Courier"/>
                <a:sym typeface="Gill Sans" charset="0"/>
              </a:rPr>
              <a:t>:</a:t>
            </a:r>
            <a:br>
              <a:rPr kumimoji="0" lang="en-US" altLang="tr-TR" sz="2100" b="0" i="0" u="none" strike="noStrike" kern="1200" cap="none" spc="0" normalizeH="0" baseline="0" noProof="0" dirty="0">
                <a:ln>
                  <a:noFill/>
                </a:ln>
                <a:solidFill>
                  <a:srgbClr val="000000"/>
                </a:solidFill>
                <a:effectLst/>
                <a:uLnTx/>
                <a:uFillTx/>
                <a:latin typeface="Courier"/>
                <a:sym typeface="Gill Sans" charset="0"/>
              </a:rPr>
            </a:br>
            <a:r>
              <a:rPr kumimoji="0" lang="en-US" altLang="tr-TR" sz="2100" b="0" i="0" u="none" strike="noStrike" kern="1200" cap="none" spc="0" normalizeH="0" baseline="0" noProof="0" dirty="0">
                <a:ln>
                  <a:noFill/>
                </a:ln>
                <a:solidFill>
                  <a:srgbClr val="000000"/>
                </a:solidFill>
                <a:effectLst/>
                <a:uLnTx/>
                <a:uFillTx/>
                <a:latin typeface="Courier"/>
                <a:sym typeface="Gill Sans" charset="0"/>
              </a:rPr>
              <a:t>        return </a:t>
            </a:r>
            <a:r>
              <a:rPr kumimoji="0" lang="en-US" altLang="tr-TR" sz="2100" b="0" i="0" u="none" strike="noStrike" kern="1200" cap="none" spc="0" normalizeH="0" baseline="0" noProof="0" dirty="0">
                <a:ln>
                  <a:noFill/>
                </a:ln>
                <a:solidFill>
                  <a:srgbClr val="000000"/>
                </a:solidFill>
                <a:effectLst/>
                <a:uLnTx/>
                <a:uFillTx/>
                <a:latin typeface="Courier"/>
                <a:cs typeface="Arial" panose="020B0604020202020204" pitchFamily="34" charset="0"/>
                <a:sym typeface="Gill Sans" charset="0"/>
              </a:rPr>
              <a:t>1</a:t>
            </a:r>
            <a:r>
              <a:rPr kumimoji="0" lang="en-US" altLang="tr-TR" sz="2100" b="0" i="0" u="none" strike="noStrike" kern="1200" cap="none" spc="0" normalizeH="0" baseline="0" noProof="0" dirty="0">
                <a:ln>
                  <a:noFill/>
                </a:ln>
                <a:solidFill>
                  <a:srgbClr val="000000"/>
                </a:solidFill>
                <a:effectLst/>
                <a:uLnTx/>
                <a:uFillTx/>
                <a:latin typeface="Courier"/>
                <a:sym typeface="Gill Sans" charset="0"/>
              </a:rPr>
              <a:t> </a:t>
            </a:r>
            <a:br>
              <a:rPr kumimoji="0" lang="en-US" altLang="tr-TR" sz="2100" b="0" i="0" u="none" strike="noStrike" kern="1200" cap="none" spc="0" normalizeH="0" baseline="0" noProof="0" dirty="0">
                <a:ln>
                  <a:noFill/>
                </a:ln>
                <a:solidFill>
                  <a:srgbClr val="000000"/>
                </a:solidFill>
                <a:effectLst/>
                <a:uLnTx/>
                <a:uFillTx/>
                <a:latin typeface="Courier"/>
                <a:sym typeface="Gill Sans" charset="0"/>
              </a:rPr>
            </a:br>
            <a:r>
              <a:rPr kumimoji="0" lang="en-US" altLang="tr-TR" sz="2100" b="0" i="0" u="none" strike="noStrike" kern="1200" cap="none" spc="0" normalizeH="0" baseline="0" noProof="0" dirty="0">
                <a:ln>
                  <a:noFill/>
                </a:ln>
                <a:solidFill>
                  <a:srgbClr val="000000"/>
                </a:solidFill>
                <a:effectLst/>
                <a:uLnTx/>
                <a:uFillTx/>
                <a:latin typeface="Courier"/>
                <a:sym typeface="Gill Sans" charset="0"/>
              </a:rPr>
              <a:t>    else:</a:t>
            </a:r>
            <a:br>
              <a:rPr kumimoji="0" lang="en-US" altLang="tr-TR" sz="2100" b="0" i="0" u="none" strike="noStrike" kern="1200" cap="none" spc="0" normalizeH="0" baseline="0" noProof="0" dirty="0">
                <a:ln>
                  <a:noFill/>
                </a:ln>
                <a:solidFill>
                  <a:srgbClr val="000000"/>
                </a:solidFill>
                <a:effectLst/>
                <a:uLnTx/>
                <a:uFillTx/>
                <a:latin typeface="Courier"/>
                <a:sym typeface="Gill Sans" charset="0"/>
              </a:rPr>
            </a:br>
            <a:r>
              <a:rPr kumimoji="0" lang="en-US" altLang="tr-TR" sz="2100" b="0" i="0" u="none" strike="noStrike" kern="1200" cap="none" spc="0" normalizeH="0" baseline="0" noProof="0" dirty="0">
                <a:ln>
                  <a:noFill/>
                </a:ln>
                <a:solidFill>
                  <a:srgbClr val="000000"/>
                </a:solidFill>
                <a:effectLst/>
                <a:uLnTx/>
                <a:uFillTx/>
                <a:latin typeface="Courier"/>
                <a:sym typeface="Gill Sans" charset="0"/>
              </a:rPr>
              <a:t>        return n + </a:t>
            </a:r>
            <a:r>
              <a:rPr kumimoji="0" lang="en-US" altLang="tr-TR" sz="2100" b="0" i="0" u="none" strike="noStrike" kern="1200" cap="none" spc="0" normalizeH="0" baseline="0" noProof="0" dirty="0" err="1">
                <a:ln>
                  <a:noFill/>
                </a:ln>
                <a:solidFill>
                  <a:srgbClr val="000000"/>
                </a:solidFill>
                <a:effectLst/>
                <a:uLnTx/>
                <a:uFillTx/>
                <a:latin typeface="Courier"/>
                <a:sym typeface="Gill Sans" charset="0"/>
              </a:rPr>
              <a:t>sumNumbers</a:t>
            </a:r>
            <a:r>
              <a:rPr kumimoji="0" lang="en-US" altLang="tr-TR" sz="2100" b="0" i="0" u="none" strike="noStrike" kern="1200" cap="none" spc="0" normalizeH="0" baseline="0" noProof="0" dirty="0">
                <a:ln>
                  <a:noFill/>
                </a:ln>
                <a:solidFill>
                  <a:srgbClr val="000000"/>
                </a:solidFill>
                <a:effectLst/>
                <a:uLnTx/>
                <a:uFillTx/>
                <a:latin typeface="Courier"/>
                <a:sym typeface="Gill Sans" charset="0"/>
              </a:rPr>
              <a:t>(n-</a:t>
            </a:r>
            <a:r>
              <a:rPr kumimoji="0" lang="en-US" altLang="tr-TR" sz="2100" b="0" i="0" u="none" strike="noStrike" kern="1200" cap="none" spc="0" normalizeH="0" baseline="0" noProof="0" dirty="0">
                <a:ln>
                  <a:noFill/>
                </a:ln>
                <a:solidFill>
                  <a:srgbClr val="000000"/>
                </a:solidFill>
                <a:effectLst/>
                <a:uLnTx/>
                <a:uFillTx/>
                <a:latin typeface="Courier"/>
                <a:cs typeface="Arial" panose="020B0604020202020204" pitchFamily="34" charset="0"/>
                <a:sym typeface="Gill Sans" charset="0"/>
              </a:rPr>
              <a:t>1</a:t>
            </a:r>
            <a:r>
              <a:rPr kumimoji="0" lang="en-US" altLang="tr-TR" sz="2100" b="0" i="0" u="none" strike="noStrike" kern="1200" cap="none" spc="0" normalizeH="0" baseline="0" noProof="0" dirty="0">
                <a:ln>
                  <a:noFill/>
                </a:ln>
                <a:solidFill>
                  <a:srgbClr val="000000"/>
                </a:solidFill>
                <a:effectLst/>
                <a:uLnTx/>
                <a:uFillTx/>
                <a:latin typeface="Courier"/>
                <a:sym typeface="Gill Sans" charset="0"/>
              </a:rPr>
              <a:t>)</a:t>
            </a:r>
          </a:p>
        </p:txBody>
      </p:sp>
    </p:spTree>
    <p:extLst>
      <p:ext uri="{BB962C8B-B14F-4D97-AF65-F5344CB8AC3E}">
        <p14:creationId xmlns:p14="http://schemas.microsoft.com/office/powerpoint/2010/main" val="3625004730"/>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body" idx="1"/>
          </p:nvPr>
        </p:nvSpPr>
        <p:spPr>
          <a:xfrm>
            <a:off x="0" y="1217712"/>
            <a:ext cx="10083800" cy="5435600"/>
          </a:xfrm>
        </p:spPr>
        <p:txBody>
          <a:bodyPr anchor="t"/>
          <a:lstStyle/>
          <a:p>
            <a:pPr marL="768350" indent="-514350" eaLnBrk="1" hangingPunct="1">
              <a:buSzPct val="125000"/>
            </a:pPr>
            <a:r>
              <a:rPr lang="en-US" altLang="tr-TR" sz="2800" dirty="0"/>
              <a:t>&gt;&gt;&gt; </a:t>
            </a:r>
            <a:r>
              <a:rPr lang="en-US" altLang="tr-TR" sz="2800" dirty="0" err="1"/>
              <a:t>sumNumbers</a:t>
            </a:r>
            <a:r>
              <a:rPr lang="en-US" altLang="tr-TR" sz="2800" dirty="0"/>
              <a:t>(5)</a:t>
            </a:r>
            <a:br>
              <a:rPr lang="en-US" altLang="tr-TR" sz="2800" dirty="0"/>
            </a:br>
            <a:br>
              <a:rPr lang="en-US" altLang="tr-TR" sz="2800" dirty="0"/>
            </a:br>
            <a:r>
              <a:rPr lang="en-US" altLang="tr-TR" sz="2800" dirty="0"/>
              <a:t>return 5 + </a:t>
            </a:r>
            <a:r>
              <a:rPr lang="en-US" altLang="tr-TR" sz="2800" dirty="0" err="1"/>
              <a:t>sumNumbers</a:t>
            </a:r>
            <a:r>
              <a:rPr lang="en-US" altLang="tr-TR" sz="2800" dirty="0"/>
              <a:t>(4)</a:t>
            </a:r>
            <a:br>
              <a:rPr lang="en-US" altLang="tr-TR" sz="2800" dirty="0"/>
            </a:br>
            <a:br>
              <a:rPr lang="en-US" altLang="tr-TR" sz="2800" dirty="0"/>
            </a:br>
            <a:r>
              <a:rPr lang="en-US" altLang="tr-TR" sz="2800" dirty="0"/>
              <a:t>                 return 4 + </a:t>
            </a:r>
            <a:r>
              <a:rPr lang="en-US" altLang="tr-TR" sz="2800" dirty="0" err="1"/>
              <a:t>sumNumbers</a:t>
            </a:r>
            <a:r>
              <a:rPr lang="en-US" altLang="tr-TR" sz="2800" dirty="0"/>
              <a:t>(3)</a:t>
            </a:r>
            <a:br>
              <a:rPr lang="en-US" altLang="tr-TR" sz="2800" dirty="0"/>
            </a:br>
            <a:br>
              <a:rPr lang="en-US" altLang="tr-TR" sz="2800" dirty="0"/>
            </a:br>
            <a:r>
              <a:rPr lang="en-US" altLang="tr-TR" sz="2800" dirty="0"/>
              <a:t>                                 return 3 + </a:t>
            </a:r>
            <a:r>
              <a:rPr lang="en-US" altLang="tr-TR" sz="2800" dirty="0" err="1"/>
              <a:t>sumNumbers</a:t>
            </a:r>
            <a:r>
              <a:rPr lang="en-US" altLang="tr-TR" sz="2800" dirty="0"/>
              <a:t>(2)</a:t>
            </a:r>
          </a:p>
          <a:p>
            <a:pPr marL="698500" eaLnBrk="1" hangingPunct="1">
              <a:buFont typeface="Gill Sans" charset="0"/>
              <a:buNone/>
            </a:pPr>
            <a:br>
              <a:rPr lang="en-US" altLang="tr-TR" sz="2800" dirty="0"/>
            </a:br>
            <a:r>
              <a:rPr lang="en-US" altLang="tr-TR" sz="2800" dirty="0"/>
              <a:t>                                                   return </a:t>
            </a:r>
            <a:r>
              <a:rPr lang="en-US" altLang="tr-TR" sz="2400" dirty="0">
                <a:latin typeface="Arial" panose="020B0604020202020204" pitchFamily="34" charset="0"/>
                <a:cs typeface="Arial" panose="020B0604020202020204" pitchFamily="34" charset="0"/>
              </a:rPr>
              <a:t>2</a:t>
            </a:r>
            <a:r>
              <a:rPr lang="en-US" altLang="tr-TR" sz="2800" dirty="0"/>
              <a:t> + </a:t>
            </a:r>
            <a:r>
              <a:rPr lang="en-US" altLang="tr-TR" sz="2800" dirty="0" err="1"/>
              <a:t>sumNumbers</a:t>
            </a:r>
            <a:r>
              <a:rPr lang="en-US" altLang="tr-TR" sz="2800" dirty="0"/>
              <a:t>(1)</a:t>
            </a:r>
            <a:br>
              <a:rPr lang="en-US" altLang="tr-TR" sz="2800" dirty="0"/>
            </a:br>
            <a:br>
              <a:rPr lang="en-US" altLang="tr-TR" sz="2800" dirty="0"/>
            </a:br>
            <a:r>
              <a:rPr lang="en-US" altLang="tr-TR" sz="2800" dirty="0"/>
              <a:t>                                                                   </a:t>
            </a:r>
            <a:r>
              <a:rPr lang="en-US" altLang="tr-TR" sz="2800" dirty="0">
                <a:solidFill>
                  <a:srgbClr val="FFFFFF"/>
                </a:solidFill>
              </a:rPr>
              <a:t>return 0</a:t>
            </a:r>
            <a:br>
              <a:rPr lang="en-US" altLang="tr-TR" sz="2800" dirty="0">
                <a:solidFill>
                  <a:srgbClr val="FFFFFF"/>
                </a:solidFill>
              </a:rPr>
            </a:br>
            <a:endParaRPr lang="en-US" altLang="tr-TR" sz="2800" dirty="0">
              <a:solidFill>
                <a:srgbClr val="FFFFFF"/>
              </a:solidFill>
            </a:endParaRPr>
          </a:p>
        </p:txBody>
      </p:sp>
      <p:sp>
        <p:nvSpPr>
          <p:cNvPr id="36867" name="Rectangle 1"/>
          <p:cNvSpPr>
            <a:spLocks noGrp="1" noChangeArrowheads="1"/>
          </p:cNvSpPr>
          <p:nvPr>
            <p:ph type="title"/>
          </p:nvPr>
        </p:nvSpPr>
        <p:spPr>
          <a:xfrm>
            <a:off x="50800" y="50800"/>
            <a:ext cx="10083800" cy="1166912"/>
          </a:xfrm>
        </p:spPr>
        <p:txBody>
          <a:bodyPr/>
          <a:lstStyle/>
          <a:p>
            <a:pPr eaLnBrk="1" hangingPunct="1"/>
            <a:r>
              <a:rPr lang="en-US" altLang="tr-TR" sz="4800" dirty="0">
                <a:solidFill>
                  <a:schemeClr val="accent2"/>
                </a:solidFill>
              </a:rPr>
              <a:t>Recursion</a:t>
            </a:r>
          </a:p>
        </p:txBody>
      </p:sp>
      <p:sp>
        <p:nvSpPr>
          <p:cNvPr id="5" name="Rectangle 2"/>
          <p:cNvSpPr txBox="1">
            <a:spLocks noChangeArrowheads="1"/>
          </p:cNvSpPr>
          <p:nvPr/>
        </p:nvSpPr>
        <p:spPr bwMode="auto">
          <a:xfrm>
            <a:off x="50800" y="5897563"/>
            <a:ext cx="5534025" cy="1671637"/>
          </a:xfrm>
          <a:prstGeom prst="rect">
            <a:avLst/>
          </a:prstGeom>
          <a:gradFill rotWithShape="1">
            <a:gsLst>
              <a:gs pos="0">
                <a:srgbClr val="E2F1F3"/>
              </a:gs>
              <a:gs pos="50000">
                <a:srgbClr val="D9EEF0"/>
              </a:gs>
              <a:gs pos="100000">
                <a:srgbClr val="BED5D7"/>
              </a:gs>
            </a:gsLst>
            <a:lin ang="5400000"/>
          </a:gradFill>
          <a:ln>
            <a:noFill/>
          </a:ln>
          <a:effectLst>
            <a:outerShdw blurRad="57150" dist="19050" dir="5400000" algn="ctr" rotWithShape="0">
              <a:srgbClr val="80808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lIns="38100" tIns="38100" rIns="38100" bIns="38100" anchor="ctr"/>
          <a:lstStyle>
            <a:lvl1pPr marL="660400" indent="-444500" algn="l" rtl="0" eaLnBrk="0" fontAlgn="base" hangingPunct="0">
              <a:spcBef>
                <a:spcPts val="1800"/>
              </a:spcBef>
              <a:spcAft>
                <a:spcPct val="0"/>
              </a:spcAft>
              <a:buSzPct val="171000"/>
              <a:buFont typeface="Gill Sans" charset="0"/>
              <a:buChar char="•"/>
              <a:defRPr sz="3200" kern="1200">
                <a:solidFill>
                  <a:schemeClr val="tx1"/>
                </a:solidFill>
                <a:latin typeface="+mn-lt"/>
                <a:ea typeface="+mn-ea"/>
                <a:cs typeface="+mn-cs"/>
                <a:sym typeface="Gill Sans" charset="0"/>
              </a:defRPr>
            </a:lvl1pPr>
            <a:lvl2pPr marL="1003300" indent="-444500" algn="l" rtl="0" eaLnBrk="0" fontAlgn="base" hangingPunct="0">
              <a:spcBef>
                <a:spcPts val="1800"/>
              </a:spcBef>
              <a:spcAft>
                <a:spcPct val="0"/>
              </a:spcAft>
              <a:buSzPct val="171000"/>
              <a:buFont typeface="Gill Sans" charset="0"/>
              <a:buChar char="•"/>
              <a:defRPr sz="3200" kern="1200">
                <a:solidFill>
                  <a:schemeClr val="tx1"/>
                </a:solidFill>
                <a:latin typeface="+mn-lt"/>
                <a:ea typeface="+mn-ea"/>
                <a:cs typeface="+mn-cs"/>
                <a:sym typeface="Gill Sans" charset="0"/>
              </a:defRPr>
            </a:lvl2pPr>
            <a:lvl3pPr marL="1346200" indent="-444500" algn="l" rtl="0" eaLnBrk="0" fontAlgn="base" hangingPunct="0">
              <a:spcBef>
                <a:spcPts val="1800"/>
              </a:spcBef>
              <a:spcAft>
                <a:spcPct val="0"/>
              </a:spcAft>
              <a:buSzPct val="171000"/>
              <a:buFont typeface="Gill Sans" charset="0"/>
              <a:buChar char="•"/>
              <a:defRPr sz="3200" kern="1200">
                <a:solidFill>
                  <a:schemeClr val="tx1"/>
                </a:solidFill>
                <a:latin typeface="+mn-lt"/>
                <a:ea typeface="+mn-ea"/>
                <a:cs typeface="+mn-cs"/>
                <a:sym typeface="Gill Sans" charset="0"/>
              </a:defRPr>
            </a:lvl3pPr>
            <a:lvl4pPr marL="1701800" indent="-444500" algn="l" rtl="0" eaLnBrk="0" fontAlgn="base" hangingPunct="0">
              <a:spcBef>
                <a:spcPts val="1800"/>
              </a:spcBef>
              <a:spcAft>
                <a:spcPct val="0"/>
              </a:spcAft>
              <a:buSzPct val="171000"/>
              <a:buFont typeface="Gill Sans" charset="0"/>
              <a:buChar char="•"/>
              <a:defRPr sz="3200" kern="1200">
                <a:solidFill>
                  <a:schemeClr val="tx1"/>
                </a:solidFill>
                <a:latin typeface="+mn-lt"/>
                <a:ea typeface="+mn-ea"/>
                <a:cs typeface="+mn-cs"/>
                <a:sym typeface="Gill Sans" charset="0"/>
              </a:defRPr>
            </a:lvl4pPr>
            <a:lvl5pPr marL="2044700" indent="-444500" algn="l" rtl="0" eaLnBrk="0" fontAlgn="base" hangingPunct="0">
              <a:spcBef>
                <a:spcPts val="1800"/>
              </a:spcBef>
              <a:spcAft>
                <a:spcPct val="0"/>
              </a:spcAft>
              <a:buSzPct val="171000"/>
              <a:buFont typeface="Gill Sans" charset="0"/>
              <a:buChar char="•"/>
              <a:defRPr sz="3200" kern="1200">
                <a:solidFill>
                  <a:schemeClr val="tx1"/>
                </a:solidFill>
                <a:latin typeface="+mn-lt"/>
                <a:ea typeface="+mn-ea"/>
                <a:cs typeface="+mn-cs"/>
                <a:sym typeface="Gill Sans"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ts val="1800"/>
              </a:spcBef>
              <a:spcAft>
                <a:spcPct val="0"/>
              </a:spcAft>
              <a:buClrTx/>
              <a:buSzPct val="171000"/>
              <a:buFont typeface="Gill Sans" charset="0"/>
              <a:buNone/>
              <a:tabLst/>
              <a:defRPr/>
            </a:pPr>
            <a:r>
              <a:rPr kumimoji="0" lang="en-US" altLang="tr-TR" sz="2100" b="0" i="0" u="none" strike="noStrike" kern="1200" cap="none" spc="0" normalizeH="0" baseline="0" noProof="0" dirty="0" err="1">
                <a:ln>
                  <a:noFill/>
                </a:ln>
                <a:solidFill>
                  <a:srgbClr val="000000"/>
                </a:solidFill>
                <a:effectLst/>
                <a:uLnTx/>
                <a:uFillTx/>
                <a:latin typeface="Courier"/>
                <a:sym typeface="Gill Sans" charset="0"/>
              </a:rPr>
              <a:t>def</a:t>
            </a:r>
            <a:r>
              <a:rPr kumimoji="0" lang="en-US" altLang="tr-TR" sz="2100" b="0" i="0" u="none" strike="noStrike" kern="1200" cap="none" spc="0" normalizeH="0" baseline="0" noProof="0" dirty="0">
                <a:ln>
                  <a:noFill/>
                </a:ln>
                <a:solidFill>
                  <a:srgbClr val="000000"/>
                </a:solidFill>
                <a:effectLst/>
                <a:uLnTx/>
                <a:uFillTx/>
                <a:latin typeface="Courier"/>
                <a:sym typeface="Gill Sans" charset="0"/>
              </a:rPr>
              <a:t> </a:t>
            </a:r>
            <a:r>
              <a:rPr kumimoji="0" lang="en-US" altLang="tr-TR" sz="2100" b="0" i="0" u="none" strike="noStrike" kern="1200" cap="none" spc="0" normalizeH="0" baseline="0" noProof="0" dirty="0" err="1">
                <a:ln>
                  <a:noFill/>
                </a:ln>
                <a:solidFill>
                  <a:srgbClr val="000000"/>
                </a:solidFill>
                <a:effectLst/>
                <a:uLnTx/>
                <a:uFillTx/>
                <a:latin typeface="Courier"/>
                <a:sym typeface="Gill Sans" charset="0"/>
              </a:rPr>
              <a:t>sumNumbers</a:t>
            </a:r>
            <a:r>
              <a:rPr kumimoji="0" lang="en-US" altLang="tr-TR" sz="2100" b="0" i="0" u="none" strike="noStrike" kern="1200" cap="none" spc="0" normalizeH="0" baseline="0" noProof="0" dirty="0">
                <a:ln>
                  <a:noFill/>
                </a:ln>
                <a:solidFill>
                  <a:srgbClr val="000000"/>
                </a:solidFill>
                <a:effectLst/>
                <a:uLnTx/>
                <a:uFillTx/>
                <a:latin typeface="Courier"/>
                <a:sym typeface="Gill Sans" charset="0"/>
              </a:rPr>
              <a:t>(n): </a:t>
            </a:r>
            <a:br>
              <a:rPr kumimoji="0" lang="en-US" altLang="tr-TR" sz="2100" b="0" i="0" u="none" strike="noStrike" kern="1200" cap="none" spc="0" normalizeH="0" baseline="0" noProof="0" dirty="0">
                <a:ln>
                  <a:noFill/>
                </a:ln>
                <a:solidFill>
                  <a:srgbClr val="000000"/>
                </a:solidFill>
                <a:effectLst/>
                <a:uLnTx/>
                <a:uFillTx/>
                <a:latin typeface="Courier"/>
                <a:sym typeface="Gill Sans" charset="0"/>
              </a:rPr>
            </a:br>
            <a:r>
              <a:rPr kumimoji="0" lang="en-US" altLang="tr-TR" sz="2100" b="0" i="0" u="none" strike="noStrike" kern="1200" cap="none" spc="0" normalizeH="0" baseline="0" noProof="0" dirty="0">
                <a:ln>
                  <a:noFill/>
                </a:ln>
                <a:solidFill>
                  <a:srgbClr val="000000"/>
                </a:solidFill>
                <a:effectLst/>
                <a:uLnTx/>
                <a:uFillTx/>
                <a:latin typeface="Courier"/>
                <a:sym typeface="Gill Sans" charset="0"/>
              </a:rPr>
              <a:t>    if n == </a:t>
            </a:r>
            <a:r>
              <a:rPr kumimoji="0" lang="en-US" altLang="tr-TR" sz="2100" b="0" i="0" u="none" strike="noStrike" kern="1200" cap="none" spc="0" normalizeH="0" baseline="0" noProof="0" dirty="0">
                <a:ln>
                  <a:noFill/>
                </a:ln>
                <a:solidFill>
                  <a:srgbClr val="000000"/>
                </a:solidFill>
                <a:effectLst/>
                <a:uLnTx/>
                <a:uFillTx/>
                <a:latin typeface="Courier"/>
                <a:cs typeface="Arial" panose="020B0604020202020204" pitchFamily="34" charset="0"/>
                <a:sym typeface="Gill Sans" charset="0"/>
              </a:rPr>
              <a:t>1</a:t>
            </a:r>
            <a:r>
              <a:rPr kumimoji="0" lang="en-US" altLang="tr-TR" sz="2100" b="0" i="0" u="none" strike="noStrike" kern="1200" cap="none" spc="0" normalizeH="0" baseline="0" noProof="0" dirty="0">
                <a:ln>
                  <a:noFill/>
                </a:ln>
                <a:solidFill>
                  <a:srgbClr val="000000"/>
                </a:solidFill>
                <a:effectLst/>
                <a:uLnTx/>
                <a:uFillTx/>
                <a:latin typeface="Courier"/>
                <a:sym typeface="Gill Sans" charset="0"/>
              </a:rPr>
              <a:t>:</a:t>
            </a:r>
            <a:br>
              <a:rPr kumimoji="0" lang="en-US" altLang="tr-TR" sz="2100" b="0" i="0" u="none" strike="noStrike" kern="1200" cap="none" spc="0" normalizeH="0" baseline="0" noProof="0" dirty="0">
                <a:ln>
                  <a:noFill/>
                </a:ln>
                <a:solidFill>
                  <a:srgbClr val="000000"/>
                </a:solidFill>
                <a:effectLst/>
                <a:uLnTx/>
                <a:uFillTx/>
                <a:latin typeface="Courier"/>
                <a:sym typeface="Gill Sans" charset="0"/>
              </a:rPr>
            </a:br>
            <a:r>
              <a:rPr kumimoji="0" lang="en-US" altLang="tr-TR" sz="2100" b="0" i="0" u="none" strike="noStrike" kern="1200" cap="none" spc="0" normalizeH="0" baseline="0" noProof="0" dirty="0">
                <a:ln>
                  <a:noFill/>
                </a:ln>
                <a:solidFill>
                  <a:srgbClr val="000000"/>
                </a:solidFill>
                <a:effectLst/>
                <a:uLnTx/>
                <a:uFillTx/>
                <a:latin typeface="Courier"/>
                <a:sym typeface="Gill Sans" charset="0"/>
              </a:rPr>
              <a:t>        return </a:t>
            </a:r>
            <a:r>
              <a:rPr kumimoji="0" lang="en-US" altLang="tr-TR" sz="2100" b="0" i="0" u="none" strike="noStrike" kern="1200" cap="none" spc="0" normalizeH="0" baseline="0" noProof="0" dirty="0">
                <a:ln>
                  <a:noFill/>
                </a:ln>
                <a:solidFill>
                  <a:srgbClr val="000000"/>
                </a:solidFill>
                <a:effectLst/>
                <a:uLnTx/>
                <a:uFillTx/>
                <a:latin typeface="Courier"/>
                <a:cs typeface="Arial" panose="020B0604020202020204" pitchFamily="34" charset="0"/>
                <a:sym typeface="Gill Sans" charset="0"/>
              </a:rPr>
              <a:t>1</a:t>
            </a:r>
            <a:r>
              <a:rPr kumimoji="0" lang="en-US" altLang="tr-TR" sz="2100" b="0" i="0" u="none" strike="noStrike" kern="1200" cap="none" spc="0" normalizeH="0" baseline="0" noProof="0" dirty="0">
                <a:ln>
                  <a:noFill/>
                </a:ln>
                <a:solidFill>
                  <a:srgbClr val="000000"/>
                </a:solidFill>
                <a:effectLst/>
                <a:uLnTx/>
                <a:uFillTx/>
                <a:latin typeface="Courier"/>
                <a:sym typeface="Gill Sans" charset="0"/>
              </a:rPr>
              <a:t> </a:t>
            </a:r>
            <a:br>
              <a:rPr kumimoji="0" lang="en-US" altLang="tr-TR" sz="2100" b="0" i="0" u="none" strike="noStrike" kern="1200" cap="none" spc="0" normalizeH="0" baseline="0" noProof="0" dirty="0">
                <a:ln>
                  <a:noFill/>
                </a:ln>
                <a:solidFill>
                  <a:srgbClr val="000000"/>
                </a:solidFill>
                <a:effectLst/>
                <a:uLnTx/>
                <a:uFillTx/>
                <a:latin typeface="Courier"/>
                <a:sym typeface="Gill Sans" charset="0"/>
              </a:rPr>
            </a:br>
            <a:r>
              <a:rPr kumimoji="0" lang="en-US" altLang="tr-TR" sz="2100" b="0" i="0" u="none" strike="noStrike" kern="1200" cap="none" spc="0" normalizeH="0" baseline="0" noProof="0" dirty="0">
                <a:ln>
                  <a:noFill/>
                </a:ln>
                <a:solidFill>
                  <a:srgbClr val="000000"/>
                </a:solidFill>
                <a:effectLst/>
                <a:uLnTx/>
                <a:uFillTx/>
                <a:latin typeface="Courier"/>
                <a:sym typeface="Gill Sans" charset="0"/>
              </a:rPr>
              <a:t>    else:</a:t>
            </a:r>
            <a:br>
              <a:rPr kumimoji="0" lang="en-US" altLang="tr-TR" sz="2100" b="0" i="0" u="none" strike="noStrike" kern="1200" cap="none" spc="0" normalizeH="0" baseline="0" noProof="0" dirty="0">
                <a:ln>
                  <a:noFill/>
                </a:ln>
                <a:solidFill>
                  <a:srgbClr val="000000"/>
                </a:solidFill>
                <a:effectLst/>
                <a:uLnTx/>
                <a:uFillTx/>
                <a:latin typeface="Courier"/>
                <a:sym typeface="Gill Sans" charset="0"/>
              </a:rPr>
            </a:br>
            <a:r>
              <a:rPr kumimoji="0" lang="en-US" altLang="tr-TR" sz="2100" b="0" i="0" u="none" strike="noStrike" kern="1200" cap="none" spc="0" normalizeH="0" baseline="0" noProof="0" dirty="0">
                <a:ln>
                  <a:noFill/>
                </a:ln>
                <a:solidFill>
                  <a:srgbClr val="000000"/>
                </a:solidFill>
                <a:effectLst/>
                <a:uLnTx/>
                <a:uFillTx/>
                <a:latin typeface="Courier"/>
                <a:sym typeface="Gill Sans" charset="0"/>
              </a:rPr>
              <a:t>        return n + </a:t>
            </a:r>
            <a:r>
              <a:rPr kumimoji="0" lang="en-US" altLang="tr-TR" sz="2100" b="0" i="0" u="none" strike="noStrike" kern="1200" cap="none" spc="0" normalizeH="0" baseline="0" noProof="0" dirty="0" err="1">
                <a:ln>
                  <a:noFill/>
                </a:ln>
                <a:solidFill>
                  <a:srgbClr val="000000"/>
                </a:solidFill>
                <a:effectLst/>
                <a:uLnTx/>
                <a:uFillTx/>
                <a:latin typeface="Courier"/>
                <a:sym typeface="Gill Sans" charset="0"/>
              </a:rPr>
              <a:t>sumNumbers</a:t>
            </a:r>
            <a:r>
              <a:rPr kumimoji="0" lang="en-US" altLang="tr-TR" sz="2100" b="0" i="0" u="none" strike="noStrike" kern="1200" cap="none" spc="0" normalizeH="0" baseline="0" noProof="0" dirty="0">
                <a:ln>
                  <a:noFill/>
                </a:ln>
                <a:solidFill>
                  <a:srgbClr val="000000"/>
                </a:solidFill>
                <a:effectLst/>
                <a:uLnTx/>
                <a:uFillTx/>
                <a:latin typeface="Courier"/>
                <a:sym typeface="Gill Sans" charset="0"/>
              </a:rPr>
              <a:t>(n-</a:t>
            </a:r>
            <a:r>
              <a:rPr kumimoji="0" lang="en-US" altLang="tr-TR" sz="2100" b="0" i="0" u="none" strike="noStrike" kern="1200" cap="none" spc="0" normalizeH="0" baseline="0" noProof="0" dirty="0">
                <a:ln>
                  <a:noFill/>
                </a:ln>
                <a:solidFill>
                  <a:srgbClr val="000000"/>
                </a:solidFill>
                <a:effectLst/>
                <a:uLnTx/>
                <a:uFillTx/>
                <a:latin typeface="Courier"/>
                <a:cs typeface="Arial" panose="020B0604020202020204" pitchFamily="34" charset="0"/>
                <a:sym typeface="Gill Sans" charset="0"/>
              </a:rPr>
              <a:t>1</a:t>
            </a:r>
            <a:r>
              <a:rPr kumimoji="0" lang="en-US" altLang="tr-TR" sz="2100" b="0" i="0" u="none" strike="noStrike" kern="1200" cap="none" spc="0" normalizeH="0" baseline="0" noProof="0" dirty="0">
                <a:ln>
                  <a:noFill/>
                </a:ln>
                <a:solidFill>
                  <a:srgbClr val="000000"/>
                </a:solidFill>
                <a:effectLst/>
                <a:uLnTx/>
                <a:uFillTx/>
                <a:latin typeface="Courier"/>
                <a:sym typeface="Gill Sans" charset="0"/>
              </a:rPr>
              <a:t>)</a:t>
            </a:r>
          </a:p>
        </p:txBody>
      </p:sp>
    </p:spTree>
    <p:extLst>
      <p:ext uri="{BB962C8B-B14F-4D97-AF65-F5344CB8AC3E}">
        <p14:creationId xmlns:p14="http://schemas.microsoft.com/office/powerpoint/2010/main" val="2700279257"/>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body" idx="1"/>
          </p:nvPr>
        </p:nvSpPr>
        <p:spPr>
          <a:xfrm>
            <a:off x="-34706" y="1325914"/>
            <a:ext cx="10083800" cy="5435600"/>
          </a:xfrm>
        </p:spPr>
        <p:txBody>
          <a:bodyPr anchor="t"/>
          <a:lstStyle/>
          <a:p>
            <a:pPr marL="698500" eaLnBrk="1" hangingPunct="1">
              <a:buSzPct val="125000"/>
            </a:pPr>
            <a:r>
              <a:rPr lang="en-US" altLang="tr-TR" sz="2800" dirty="0"/>
              <a:t>&gt;&gt;&gt; </a:t>
            </a:r>
            <a:r>
              <a:rPr lang="en-US" altLang="tr-TR" sz="2800" dirty="0" err="1"/>
              <a:t>sumNumbers</a:t>
            </a:r>
            <a:r>
              <a:rPr lang="en-US" altLang="tr-TR" sz="2800" dirty="0"/>
              <a:t>(5)</a:t>
            </a:r>
            <a:br>
              <a:rPr lang="en-US" altLang="tr-TR" sz="2800" dirty="0"/>
            </a:br>
            <a:br>
              <a:rPr lang="en-US" altLang="tr-TR" sz="2800" dirty="0"/>
            </a:br>
            <a:r>
              <a:rPr lang="en-US" altLang="tr-TR" sz="2800" dirty="0"/>
              <a:t>return 5 + </a:t>
            </a:r>
            <a:r>
              <a:rPr lang="en-US" altLang="tr-TR" sz="2800" dirty="0" err="1"/>
              <a:t>sumNumbers</a:t>
            </a:r>
            <a:r>
              <a:rPr lang="en-US" altLang="tr-TR" sz="2800" dirty="0"/>
              <a:t>(4)</a:t>
            </a:r>
            <a:br>
              <a:rPr lang="en-US" altLang="tr-TR" sz="2800" dirty="0"/>
            </a:br>
            <a:br>
              <a:rPr lang="en-US" altLang="tr-TR" sz="2800" dirty="0"/>
            </a:br>
            <a:r>
              <a:rPr lang="en-US" altLang="tr-TR" sz="2800" dirty="0"/>
              <a:t>                 return 4 + </a:t>
            </a:r>
            <a:r>
              <a:rPr lang="en-US" altLang="tr-TR" sz="2800" dirty="0" err="1"/>
              <a:t>sumNumbers</a:t>
            </a:r>
            <a:r>
              <a:rPr lang="en-US" altLang="tr-TR" sz="2800" dirty="0"/>
              <a:t>(3)</a:t>
            </a:r>
            <a:br>
              <a:rPr lang="en-US" altLang="tr-TR" sz="2800" dirty="0"/>
            </a:br>
            <a:br>
              <a:rPr lang="en-US" altLang="tr-TR" sz="2800" dirty="0"/>
            </a:br>
            <a:r>
              <a:rPr lang="en-US" altLang="tr-TR" sz="2800" dirty="0"/>
              <a:t>                                 return 3 + </a:t>
            </a:r>
            <a:r>
              <a:rPr lang="en-US" altLang="tr-TR" sz="2800" dirty="0" err="1"/>
              <a:t>sumNumbers</a:t>
            </a:r>
            <a:r>
              <a:rPr lang="en-US" altLang="tr-TR" sz="2800" dirty="0"/>
              <a:t>(2)</a:t>
            </a:r>
          </a:p>
          <a:p>
            <a:pPr marL="698500" eaLnBrk="1" hangingPunct="1">
              <a:buFont typeface="Gill Sans" charset="0"/>
              <a:buNone/>
            </a:pPr>
            <a:br>
              <a:rPr lang="en-US" altLang="tr-TR" sz="2800" dirty="0"/>
            </a:br>
            <a:r>
              <a:rPr lang="en-US" altLang="tr-TR" sz="2800" dirty="0"/>
              <a:t>                                                   return </a:t>
            </a:r>
            <a:r>
              <a:rPr lang="en-US" altLang="tr-TR" sz="2400" dirty="0">
                <a:latin typeface="Arial" panose="020B0604020202020204" pitchFamily="34" charset="0"/>
                <a:cs typeface="Arial" panose="020B0604020202020204" pitchFamily="34" charset="0"/>
              </a:rPr>
              <a:t>2</a:t>
            </a:r>
            <a:r>
              <a:rPr lang="en-US" altLang="tr-TR" sz="2400" dirty="0"/>
              <a:t> </a:t>
            </a:r>
            <a:r>
              <a:rPr lang="en-US" altLang="tr-TR" sz="2800" dirty="0"/>
              <a:t>+ </a:t>
            </a:r>
            <a:r>
              <a:rPr lang="en-US" altLang="tr-TR" sz="2800" dirty="0" err="1"/>
              <a:t>sumNumbers</a:t>
            </a:r>
            <a:r>
              <a:rPr lang="en-US" altLang="tr-TR" sz="2800" dirty="0"/>
              <a:t>(1)</a:t>
            </a:r>
            <a:br>
              <a:rPr lang="en-US" altLang="tr-TR" sz="2800" dirty="0"/>
            </a:br>
            <a:br>
              <a:rPr lang="en-US" altLang="tr-TR" sz="2800" dirty="0"/>
            </a:br>
            <a:r>
              <a:rPr lang="en-US" altLang="tr-TR" sz="2800" dirty="0"/>
              <a:t>                                                                               return </a:t>
            </a:r>
            <a:r>
              <a:rPr lang="en-US" altLang="tr-TR" sz="2400" dirty="0">
                <a:latin typeface="Arial" panose="020B0604020202020204" pitchFamily="34" charset="0"/>
                <a:cs typeface="Arial" panose="020B0604020202020204" pitchFamily="34" charset="0"/>
              </a:rPr>
              <a:t>1</a:t>
            </a:r>
            <a:br>
              <a:rPr lang="en-US" altLang="tr-TR" sz="2800" dirty="0"/>
            </a:br>
            <a:endParaRPr lang="en-US" altLang="tr-TR" sz="2800" dirty="0"/>
          </a:p>
        </p:txBody>
      </p:sp>
      <p:sp>
        <p:nvSpPr>
          <p:cNvPr id="37891" name="Rectangle 1"/>
          <p:cNvSpPr>
            <a:spLocks noGrp="1" noChangeArrowheads="1"/>
          </p:cNvSpPr>
          <p:nvPr>
            <p:ph type="title"/>
          </p:nvPr>
        </p:nvSpPr>
        <p:spPr>
          <a:xfrm>
            <a:off x="50800" y="50800"/>
            <a:ext cx="10083800" cy="1310928"/>
          </a:xfrm>
        </p:spPr>
        <p:txBody>
          <a:bodyPr/>
          <a:lstStyle/>
          <a:p>
            <a:pPr eaLnBrk="1" hangingPunct="1"/>
            <a:r>
              <a:rPr lang="en-US" altLang="tr-TR" sz="4800" dirty="0">
                <a:solidFill>
                  <a:schemeClr val="accent2"/>
                </a:solidFill>
              </a:rPr>
              <a:t>Recursion</a:t>
            </a:r>
          </a:p>
        </p:txBody>
      </p:sp>
      <p:sp>
        <p:nvSpPr>
          <p:cNvPr id="5" name="Rectangle 2"/>
          <p:cNvSpPr txBox="1">
            <a:spLocks noChangeArrowheads="1"/>
          </p:cNvSpPr>
          <p:nvPr/>
        </p:nvSpPr>
        <p:spPr bwMode="auto">
          <a:xfrm>
            <a:off x="50800" y="5897563"/>
            <a:ext cx="5534025" cy="1671637"/>
          </a:xfrm>
          <a:prstGeom prst="rect">
            <a:avLst/>
          </a:prstGeom>
          <a:gradFill rotWithShape="1">
            <a:gsLst>
              <a:gs pos="0">
                <a:srgbClr val="E2F1F3"/>
              </a:gs>
              <a:gs pos="50000">
                <a:srgbClr val="D9EEF0"/>
              </a:gs>
              <a:gs pos="100000">
                <a:srgbClr val="BED5D7"/>
              </a:gs>
            </a:gsLst>
            <a:lin ang="5400000"/>
          </a:gradFill>
          <a:ln>
            <a:noFill/>
          </a:ln>
          <a:effectLst>
            <a:outerShdw blurRad="57150" dist="19050" dir="5400000" algn="ctr" rotWithShape="0">
              <a:srgbClr val="80808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lIns="38100" tIns="38100" rIns="38100" bIns="38100" anchor="ctr"/>
          <a:lstStyle>
            <a:lvl1pPr marL="660400" indent="-444500" algn="l" rtl="0" eaLnBrk="0" fontAlgn="base" hangingPunct="0">
              <a:spcBef>
                <a:spcPts val="1800"/>
              </a:spcBef>
              <a:spcAft>
                <a:spcPct val="0"/>
              </a:spcAft>
              <a:buSzPct val="171000"/>
              <a:buFont typeface="Gill Sans" charset="0"/>
              <a:buChar char="•"/>
              <a:defRPr sz="3200" kern="1200">
                <a:solidFill>
                  <a:schemeClr val="tx1"/>
                </a:solidFill>
                <a:latin typeface="+mn-lt"/>
                <a:ea typeface="+mn-ea"/>
                <a:cs typeface="+mn-cs"/>
                <a:sym typeface="Gill Sans" charset="0"/>
              </a:defRPr>
            </a:lvl1pPr>
            <a:lvl2pPr marL="1003300" indent="-444500" algn="l" rtl="0" eaLnBrk="0" fontAlgn="base" hangingPunct="0">
              <a:spcBef>
                <a:spcPts val="1800"/>
              </a:spcBef>
              <a:spcAft>
                <a:spcPct val="0"/>
              </a:spcAft>
              <a:buSzPct val="171000"/>
              <a:buFont typeface="Gill Sans" charset="0"/>
              <a:buChar char="•"/>
              <a:defRPr sz="3200" kern="1200">
                <a:solidFill>
                  <a:schemeClr val="tx1"/>
                </a:solidFill>
                <a:latin typeface="+mn-lt"/>
                <a:ea typeface="+mn-ea"/>
                <a:cs typeface="+mn-cs"/>
                <a:sym typeface="Gill Sans" charset="0"/>
              </a:defRPr>
            </a:lvl2pPr>
            <a:lvl3pPr marL="1346200" indent="-444500" algn="l" rtl="0" eaLnBrk="0" fontAlgn="base" hangingPunct="0">
              <a:spcBef>
                <a:spcPts val="1800"/>
              </a:spcBef>
              <a:spcAft>
                <a:spcPct val="0"/>
              </a:spcAft>
              <a:buSzPct val="171000"/>
              <a:buFont typeface="Gill Sans" charset="0"/>
              <a:buChar char="•"/>
              <a:defRPr sz="3200" kern="1200">
                <a:solidFill>
                  <a:schemeClr val="tx1"/>
                </a:solidFill>
                <a:latin typeface="+mn-lt"/>
                <a:ea typeface="+mn-ea"/>
                <a:cs typeface="+mn-cs"/>
                <a:sym typeface="Gill Sans" charset="0"/>
              </a:defRPr>
            </a:lvl3pPr>
            <a:lvl4pPr marL="1701800" indent="-444500" algn="l" rtl="0" eaLnBrk="0" fontAlgn="base" hangingPunct="0">
              <a:spcBef>
                <a:spcPts val="1800"/>
              </a:spcBef>
              <a:spcAft>
                <a:spcPct val="0"/>
              </a:spcAft>
              <a:buSzPct val="171000"/>
              <a:buFont typeface="Gill Sans" charset="0"/>
              <a:buChar char="•"/>
              <a:defRPr sz="3200" kern="1200">
                <a:solidFill>
                  <a:schemeClr val="tx1"/>
                </a:solidFill>
                <a:latin typeface="+mn-lt"/>
                <a:ea typeface="+mn-ea"/>
                <a:cs typeface="+mn-cs"/>
                <a:sym typeface="Gill Sans" charset="0"/>
              </a:defRPr>
            </a:lvl4pPr>
            <a:lvl5pPr marL="2044700" indent="-444500" algn="l" rtl="0" eaLnBrk="0" fontAlgn="base" hangingPunct="0">
              <a:spcBef>
                <a:spcPts val="1800"/>
              </a:spcBef>
              <a:spcAft>
                <a:spcPct val="0"/>
              </a:spcAft>
              <a:buSzPct val="171000"/>
              <a:buFont typeface="Gill Sans" charset="0"/>
              <a:buChar char="•"/>
              <a:defRPr sz="3200" kern="1200">
                <a:solidFill>
                  <a:schemeClr val="tx1"/>
                </a:solidFill>
                <a:latin typeface="+mn-lt"/>
                <a:ea typeface="+mn-ea"/>
                <a:cs typeface="+mn-cs"/>
                <a:sym typeface="Gill Sans"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ts val="1800"/>
              </a:spcBef>
              <a:spcAft>
                <a:spcPct val="0"/>
              </a:spcAft>
              <a:buClrTx/>
              <a:buSzPct val="171000"/>
              <a:buFont typeface="Gill Sans" charset="0"/>
              <a:buNone/>
              <a:tabLst/>
              <a:defRPr/>
            </a:pPr>
            <a:r>
              <a:rPr kumimoji="0" lang="en-US" altLang="tr-TR" sz="2100" b="0" i="0" u="none" strike="noStrike" kern="1200" cap="none" spc="0" normalizeH="0" baseline="0" noProof="0" dirty="0" err="1">
                <a:ln>
                  <a:noFill/>
                </a:ln>
                <a:solidFill>
                  <a:srgbClr val="000000"/>
                </a:solidFill>
                <a:effectLst/>
                <a:uLnTx/>
                <a:uFillTx/>
                <a:latin typeface="Courier"/>
                <a:sym typeface="Gill Sans" charset="0"/>
              </a:rPr>
              <a:t>def</a:t>
            </a:r>
            <a:r>
              <a:rPr kumimoji="0" lang="en-US" altLang="tr-TR" sz="2100" b="0" i="0" u="none" strike="noStrike" kern="1200" cap="none" spc="0" normalizeH="0" baseline="0" noProof="0" dirty="0">
                <a:ln>
                  <a:noFill/>
                </a:ln>
                <a:solidFill>
                  <a:srgbClr val="000000"/>
                </a:solidFill>
                <a:effectLst/>
                <a:uLnTx/>
                <a:uFillTx/>
                <a:latin typeface="Courier"/>
                <a:sym typeface="Gill Sans" charset="0"/>
              </a:rPr>
              <a:t> </a:t>
            </a:r>
            <a:r>
              <a:rPr kumimoji="0" lang="en-US" altLang="tr-TR" sz="2100" b="0" i="0" u="none" strike="noStrike" kern="1200" cap="none" spc="0" normalizeH="0" baseline="0" noProof="0" dirty="0" err="1">
                <a:ln>
                  <a:noFill/>
                </a:ln>
                <a:solidFill>
                  <a:srgbClr val="000000"/>
                </a:solidFill>
                <a:effectLst/>
                <a:uLnTx/>
                <a:uFillTx/>
                <a:latin typeface="Courier"/>
                <a:sym typeface="Gill Sans" charset="0"/>
              </a:rPr>
              <a:t>sumNumbers</a:t>
            </a:r>
            <a:r>
              <a:rPr kumimoji="0" lang="en-US" altLang="tr-TR" sz="2100" b="0" i="0" u="none" strike="noStrike" kern="1200" cap="none" spc="0" normalizeH="0" baseline="0" noProof="0" dirty="0">
                <a:ln>
                  <a:noFill/>
                </a:ln>
                <a:solidFill>
                  <a:srgbClr val="000000"/>
                </a:solidFill>
                <a:effectLst/>
                <a:uLnTx/>
                <a:uFillTx/>
                <a:latin typeface="Courier"/>
                <a:sym typeface="Gill Sans" charset="0"/>
              </a:rPr>
              <a:t>(n): </a:t>
            </a:r>
            <a:br>
              <a:rPr kumimoji="0" lang="en-US" altLang="tr-TR" sz="2100" b="0" i="0" u="none" strike="noStrike" kern="1200" cap="none" spc="0" normalizeH="0" baseline="0" noProof="0" dirty="0">
                <a:ln>
                  <a:noFill/>
                </a:ln>
                <a:solidFill>
                  <a:srgbClr val="000000"/>
                </a:solidFill>
                <a:effectLst/>
                <a:uLnTx/>
                <a:uFillTx/>
                <a:latin typeface="Courier"/>
                <a:sym typeface="Gill Sans" charset="0"/>
              </a:rPr>
            </a:br>
            <a:r>
              <a:rPr kumimoji="0" lang="en-US" altLang="tr-TR" sz="2100" b="0" i="0" u="none" strike="noStrike" kern="1200" cap="none" spc="0" normalizeH="0" baseline="0" noProof="0" dirty="0">
                <a:ln>
                  <a:noFill/>
                </a:ln>
                <a:solidFill>
                  <a:srgbClr val="000000"/>
                </a:solidFill>
                <a:effectLst/>
                <a:uLnTx/>
                <a:uFillTx/>
                <a:latin typeface="Courier"/>
                <a:sym typeface="Gill Sans" charset="0"/>
              </a:rPr>
              <a:t>    if n == </a:t>
            </a:r>
            <a:r>
              <a:rPr kumimoji="0" lang="en-US" altLang="tr-TR" sz="2100" b="0" i="0" u="none" strike="noStrike" kern="1200" cap="none" spc="0" normalizeH="0" baseline="0" noProof="0" dirty="0">
                <a:ln>
                  <a:noFill/>
                </a:ln>
                <a:solidFill>
                  <a:srgbClr val="000000"/>
                </a:solidFill>
                <a:effectLst/>
                <a:uLnTx/>
                <a:uFillTx/>
                <a:latin typeface="Courier"/>
                <a:cs typeface="Arial" panose="020B0604020202020204" pitchFamily="34" charset="0"/>
                <a:sym typeface="Gill Sans" charset="0"/>
              </a:rPr>
              <a:t>1</a:t>
            </a:r>
            <a:r>
              <a:rPr kumimoji="0" lang="en-US" altLang="tr-TR" sz="2100" b="0" i="0" u="none" strike="noStrike" kern="1200" cap="none" spc="0" normalizeH="0" baseline="0" noProof="0" dirty="0">
                <a:ln>
                  <a:noFill/>
                </a:ln>
                <a:solidFill>
                  <a:srgbClr val="000000"/>
                </a:solidFill>
                <a:effectLst/>
                <a:uLnTx/>
                <a:uFillTx/>
                <a:latin typeface="Courier"/>
                <a:sym typeface="Gill Sans" charset="0"/>
              </a:rPr>
              <a:t>:</a:t>
            </a:r>
            <a:br>
              <a:rPr kumimoji="0" lang="en-US" altLang="tr-TR" sz="2100" b="0" i="0" u="none" strike="noStrike" kern="1200" cap="none" spc="0" normalizeH="0" baseline="0" noProof="0" dirty="0">
                <a:ln>
                  <a:noFill/>
                </a:ln>
                <a:solidFill>
                  <a:srgbClr val="000000"/>
                </a:solidFill>
                <a:effectLst/>
                <a:uLnTx/>
                <a:uFillTx/>
                <a:latin typeface="Courier"/>
                <a:sym typeface="Gill Sans" charset="0"/>
              </a:rPr>
            </a:br>
            <a:r>
              <a:rPr kumimoji="0" lang="en-US" altLang="tr-TR" sz="2100" b="0" i="0" u="none" strike="noStrike" kern="1200" cap="none" spc="0" normalizeH="0" baseline="0" noProof="0" dirty="0">
                <a:ln>
                  <a:noFill/>
                </a:ln>
                <a:solidFill>
                  <a:srgbClr val="000000"/>
                </a:solidFill>
                <a:effectLst/>
                <a:uLnTx/>
                <a:uFillTx/>
                <a:latin typeface="Courier"/>
                <a:sym typeface="Gill Sans" charset="0"/>
              </a:rPr>
              <a:t>        return </a:t>
            </a:r>
            <a:r>
              <a:rPr kumimoji="0" lang="en-US" altLang="tr-TR" sz="2100" b="0" i="0" u="none" strike="noStrike" kern="1200" cap="none" spc="0" normalizeH="0" baseline="0" noProof="0" dirty="0">
                <a:ln>
                  <a:noFill/>
                </a:ln>
                <a:solidFill>
                  <a:srgbClr val="000000"/>
                </a:solidFill>
                <a:effectLst/>
                <a:uLnTx/>
                <a:uFillTx/>
                <a:latin typeface="Courier"/>
                <a:cs typeface="Arial" panose="020B0604020202020204" pitchFamily="34" charset="0"/>
                <a:sym typeface="Gill Sans" charset="0"/>
              </a:rPr>
              <a:t>1</a:t>
            </a:r>
            <a:r>
              <a:rPr kumimoji="0" lang="en-US" altLang="tr-TR" sz="2100" b="0" i="0" u="none" strike="noStrike" kern="1200" cap="none" spc="0" normalizeH="0" baseline="0" noProof="0" dirty="0">
                <a:ln>
                  <a:noFill/>
                </a:ln>
                <a:solidFill>
                  <a:srgbClr val="000000"/>
                </a:solidFill>
                <a:effectLst/>
                <a:uLnTx/>
                <a:uFillTx/>
                <a:latin typeface="Courier"/>
                <a:sym typeface="Gill Sans" charset="0"/>
              </a:rPr>
              <a:t> </a:t>
            </a:r>
            <a:br>
              <a:rPr kumimoji="0" lang="en-US" altLang="tr-TR" sz="2100" b="0" i="0" u="none" strike="noStrike" kern="1200" cap="none" spc="0" normalizeH="0" baseline="0" noProof="0" dirty="0">
                <a:ln>
                  <a:noFill/>
                </a:ln>
                <a:solidFill>
                  <a:srgbClr val="000000"/>
                </a:solidFill>
                <a:effectLst/>
                <a:uLnTx/>
                <a:uFillTx/>
                <a:latin typeface="Courier"/>
                <a:sym typeface="Gill Sans" charset="0"/>
              </a:rPr>
            </a:br>
            <a:r>
              <a:rPr kumimoji="0" lang="en-US" altLang="tr-TR" sz="2100" b="0" i="0" u="none" strike="noStrike" kern="1200" cap="none" spc="0" normalizeH="0" baseline="0" noProof="0" dirty="0">
                <a:ln>
                  <a:noFill/>
                </a:ln>
                <a:solidFill>
                  <a:srgbClr val="000000"/>
                </a:solidFill>
                <a:effectLst/>
                <a:uLnTx/>
                <a:uFillTx/>
                <a:latin typeface="Courier"/>
                <a:sym typeface="Gill Sans" charset="0"/>
              </a:rPr>
              <a:t>    else:</a:t>
            </a:r>
            <a:br>
              <a:rPr kumimoji="0" lang="en-US" altLang="tr-TR" sz="2100" b="0" i="0" u="none" strike="noStrike" kern="1200" cap="none" spc="0" normalizeH="0" baseline="0" noProof="0" dirty="0">
                <a:ln>
                  <a:noFill/>
                </a:ln>
                <a:solidFill>
                  <a:srgbClr val="000000"/>
                </a:solidFill>
                <a:effectLst/>
                <a:uLnTx/>
                <a:uFillTx/>
                <a:latin typeface="Courier"/>
                <a:sym typeface="Gill Sans" charset="0"/>
              </a:rPr>
            </a:br>
            <a:r>
              <a:rPr kumimoji="0" lang="en-US" altLang="tr-TR" sz="2100" b="0" i="0" u="none" strike="noStrike" kern="1200" cap="none" spc="0" normalizeH="0" baseline="0" noProof="0" dirty="0">
                <a:ln>
                  <a:noFill/>
                </a:ln>
                <a:solidFill>
                  <a:srgbClr val="000000"/>
                </a:solidFill>
                <a:effectLst/>
                <a:uLnTx/>
                <a:uFillTx/>
                <a:latin typeface="Courier"/>
                <a:sym typeface="Gill Sans" charset="0"/>
              </a:rPr>
              <a:t>        return n + </a:t>
            </a:r>
            <a:r>
              <a:rPr kumimoji="0" lang="en-US" altLang="tr-TR" sz="2100" b="0" i="0" u="none" strike="noStrike" kern="1200" cap="none" spc="0" normalizeH="0" baseline="0" noProof="0" dirty="0" err="1">
                <a:ln>
                  <a:noFill/>
                </a:ln>
                <a:solidFill>
                  <a:srgbClr val="000000"/>
                </a:solidFill>
                <a:effectLst/>
                <a:uLnTx/>
                <a:uFillTx/>
                <a:latin typeface="Courier"/>
                <a:sym typeface="Gill Sans" charset="0"/>
              </a:rPr>
              <a:t>sumNumbers</a:t>
            </a:r>
            <a:r>
              <a:rPr kumimoji="0" lang="en-US" altLang="tr-TR" sz="2100" b="0" i="0" u="none" strike="noStrike" kern="1200" cap="none" spc="0" normalizeH="0" baseline="0" noProof="0" dirty="0">
                <a:ln>
                  <a:noFill/>
                </a:ln>
                <a:solidFill>
                  <a:srgbClr val="000000"/>
                </a:solidFill>
                <a:effectLst/>
                <a:uLnTx/>
                <a:uFillTx/>
                <a:latin typeface="Courier"/>
                <a:sym typeface="Gill Sans" charset="0"/>
              </a:rPr>
              <a:t>(n-</a:t>
            </a:r>
            <a:r>
              <a:rPr kumimoji="0" lang="en-US" altLang="tr-TR" sz="2100" b="0" i="0" u="none" strike="noStrike" kern="1200" cap="none" spc="0" normalizeH="0" baseline="0" noProof="0" dirty="0">
                <a:ln>
                  <a:noFill/>
                </a:ln>
                <a:solidFill>
                  <a:srgbClr val="000000"/>
                </a:solidFill>
                <a:effectLst/>
                <a:uLnTx/>
                <a:uFillTx/>
                <a:latin typeface="Courier"/>
                <a:cs typeface="Arial" panose="020B0604020202020204" pitchFamily="34" charset="0"/>
                <a:sym typeface="Gill Sans" charset="0"/>
              </a:rPr>
              <a:t>1</a:t>
            </a:r>
            <a:r>
              <a:rPr kumimoji="0" lang="en-US" altLang="tr-TR" sz="2100" b="0" i="0" u="none" strike="noStrike" kern="1200" cap="none" spc="0" normalizeH="0" baseline="0" noProof="0" dirty="0">
                <a:ln>
                  <a:noFill/>
                </a:ln>
                <a:solidFill>
                  <a:srgbClr val="000000"/>
                </a:solidFill>
                <a:effectLst/>
                <a:uLnTx/>
                <a:uFillTx/>
                <a:latin typeface="Courier"/>
                <a:sym typeface="Gill Sans" charset="0"/>
              </a:rPr>
              <a:t>)</a:t>
            </a:r>
          </a:p>
        </p:txBody>
      </p:sp>
    </p:spTree>
    <p:extLst>
      <p:ext uri="{BB962C8B-B14F-4D97-AF65-F5344CB8AC3E}">
        <p14:creationId xmlns:p14="http://schemas.microsoft.com/office/powerpoint/2010/main" val="2620912597"/>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body" idx="1"/>
          </p:nvPr>
        </p:nvSpPr>
        <p:spPr>
          <a:xfrm>
            <a:off x="-31903" y="1290288"/>
            <a:ext cx="10083800" cy="5435600"/>
          </a:xfrm>
        </p:spPr>
        <p:txBody>
          <a:bodyPr anchor="t"/>
          <a:lstStyle/>
          <a:p>
            <a:pPr marL="698500" eaLnBrk="1" hangingPunct="1">
              <a:buSzPct val="125000"/>
            </a:pPr>
            <a:r>
              <a:rPr lang="en-US" altLang="tr-TR" sz="2800" dirty="0"/>
              <a:t>&gt;&gt;&gt; </a:t>
            </a:r>
            <a:r>
              <a:rPr lang="en-US" altLang="tr-TR" sz="2800" dirty="0" err="1"/>
              <a:t>sumNumbers</a:t>
            </a:r>
            <a:r>
              <a:rPr lang="en-US" altLang="tr-TR" sz="2800" dirty="0"/>
              <a:t>(5)</a:t>
            </a:r>
            <a:br>
              <a:rPr lang="en-US" altLang="tr-TR" sz="2800" dirty="0"/>
            </a:br>
            <a:br>
              <a:rPr lang="en-US" altLang="tr-TR" sz="2800" dirty="0"/>
            </a:br>
            <a:r>
              <a:rPr lang="en-US" altLang="tr-TR" sz="2800" dirty="0"/>
              <a:t>return 5 + </a:t>
            </a:r>
            <a:r>
              <a:rPr lang="en-US" altLang="tr-TR" sz="2800" dirty="0" err="1"/>
              <a:t>sumNumbers</a:t>
            </a:r>
            <a:r>
              <a:rPr lang="en-US" altLang="tr-TR" sz="2800" dirty="0"/>
              <a:t>(4)</a:t>
            </a:r>
            <a:br>
              <a:rPr lang="en-US" altLang="tr-TR" sz="2800" dirty="0"/>
            </a:br>
            <a:br>
              <a:rPr lang="en-US" altLang="tr-TR" sz="2800" dirty="0"/>
            </a:br>
            <a:r>
              <a:rPr lang="en-US" altLang="tr-TR" sz="2800" dirty="0"/>
              <a:t>                 return 4 + </a:t>
            </a:r>
            <a:r>
              <a:rPr lang="en-US" altLang="tr-TR" sz="2800" dirty="0" err="1"/>
              <a:t>sumNumbers</a:t>
            </a:r>
            <a:r>
              <a:rPr lang="en-US" altLang="tr-TR" sz="2800" dirty="0"/>
              <a:t>(3)</a:t>
            </a:r>
            <a:br>
              <a:rPr lang="en-US" altLang="tr-TR" sz="2800" dirty="0"/>
            </a:br>
            <a:br>
              <a:rPr lang="en-US" altLang="tr-TR" sz="2800" dirty="0"/>
            </a:br>
            <a:r>
              <a:rPr lang="en-US" altLang="tr-TR" sz="2800" dirty="0"/>
              <a:t>                                 return 3 + </a:t>
            </a:r>
            <a:r>
              <a:rPr lang="en-US" altLang="tr-TR" sz="2800" dirty="0" err="1"/>
              <a:t>sumNumbers</a:t>
            </a:r>
            <a:r>
              <a:rPr lang="en-US" altLang="tr-TR" sz="2800" dirty="0"/>
              <a:t>(2)</a:t>
            </a:r>
          </a:p>
          <a:p>
            <a:pPr marL="698500" eaLnBrk="1" hangingPunct="1">
              <a:buFont typeface="Gill Sans" charset="0"/>
              <a:buNone/>
            </a:pPr>
            <a:br>
              <a:rPr lang="en-US" altLang="tr-TR" sz="2800" dirty="0"/>
            </a:br>
            <a:r>
              <a:rPr lang="en-US" altLang="tr-TR" sz="2800" dirty="0"/>
              <a:t>                                                   return </a:t>
            </a:r>
            <a:r>
              <a:rPr lang="en-US" altLang="tr-TR" sz="2400" dirty="0">
                <a:latin typeface="Arial" panose="020B0604020202020204" pitchFamily="34" charset="0"/>
                <a:cs typeface="Arial" panose="020B0604020202020204" pitchFamily="34" charset="0"/>
              </a:rPr>
              <a:t>2</a:t>
            </a:r>
            <a:r>
              <a:rPr lang="en-US" altLang="tr-TR" sz="2800" dirty="0"/>
              <a:t> + </a:t>
            </a:r>
            <a:r>
              <a:rPr lang="en-US" altLang="tr-TR" sz="2800" dirty="0" err="1"/>
              <a:t>sumNumbers</a:t>
            </a:r>
            <a:r>
              <a:rPr lang="en-US" altLang="tr-TR" sz="2800" dirty="0"/>
              <a:t>(1)</a:t>
            </a:r>
            <a:br>
              <a:rPr lang="en-US" altLang="tr-TR" sz="2800" dirty="0"/>
            </a:br>
            <a:br>
              <a:rPr lang="en-US" altLang="tr-TR" sz="2800" dirty="0"/>
            </a:br>
            <a:r>
              <a:rPr lang="en-US" altLang="tr-TR" sz="2800" dirty="0"/>
              <a:t>                                                                               return </a:t>
            </a:r>
            <a:r>
              <a:rPr lang="en-US" altLang="tr-TR" sz="2800" dirty="0">
                <a:latin typeface="Arial" panose="020B0604020202020204" pitchFamily="34" charset="0"/>
                <a:cs typeface="Arial" panose="020B0604020202020204" pitchFamily="34" charset="0"/>
              </a:rPr>
              <a:t>1</a:t>
            </a:r>
            <a:br>
              <a:rPr lang="en-US" altLang="tr-TR" sz="2800" dirty="0"/>
            </a:br>
            <a:endParaRPr lang="en-US" altLang="tr-TR" sz="2800" dirty="0"/>
          </a:p>
        </p:txBody>
      </p:sp>
      <p:sp>
        <p:nvSpPr>
          <p:cNvPr id="5" name="Rectangle 2"/>
          <p:cNvSpPr txBox="1">
            <a:spLocks noChangeArrowheads="1"/>
          </p:cNvSpPr>
          <p:nvPr/>
        </p:nvSpPr>
        <p:spPr bwMode="auto">
          <a:xfrm>
            <a:off x="50800" y="5897563"/>
            <a:ext cx="5534025" cy="1671637"/>
          </a:xfrm>
          <a:prstGeom prst="rect">
            <a:avLst/>
          </a:prstGeom>
          <a:gradFill rotWithShape="1">
            <a:gsLst>
              <a:gs pos="0">
                <a:srgbClr val="E2F1F3"/>
              </a:gs>
              <a:gs pos="50000">
                <a:srgbClr val="D9EEF0"/>
              </a:gs>
              <a:gs pos="100000">
                <a:srgbClr val="BED5D7"/>
              </a:gs>
            </a:gsLst>
            <a:lin ang="5400000"/>
          </a:gradFill>
          <a:ln>
            <a:noFill/>
          </a:ln>
          <a:effectLst>
            <a:outerShdw blurRad="57150" dist="19050" dir="5400000" algn="ctr" rotWithShape="0">
              <a:srgbClr val="80808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lIns="38100" tIns="38100" rIns="38100" bIns="38100" anchor="ctr"/>
          <a:lstStyle>
            <a:lvl1pPr marL="660400" indent="-444500" algn="l" rtl="0" eaLnBrk="0" fontAlgn="base" hangingPunct="0">
              <a:spcBef>
                <a:spcPts val="1800"/>
              </a:spcBef>
              <a:spcAft>
                <a:spcPct val="0"/>
              </a:spcAft>
              <a:buSzPct val="171000"/>
              <a:buFont typeface="Gill Sans" charset="0"/>
              <a:buChar char="•"/>
              <a:defRPr sz="3200" kern="1200">
                <a:solidFill>
                  <a:schemeClr val="tx1"/>
                </a:solidFill>
                <a:latin typeface="+mn-lt"/>
                <a:ea typeface="+mn-ea"/>
                <a:cs typeface="+mn-cs"/>
                <a:sym typeface="Gill Sans" charset="0"/>
              </a:defRPr>
            </a:lvl1pPr>
            <a:lvl2pPr marL="1003300" indent="-444500" algn="l" rtl="0" eaLnBrk="0" fontAlgn="base" hangingPunct="0">
              <a:spcBef>
                <a:spcPts val="1800"/>
              </a:spcBef>
              <a:spcAft>
                <a:spcPct val="0"/>
              </a:spcAft>
              <a:buSzPct val="171000"/>
              <a:buFont typeface="Gill Sans" charset="0"/>
              <a:buChar char="•"/>
              <a:defRPr sz="3200" kern="1200">
                <a:solidFill>
                  <a:schemeClr val="tx1"/>
                </a:solidFill>
                <a:latin typeface="+mn-lt"/>
                <a:ea typeface="+mn-ea"/>
                <a:cs typeface="+mn-cs"/>
                <a:sym typeface="Gill Sans" charset="0"/>
              </a:defRPr>
            </a:lvl2pPr>
            <a:lvl3pPr marL="1346200" indent="-444500" algn="l" rtl="0" eaLnBrk="0" fontAlgn="base" hangingPunct="0">
              <a:spcBef>
                <a:spcPts val="1800"/>
              </a:spcBef>
              <a:spcAft>
                <a:spcPct val="0"/>
              </a:spcAft>
              <a:buSzPct val="171000"/>
              <a:buFont typeface="Gill Sans" charset="0"/>
              <a:buChar char="•"/>
              <a:defRPr sz="3200" kern="1200">
                <a:solidFill>
                  <a:schemeClr val="tx1"/>
                </a:solidFill>
                <a:latin typeface="+mn-lt"/>
                <a:ea typeface="+mn-ea"/>
                <a:cs typeface="+mn-cs"/>
                <a:sym typeface="Gill Sans" charset="0"/>
              </a:defRPr>
            </a:lvl3pPr>
            <a:lvl4pPr marL="1701800" indent="-444500" algn="l" rtl="0" eaLnBrk="0" fontAlgn="base" hangingPunct="0">
              <a:spcBef>
                <a:spcPts val="1800"/>
              </a:spcBef>
              <a:spcAft>
                <a:spcPct val="0"/>
              </a:spcAft>
              <a:buSzPct val="171000"/>
              <a:buFont typeface="Gill Sans" charset="0"/>
              <a:buChar char="•"/>
              <a:defRPr sz="3200" kern="1200">
                <a:solidFill>
                  <a:schemeClr val="tx1"/>
                </a:solidFill>
                <a:latin typeface="+mn-lt"/>
                <a:ea typeface="+mn-ea"/>
                <a:cs typeface="+mn-cs"/>
                <a:sym typeface="Gill Sans" charset="0"/>
              </a:defRPr>
            </a:lvl4pPr>
            <a:lvl5pPr marL="2044700" indent="-444500" algn="l" rtl="0" eaLnBrk="0" fontAlgn="base" hangingPunct="0">
              <a:spcBef>
                <a:spcPts val="1800"/>
              </a:spcBef>
              <a:spcAft>
                <a:spcPct val="0"/>
              </a:spcAft>
              <a:buSzPct val="171000"/>
              <a:buFont typeface="Gill Sans" charset="0"/>
              <a:buChar char="•"/>
              <a:defRPr sz="3200" kern="1200">
                <a:solidFill>
                  <a:schemeClr val="tx1"/>
                </a:solidFill>
                <a:latin typeface="+mn-lt"/>
                <a:ea typeface="+mn-ea"/>
                <a:cs typeface="+mn-cs"/>
                <a:sym typeface="Gill Sans"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ts val="1800"/>
              </a:spcBef>
              <a:spcAft>
                <a:spcPct val="0"/>
              </a:spcAft>
              <a:buClrTx/>
              <a:buSzPct val="171000"/>
              <a:buFont typeface="Gill Sans" charset="0"/>
              <a:buNone/>
              <a:tabLst/>
              <a:defRPr/>
            </a:pPr>
            <a:r>
              <a:rPr kumimoji="0" lang="en-US" altLang="tr-TR" sz="2100" b="0" i="0" u="none" strike="noStrike" kern="1200" cap="none" spc="0" normalizeH="0" baseline="0" noProof="0" dirty="0" err="1">
                <a:ln>
                  <a:noFill/>
                </a:ln>
                <a:solidFill>
                  <a:srgbClr val="000000"/>
                </a:solidFill>
                <a:effectLst/>
                <a:uLnTx/>
                <a:uFillTx/>
                <a:latin typeface="Courier"/>
                <a:sym typeface="Gill Sans" charset="0"/>
              </a:rPr>
              <a:t>def</a:t>
            </a:r>
            <a:r>
              <a:rPr kumimoji="0" lang="en-US" altLang="tr-TR" sz="2100" b="0" i="0" u="none" strike="noStrike" kern="1200" cap="none" spc="0" normalizeH="0" baseline="0" noProof="0" dirty="0">
                <a:ln>
                  <a:noFill/>
                </a:ln>
                <a:solidFill>
                  <a:srgbClr val="000000"/>
                </a:solidFill>
                <a:effectLst/>
                <a:uLnTx/>
                <a:uFillTx/>
                <a:latin typeface="Courier"/>
                <a:sym typeface="Gill Sans" charset="0"/>
              </a:rPr>
              <a:t> </a:t>
            </a:r>
            <a:r>
              <a:rPr kumimoji="0" lang="en-US" altLang="tr-TR" sz="2100" b="0" i="0" u="none" strike="noStrike" kern="1200" cap="none" spc="0" normalizeH="0" baseline="0" noProof="0" dirty="0" err="1">
                <a:ln>
                  <a:noFill/>
                </a:ln>
                <a:solidFill>
                  <a:srgbClr val="000000"/>
                </a:solidFill>
                <a:effectLst/>
                <a:uLnTx/>
                <a:uFillTx/>
                <a:latin typeface="Courier"/>
                <a:sym typeface="Gill Sans" charset="0"/>
              </a:rPr>
              <a:t>sumNumbers</a:t>
            </a:r>
            <a:r>
              <a:rPr kumimoji="0" lang="en-US" altLang="tr-TR" sz="2100" b="0" i="0" u="none" strike="noStrike" kern="1200" cap="none" spc="0" normalizeH="0" baseline="0" noProof="0" dirty="0">
                <a:ln>
                  <a:noFill/>
                </a:ln>
                <a:solidFill>
                  <a:srgbClr val="000000"/>
                </a:solidFill>
                <a:effectLst/>
                <a:uLnTx/>
                <a:uFillTx/>
                <a:latin typeface="Courier"/>
                <a:sym typeface="Gill Sans" charset="0"/>
              </a:rPr>
              <a:t>(n): </a:t>
            </a:r>
            <a:br>
              <a:rPr kumimoji="0" lang="en-US" altLang="tr-TR" sz="2100" b="0" i="0" u="none" strike="noStrike" kern="1200" cap="none" spc="0" normalizeH="0" baseline="0" noProof="0" dirty="0">
                <a:ln>
                  <a:noFill/>
                </a:ln>
                <a:solidFill>
                  <a:srgbClr val="000000"/>
                </a:solidFill>
                <a:effectLst/>
                <a:uLnTx/>
                <a:uFillTx/>
                <a:latin typeface="Courier"/>
                <a:sym typeface="Gill Sans" charset="0"/>
              </a:rPr>
            </a:br>
            <a:r>
              <a:rPr kumimoji="0" lang="en-US" altLang="tr-TR" sz="2100" b="0" i="0" u="none" strike="noStrike" kern="1200" cap="none" spc="0" normalizeH="0" baseline="0" noProof="0" dirty="0">
                <a:ln>
                  <a:noFill/>
                </a:ln>
                <a:solidFill>
                  <a:srgbClr val="000000"/>
                </a:solidFill>
                <a:effectLst/>
                <a:uLnTx/>
                <a:uFillTx/>
                <a:latin typeface="Courier"/>
                <a:sym typeface="Gill Sans" charset="0"/>
              </a:rPr>
              <a:t>    if n == </a:t>
            </a:r>
            <a:r>
              <a:rPr kumimoji="0" lang="en-US" altLang="tr-TR" sz="2100" b="0" i="0" u="none" strike="noStrike" kern="1200" cap="none" spc="0" normalizeH="0" baseline="0" noProof="0" dirty="0">
                <a:ln>
                  <a:noFill/>
                </a:ln>
                <a:solidFill>
                  <a:srgbClr val="000000"/>
                </a:solidFill>
                <a:effectLst/>
                <a:uLnTx/>
                <a:uFillTx/>
                <a:latin typeface="Courier"/>
                <a:cs typeface="Arial" panose="020B0604020202020204" pitchFamily="34" charset="0"/>
                <a:sym typeface="Gill Sans" charset="0"/>
              </a:rPr>
              <a:t>1</a:t>
            </a:r>
            <a:r>
              <a:rPr kumimoji="0" lang="en-US" altLang="tr-TR" sz="2100" b="0" i="0" u="none" strike="noStrike" kern="1200" cap="none" spc="0" normalizeH="0" baseline="0" noProof="0" dirty="0">
                <a:ln>
                  <a:noFill/>
                </a:ln>
                <a:solidFill>
                  <a:srgbClr val="000000"/>
                </a:solidFill>
                <a:effectLst/>
                <a:uLnTx/>
                <a:uFillTx/>
                <a:latin typeface="Courier"/>
                <a:sym typeface="Gill Sans" charset="0"/>
              </a:rPr>
              <a:t>:</a:t>
            </a:r>
            <a:br>
              <a:rPr kumimoji="0" lang="en-US" altLang="tr-TR" sz="2100" b="0" i="0" u="none" strike="noStrike" kern="1200" cap="none" spc="0" normalizeH="0" baseline="0" noProof="0" dirty="0">
                <a:ln>
                  <a:noFill/>
                </a:ln>
                <a:solidFill>
                  <a:srgbClr val="000000"/>
                </a:solidFill>
                <a:effectLst/>
                <a:uLnTx/>
                <a:uFillTx/>
                <a:latin typeface="Courier"/>
                <a:sym typeface="Gill Sans" charset="0"/>
              </a:rPr>
            </a:br>
            <a:r>
              <a:rPr kumimoji="0" lang="en-US" altLang="tr-TR" sz="2100" b="0" i="0" u="none" strike="noStrike" kern="1200" cap="none" spc="0" normalizeH="0" baseline="0" noProof="0" dirty="0">
                <a:ln>
                  <a:noFill/>
                </a:ln>
                <a:solidFill>
                  <a:srgbClr val="000000"/>
                </a:solidFill>
                <a:effectLst/>
                <a:uLnTx/>
                <a:uFillTx/>
                <a:latin typeface="Courier"/>
                <a:sym typeface="Gill Sans" charset="0"/>
              </a:rPr>
              <a:t>        return </a:t>
            </a:r>
            <a:r>
              <a:rPr kumimoji="0" lang="en-US" altLang="tr-TR" sz="2100" b="0" i="0" u="none" strike="noStrike" kern="1200" cap="none" spc="0" normalizeH="0" baseline="0" noProof="0" dirty="0">
                <a:ln>
                  <a:noFill/>
                </a:ln>
                <a:solidFill>
                  <a:srgbClr val="000000"/>
                </a:solidFill>
                <a:effectLst/>
                <a:uLnTx/>
                <a:uFillTx/>
                <a:latin typeface="Courier"/>
                <a:cs typeface="Arial" panose="020B0604020202020204" pitchFamily="34" charset="0"/>
                <a:sym typeface="Gill Sans" charset="0"/>
              </a:rPr>
              <a:t>1</a:t>
            </a:r>
            <a:r>
              <a:rPr kumimoji="0" lang="en-US" altLang="tr-TR" sz="2100" b="0" i="0" u="none" strike="noStrike" kern="1200" cap="none" spc="0" normalizeH="0" baseline="0" noProof="0" dirty="0">
                <a:ln>
                  <a:noFill/>
                </a:ln>
                <a:solidFill>
                  <a:srgbClr val="000000"/>
                </a:solidFill>
                <a:effectLst/>
                <a:uLnTx/>
                <a:uFillTx/>
                <a:latin typeface="Courier"/>
                <a:sym typeface="Gill Sans" charset="0"/>
              </a:rPr>
              <a:t> </a:t>
            </a:r>
            <a:br>
              <a:rPr kumimoji="0" lang="en-US" altLang="tr-TR" sz="2100" b="0" i="0" u="none" strike="noStrike" kern="1200" cap="none" spc="0" normalizeH="0" baseline="0" noProof="0" dirty="0">
                <a:ln>
                  <a:noFill/>
                </a:ln>
                <a:solidFill>
                  <a:srgbClr val="000000"/>
                </a:solidFill>
                <a:effectLst/>
                <a:uLnTx/>
                <a:uFillTx/>
                <a:latin typeface="Courier"/>
                <a:sym typeface="Gill Sans" charset="0"/>
              </a:rPr>
            </a:br>
            <a:r>
              <a:rPr kumimoji="0" lang="en-US" altLang="tr-TR" sz="2100" b="0" i="0" u="none" strike="noStrike" kern="1200" cap="none" spc="0" normalizeH="0" baseline="0" noProof="0" dirty="0">
                <a:ln>
                  <a:noFill/>
                </a:ln>
                <a:solidFill>
                  <a:srgbClr val="000000"/>
                </a:solidFill>
                <a:effectLst/>
                <a:uLnTx/>
                <a:uFillTx/>
                <a:latin typeface="Courier"/>
                <a:sym typeface="Gill Sans" charset="0"/>
              </a:rPr>
              <a:t>    else:</a:t>
            </a:r>
            <a:br>
              <a:rPr kumimoji="0" lang="en-US" altLang="tr-TR" sz="2100" b="0" i="0" u="none" strike="noStrike" kern="1200" cap="none" spc="0" normalizeH="0" baseline="0" noProof="0" dirty="0">
                <a:ln>
                  <a:noFill/>
                </a:ln>
                <a:solidFill>
                  <a:srgbClr val="000000"/>
                </a:solidFill>
                <a:effectLst/>
                <a:uLnTx/>
                <a:uFillTx/>
                <a:latin typeface="Courier"/>
                <a:sym typeface="Gill Sans" charset="0"/>
              </a:rPr>
            </a:br>
            <a:r>
              <a:rPr kumimoji="0" lang="en-US" altLang="tr-TR" sz="2100" b="0" i="0" u="none" strike="noStrike" kern="1200" cap="none" spc="0" normalizeH="0" baseline="0" noProof="0" dirty="0">
                <a:ln>
                  <a:noFill/>
                </a:ln>
                <a:solidFill>
                  <a:srgbClr val="000000"/>
                </a:solidFill>
                <a:effectLst/>
                <a:uLnTx/>
                <a:uFillTx/>
                <a:latin typeface="Courier"/>
                <a:sym typeface="Gill Sans" charset="0"/>
              </a:rPr>
              <a:t>        return n + </a:t>
            </a:r>
            <a:r>
              <a:rPr kumimoji="0" lang="en-US" altLang="tr-TR" sz="2100" b="0" i="0" u="none" strike="noStrike" kern="1200" cap="none" spc="0" normalizeH="0" baseline="0" noProof="0" dirty="0" err="1">
                <a:ln>
                  <a:noFill/>
                </a:ln>
                <a:solidFill>
                  <a:srgbClr val="000000"/>
                </a:solidFill>
                <a:effectLst/>
                <a:uLnTx/>
                <a:uFillTx/>
                <a:latin typeface="Courier"/>
                <a:sym typeface="Gill Sans" charset="0"/>
              </a:rPr>
              <a:t>sumNumbers</a:t>
            </a:r>
            <a:r>
              <a:rPr kumimoji="0" lang="en-US" altLang="tr-TR" sz="2100" b="0" i="0" u="none" strike="noStrike" kern="1200" cap="none" spc="0" normalizeH="0" baseline="0" noProof="0" dirty="0">
                <a:ln>
                  <a:noFill/>
                </a:ln>
                <a:solidFill>
                  <a:srgbClr val="000000"/>
                </a:solidFill>
                <a:effectLst/>
                <a:uLnTx/>
                <a:uFillTx/>
                <a:latin typeface="Courier"/>
                <a:sym typeface="Gill Sans" charset="0"/>
              </a:rPr>
              <a:t>(n-</a:t>
            </a:r>
            <a:r>
              <a:rPr kumimoji="0" lang="en-US" altLang="tr-TR" sz="2100" b="0" i="0" u="none" strike="noStrike" kern="1200" cap="none" spc="0" normalizeH="0" baseline="0" noProof="0" dirty="0">
                <a:ln>
                  <a:noFill/>
                </a:ln>
                <a:solidFill>
                  <a:srgbClr val="000000"/>
                </a:solidFill>
                <a:effectLst/>
                <a:uLnTx/>
                <a:uFillTx/>
                <a:latin typeface="Courier"/>
                <a:cs typeface="Arial" panose="020B0604020202020204" pitchFamily="34" charset="0"/>
                <a:sym typeface="Gill Sans" charset="0"/>
              </a:rPr>
              <a:t>1</a:t>
            </a:r>
            <a:r>
              <a:rPr kumimoji="0" lang="en-US" altLang="tr-TR" sz="2100" b="0" i="0" u="none" strike="noStrike" kern="1200" cap="none" spc="0" normalizeH="0" baseline="0" noProof="0" dirty="0">
                <a:ln>
                  <a:noFill/>
                </a:ln>
                <a:solidFill>
                  <a:srgbClr val="000000"/>
                </a:solidFill>
                <a:effectLst/>
                <a:uLnTx/>
                <a:uFillTx/>
                <a:latin typeface="Courier"/>
                <a:sym typeface="Gill Sans" charset="0"/>
              </a:rPr>
              <a:t>)</a:t>
            </a:r>
          </a:p>
        </p:txBody>
      </p:sp>
      <p:sp>
        <p:nvSpPr>
          <p:cNvPr id="38916" name="Rectangle 1"/>
          <p:cNvSpPr>
            <a:spLocks noGrp="1" noChangeArrowheads="1"/>
          </p:cNvSpPr>
          <p:nvPr>
            <p:ph type="title"/>
          </p:nvPr>
        </p:nvSpPr>
        <p:spPr>
          <a:xfrm>
            <a:off x="50800" y="50800"/>
            <a:ext cx="10083800" cy="1395413"/>
          </a:xfrm>
        </p:spPr>
        <p:txBody>
          <a:bodyPr/>
          <a:lstStyle/>
          <a:p>
            <a:pPr eaLnBrk="1" hangingPunct="1"/>
            <a:r>
              <a:rPr lang="en-US" altLang="tr-TR" sz="4800" dirty="0">
                <a:solidFill>
                  <a:schemeClr val="accent2"/>
                </a:solidFill>
              </a:rPr>
              <a:t>Recursion</a:t>
            </a:r>
          </a:p>
        </p:txBody>
      </p:sp>
      <p:sp>
        <p:nvSpPr>
          <p:cNvPr id="38917" name="Line 3"/>
          <p:cNvSpPr>
            <a:spLocks noChangeShapeType="1"/>
          </p:cNvSpPr>
          <p:nvPr/>
        </p:nvSpPr>
        <p:spPr bwMode="auto">
          <a:xfrm>
            <a:off x="8248650" y="6153150"/>
            <a:ext cx="554038" cy="728663"/>
          </a:xfrm>
          <a:prstGeom prst="line">
            <a:avLst/>
          </a:prstGeom>
          <a:noFill/>
          <a:ln w="127000">
            <a:solidFill>
              <a:srgbClr val="003DCC"/>
            </a:solidFill>
            <a:miter lim="800000"/>
            <a:headEnd type="arrow" w="med" len="med"/>
            <a:tailEnd/>
          </a:ln>
          <a:extLst>
            <a:ext uri="{909E8E84-426E-40DD-AFC4-6F175D3DCCD1}">
              <a14:hiddenFill xmlns:a14="http://schemas.microsoft.com/office/drawing/2010/main">
                <a:noFill/>
              </a14:hiddenFill>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3200" b="0" i="0" u="none" strike="noStrike" kern="1200" cap="none" spc="0" normalizeH="0" baseline="0" noProof="0">
              <a:ln>
                <a:noFill/>
              </a:ln>
              <a:solidFill>
                <a:srgbClr val="000000"/>
              </a:solidFill>
              <a:effectLst/>
              <a:uLnTx/>
              <a:uFillTx/>
              <a:latin typeface="Gill Sans" charset="0"/>
              <a:sym typeface="Gill Sans" charset="0"/>
            </a:endParaRPr>
          </a:p>
        </p:txBody>
      </p:sp>
    </p:spTree>
    <p:extLst>
      <p:ext uri="{BB962C8B-B14F-4D97-AF65-F5344CB8AC3E}">
        <p14:creationId xmlns:p14="http://schemas.microsoft.com/office/powerpoint/2010/main" val="2493973869"/>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
          <p:cNvSpPr>
            <a:spLocks noGrp="1" noChangeArrowheads="1"/>
          </p:cNvSpPr>
          <p:nvPr>
            <p:ph type="title"/>
          </p:nvPr>
        </p:nvSpPr>
        <p:spPr>
          <a:xfrm>
            <a:off x="50800" y="50800"/>
            <a:ext cx="10083800" cy="1166912"/>
          </a:xfrm>
        </p:spPr>
        <p:txBody>
          <a:bodyPr/>
          <a:lstStyle/>
          <a:p>
            <a:pPr eaLnBrk="1" hangingPunct="1">
              <a:defRPr/>
            </a:pPr>
            <a:r>
              <a:rPr lang="en-US" sz="5400" dirty="0">
                <a:solidFill>
                  <a:schemeClr val="accent2"/>
                </a:solidFill>
                <a:latin typeface="Gill Sans" charset="0"/>
                <a:ea typeface="ヒラギノ角ゴ ProN W3" charset="0"/>
                <a:cs typeface="ヒラギノ角ゴ ProN W3" charset="0"/>
              </a:rPr>
              <a:t>Alternative Execution</a:t>
            </a:r>
          </a:p>
        </p:txBody>
      </p:sp>
      <p:sp>
        <p:nvSpPr>
          <p:cNvPr id="25603" name="Rectangle 2"/>
          <p:cNvSpPr>
            <a:spLocks noGrp="1" noChangeArrowheads="1"/>
          </p:cNvSpPr>
          <p:nvPr>
            <p:ph type="body" idx="1"/>
          </p:nvPr>
        </p:nvSpPr>
        <p:spPr>
          <a:xfrm>
            <a:off x="-14736" y="2108939"/>
            <a:ext cx="10083800" cy="5435600"/>
          </a:xfrm>
        </p:spPr>
        <p:txBody>
          <a:bodyPr/>
          <a:lstStyle/>
          <a:p>
            <a:pPr marL="254000" indent="0" algn="l" eaLnBrk="1" hangingPunct="1">
              <a:buNone/>
              <a:defRPr/>
            </a:pPr>
            <a:r>
              <a:rPr lang="en-US" b="1" dirty="0">
                <a:solidFill>
                  <a:srgbClr val="00B050"/>
                </a:solidFill>
                <a:latin typeface="Courier" pitchFamily="49" charset="0"/>
                <a:ea typeface="ヒラギノ角ゴ ProN W3" charset="0"/>
                <a:cs typeface="ヒラギノ角ゴ ProN W3" charset="0"/>
              </a:rPr>
              <a:t>if x %2==0:</a:t>
            </a:r>
            <a:br>
              <a:rPr lang="en-US" b="1" dirty="0">
                <a:solidFill>
                  <a:srgbClr val="00B050"/>
                </a:solidFill>
                <a:latin typeface="Courier" pitchFamily="49" charset="0"/>
                <a:ea typeface="ヒラギノ角ゴ ProN W3" charset="0"/>
                <a:cs typeface="ヒラギノ角ゴ ProN W3" charset="0"/>
              </a:rPr>
            </a:br>
            <a:r>
              <a:rPr lang="en-US" b="1" dirty="0">
                <a:solidFill>
                  <a:srgbClr val="00B050"/>
                </a:solidFill>
                <a:latin typeface="Courier" pitchFamily="49" charset="0"/>
                <a:ea typeface="ヒラギノ角ゴ ProN W3" charset="0"/>
                <a:cs typeface="ヒラギノ角ゴ ProN W3" charset="0"/>
              </a:rPr>
              <a:t>    print 'x is even’</a:t>
            </a:r>
          </a:p>
          <a:p>
            <a:pPr marL="254000" indent="0" algn="l" eaLnBrk="1" hangingPunct="1">
              <a:buNone/>
              <a:defRPr/>
            </a:pPr>
            <a:r>
              <a:rPr lang="en-US" b="1" dirty="0">
                <a:solidFill>
                  <a:srgbClr val="00B050"/>
                </a:solidFill>
                <a:latin typeface="Courier" pitchFamily="49" charset="0"/>
                <a:ea typeface="ヒラギノ角ゴ ProN W3" charset="0"/>
                <a:cs typeface="ヒラギノ角ゴ ProN W3" charset="0"/>
              </a:rPr>
              <a:t>else:</a:t>
            </a:r>
            <a:br>
              <a:rPr lang="en-US" b="1" dirty="0">
                <a:solidFill>
                  <a:srgbClr val="00B050"/>
                </a:solidFill>
                <a:latin typeface="Courier" pitchFamily="49" charset="0"/>
                <a:ea typeface="ヒラギノ角ゴ ProN W3" charset="0"/>
                <a:cs typeface="ヒラギノ角ゴ ProN W3" charset="0"/>
              </a:rPr>
            </a:br>
            <a:r>
              <a:rPr lang="en-US" b="1" dirty="0">
                <a:solidFill>
                  <a:srgbClr val="00B050"/>
                </a:solidFill>
                <a:latin typeface="Courier" pitchFamily="49" charset="0"/>
                <a:ea typeface="ヒラギノ角ゴ ProN W3" charset="0"/>
                <a:cs typeface="ヒラギノ角ゴ ProN W3" charset="0"/>
              </a:rPr>
              <a:t>    print 'x is odd’</a:t>
            </a:r>
          </a:p>
          <a:p>
            <a:pPr marL="254000" indent="0" eaLnBrk="1" hangingPunct="1">
              <a:buSzPct val="125000"/>
              <a:defRPr/>
            </a:pPr>
            <a:endParaRPr lang="en-US" b="1" i="1" dirty="0">
              <a:latin typeface="Gill Sans" charset="0"/>
              <a:ea typeface="ヒラギノ角ゴ ProN W3" charset="0"/>
              <a:cs typeface="ヒラギノ角ゴ ProN W3" charset="0"/>
            </a:endParaRPr>
          </a:p>
          <a:p>
            <a:pPr marL="285750" indent="4763" algn="l" eaLnBrk="1" hangingPunct="1">
              <a:lnSpc>
                <a:spcPct val="150000"/>
              </a:lnSpc>
              <a:buSzPct val="125000"/>
              <a:buFont typeface="Arial" panose="020B0604020202020204" pitchFamily="34" charset="0"/>
              <a:buChar char="•"/>
              <a:defRPr/>
            </a:pPr>
            <a:r>
              <a:rPr lang="en-US" b="1" i="1" dirty="0">
                <a:latin typeface="Gill Sans" charset="0"/>
                <a:ea typeface="ヒラギノ角ゴ ProN W3" charset="0"/>
                <a:cs typeface="ヒラギノ角ゴ ProN W3" charset="0"/>
              </a:rPr>
              <a:t>Two possibilities </a:t>
            </a:r>
            <a:r>
              <a:rPr lang="en-US" dirty="0">
                <a:latin typeface="Gill Sans" charset="0"/>
                <a:ea typeface="ヒラギノ角ゴ ProN W3" charset="0"/>
                <a:cs typeface="ヒラギノ角ゴ ProN W3" charset="0"/>
              </a:rPr>
              <a:t>and the condition determines which one gets executed.</a:t>
            </a:r>
          </a:p>
          <a:p>
            <a:pPr marL="285750" indent="4763" algn="l" eaLnBrk="1" hangingPunct="1">
              <a:lnSpc>
                <a:spcPct val="150000"/>
              </a:lnSpc>
              <a:buSzPct val="125000"/>
              <a:buFont typeface="Arial" panose="020B0604020202020204" pitchFamily="34" charset="0"/>
              <a:buChar char="•"/>
              <a:defRPr/>
            </a:pPr>
            <a:r>
              <a:rPr lang="en-US" dirty="0">
                <a:latin typeface="Gill Sans" charset="0"/>
                <a:ea typeface="ヒラギノ角ゴ ProN W3" charset="0"/>
                <a:cs typeface="ヒラギノ角ゴ ProN W3" charset="0"/>
              </a:rPr>
              <a:t>The alternatives are called</a:t>
            </a:r>
            <a:r>
              <a:rPr lang="en-US" b="1" dirty="0">
                <a:latin typeface="Gill Sans" charset="0"/>
                <a:ea typeface="ヒラギノ角ゴ ProN W3" charset="0"/>
                <a:cs typeface="ヒラギノ角ゴ ProN W3" charset="0"/>
              </a:rPr>
              <a:t> branches</a:t>
            </a:r>
            <a:r>
              <a:rPr lang="en-US" dirty="0">
                <a:latin typeface="Gill Sans" charset="0"/>
                <a:ea typeface="ヒラギノ角ゴ ProN W3" charset="0"/>
                <a:cs typeface="ヒラギノ角ゴ ProN W3" charset="0"/>
              </a:rPr>
              <a:t>, because they are branches in the </a:t>
            </a:r>
            <a:r>
              <a:rPr lang="en-US" u="sng" dirty="0">
                <a:latin typeface="Gill Sans" charset="0"/>
                <a:ea typeface="ヒラギノ角ゴ ProN W3" charset="0"/>
                <a:cs typeface="ヒラギノ角ゴ ProN W3" charset="0"/>
              </a:rPr>
              <a:t>flow of execution</a:t>
            </a:r>
            <a:r>
              <a:rPr lang="en-US" dirty="0">
                <a:latin typeface="Gill Sans" charset="0"/>
                <a:ea typeface="ヒラギノ角ゴ ProN W3" charset="0"/>
                <a:cs typeface="ヒラギノ角ゴ ProN W3" charset="0"/>
              </a:rPr>
              <a:t>.</a:t>
            </a:r>
          </a:p>
          <a:p>
            <a:pPr marL="285750" indent="4763" algn="l" eaLnBrk="1" hangingPunct="1">
              <a:buSzPct val="125000"/>
              <a:buFont typeface="Arial" panose="020B0604020202020204" pitchFamily="34" charset="0"/>
              <a:buChar char="•"/>
              <a:defRPr/>
            </a:pPr>
            <a:endParaRPr lang="en-US" dirty="0">
              <a:latin typeface="Gill Sans" charset="0"/>
              <a:ea typeface="ヒラギノ角ゴ ProN W3" charset="0"/>
              <a:cs typeface="ヒラギノ角ゴ ProN W3" charset="0"/>
            </a:endParaRP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body" idx="1"/>
          </p:nvPr>
        </p:nvSpPr>
        <p:spPr>
          <a:xfrm>
            <a:off x="542925" y="2078842"/>
            <a:ext cx="10083800" cy="5435600"/>
          </a:xfrm>
        </p:spPr>
        <p:txBody>
          <a:bodyPr anchor="t"/>
          <a:lstStyle/>
          <a:p>
            <a:pPr marL="698500" eaLnBrk="1" hangingPunct="1">
              <a:buSzPct val="125000"/>
            </a:pPr>
            <a:r>
              <a:rPr lang="en-US" altLang="tr-TR" sz="2800" dirty="0"/>
              <a:t>&gt;&gt;&gt; </a:t>
            </a:r>
            <a:r>
              <a:rPr lang="en-US" altLang="tr-TR" sz="2800" dirty="0" err="1"/>
              <a:t>sumNumbers</a:t>
            </a:r>
            <a:r>
              <a:rPr lang="en-US" altLang="tr-TR" sz="2800" dirty="0"/>
              <a:t>(5)</a:t>
            </a:r>
            <a:br>
              <a:rPr lang="en-US" altLang="tr-TR" sz="2800" dirty="0"/>
            </a:br>
            <a:br>
              <a:rPr lang="en-US" altLang="tr-TR" sz="2800" dirty="0"/>
            </a:br>
            <a:r>
              <a:rPr lang="en-US" altLang="tr-TR" sz="2800" dirty="0"/>
              <a:t>return 5 + </a:t>
            </a:r>
            <a:r>
              <a:rPr lang="en-US" altLang="tr-TR" sz="2800" dirty="0" err="1"/>
              <a:t>sumNumbers</a:t>
            </a:r>
            <a:r>
              <a:rPr lang="en-US" altLang="tr-TR" sz="2800" dirty="0"/>
              <a:t>(4)</a:t>
            </a:r>
            <a:br>
              <a:rPr lang="en-US" altLang="tr-TR" sz="2800" dirty="0"/>
            </a:br>
            <a:br>
              <a:rPr lang="en-US" altLang="tr-TR" sz="2800" dirty="0"/>
            </a:br>
            <a:r>
              <a:rPr lang="en-US" altLang="tr-TR" sz="2800" dirty="0"/>
              <a:t>                 return 4 + </a:t>
            </a:r>
            <a:r>
              <a:rPr lang="en-US" altLang="tr-TR" sz="2800" dirty="0" err="1"/>
              <a:t>sumNumbers</a:t>
            </a:r>
            <a:r>
              <a:rPr lang="en-US" altLang="tr-TR" sz="2800" dirty="0"/>
              <a:t>(3)</a:t>
            </a:r>
            <a:br>
              <a:rPr lang="en-US" altLang="tr-TR" sz="2800" dirty="0"/>
            </a:br>
            <a:br>
              <a:rPr lang="en-US" altLang="tr-TR" sz="2800" dirty="0"/>
            </a:br>
            <a:r>
              <a:rPr lang="en-US" altLang="tr-TR" sz="2800" dirty="0"/>
              <a:t>                                 return 3 + </a:t>
            </a:r>
            <a:r>
              <a:rPr lang="en-US" altLang="tr-TR" sz="2800" dirty="0" err="1"/>
              <a:t>sumNumbers</a:t>
            </a:r>
            <a:r>
              <a:rPr lang="en-US" altLang="tr-TR" sz="2800" dirty="0"/>
              <a:t>(2)</a:t>
            </a:r>
          </a:p>
          <a:p>
            <a:pPr marL="698500" eaLnBrk="1" hangingPunct="1">
              <a:buFont typeface="Gill Sans" charset="0"/>
              <a:buNone/>
            </a:pPr>
            <a:br>
              <a:rPr lang="en-US" altLang="tr-TR" sz="2800" dirty="0"/>
            </a:br>
            <a:r>
              <a:rPr lang="en-US" altLang="tr-TR" sz="2800" dirty="0"/>
              <a:t>                                                        return </a:t>
            </a:r>
            <a:r>
              <a:rPr lang="en-US" altLang="tr-TR" sz="2400" dirty="0">
                <a:latin typeface="Arial" panose="020B0604020202020204" pitchFamily="34" charset="0"/>
                <a:cs typeface="Arial" panose="020B0604020202020204" pitchFamily="34" charset="0"/>
              </a:rPr>
              <a:t>2</a:t>
            </a:r>
            <a:r>
              <a:rPr lang="en-US" altLang="tr-TR" sz="2400" dirty="0"/>
              <a:t> </a:t>
            </a:r>
            <a:r>
              <a:rPr lang="en-US" altLang="tr-TR" sz="2800" dirty="0"/>
              <a:t>+ 1</a:t>
            </a:r>
            <a:br>
              <a:rPr lang="en-US" altLang="tr-TR" sz="2800" dirty="0"/>
            </a:br>
            <a:br>
              <a:rPr lang="en-US" altLang="tr-TR" sz="2800" dirty="0"/>
            </a:br>
            <a:endParaRPr lang="en-US" altLang="tr-TR" sz="2800" dirty="0"/>
          </a:p>
        </p:txBody>
      </p:sp>
      <p:sp>
        <p:nvSpPr>
          <p:cNvPr id="5" name="Rectangle 2"/>
          <p:cNvSpPr txBox="1">
            <a:spLocks noChangeArrowheads="1"/>
          </p:cNvSpPr>
          <p:nvPr/>
        </p:nvSpPr>
        <p:spPr bwMode="auto">
          <a:xfrm>
            <a:off x="50800" y="5897563"/>
            <a:ext cx="5534025" cy="1671637"/>
          </a:xfrm>
          <a:prstGeom prst="rect">
            <a:avLst/>
          </a:prstGeom>
          <a:gradFill rotWithShape="1">
            <a:gsLst>
              <a:gs pos="0">
                <a:srgbClr val="E2F1F3"/>
              </a:gs>
              <a:gs pos="50000">
                <a:srgbClr val="D9EEF0"/>
              </a:gs>
              <a:gs pos="100000">
                <a:srgbClr val="BED5D7"/>
              </a:gs>
            </a:gsLst>
            <a:lin ang="5400000"/>
          </a:gradFill>
          <a:ln>
            <a:noFill/>
          </a:ln>
          <a:effectLst>
            <a:outerShdw blurRad="57150" dist="19050" dir="5400000" algn="ctr" rotWithShape="0">
              <a:srgbClr val="80808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lIns="38100" tIns="38100" rIns="38100" bIns="38100" anchor="ctr"/>
          <a:lstStyle>
            <a:lvl1pPr marL="660400" indent="-444500" algn="l" rtl="0" eaLnBrk="0" fontAlgn="base" hangingPunct="0">
              <a:spcBef>
                <a:spcPts val="1800"/>
              </a:spcBef>
              <a:spcAft>
                <a:spcPct val="0"/>
              </a:spcAft>
              <a:buSzPct val="171000"/>
              <a:buFont typeface="Gill Sans" charset="0"/>
              <a:buChar char="•"/>
              <a:defRPr sz="3200" kern="1200">
                <a:solidFill>
                  <a:schemeClr val="tx1"/>
                </a:solidFill>
                <a:latin typeface="+mn-lt"/>
                <a:ea typeface="+mn-ea"/>
                <a:cs typeface="+mn-cs"/>
                <a:sym typeface="Gill Sans" charset="0"/>
              </a:defRPr>
            </a:lvl1pPr>
            <a:lvl2pPr marL="1003300" indent="-444500" algn="l" rtl="0" eaLnBrk="0" fontAlgn="base" hangingPunct="0">
              <a:spcBef>
                <a:spcPts val="1800"/>
              </a:spcBef>
              <a:spcAft>
                <a:spcPct val="0"/>
              </a:spcAft>
              <a:buSzPct val="171000"/>
              <a:buFont typeface="Gill Sans" charset="0"/>
              <a:buChar char="•"/>
              <a:defRPr sz="3200" kern="1200">
                <a:solidFill>
                  <a:schemeClr val="tx1"/>
                </a:solidFill>
                <a:latin typeface="+mn-lt"/>
                <a:ea typeface="+mn-ea"/>
                <a:cs typeface="+mn-cs"/>
                <a:sym typeface="Gill Sans" charset="0"/>
              </a:defRPr>
            </a:lvl2pPr>
            <a:lvl3pPr marL="1346200" indent="-444500" algn="l" rtl="0" eaLnBrk="0" fontAlgn="base" hangingPunct="0">
              <a:spcBef>
                <a:spcPts val="1800"/>
              </a:spcBef>
              <a:spcAft>
                <a:spcPct val="0"/>
              </a:spcAft>
              <a:buSzPct val="171000"/>
              <a:buFont typeface="Gill Sans" charset="0"/>
              <a:buChar char="•"/>
              <a:defRPr sz="3200" kern="1200">
                <a:solidFill>
                  <a:schemeClr val="tx1"/>
                </a:solidFill>
                <a:latin typeface="+mn-lt"/>
                <a:ea typeface="+mn-ea"/>
                <a:cs typeface="+mn-cs"/>
                <a:sym typeface="Gill Sans" charset="0"/>
              </a:defRPr>
            </a:lvl3pPr>
            <a:lvl4pPr marL="1701800" indent="-444500" algn="l" rtl="0" eaLnBrk="0" fontAlgn="base" hangingPunct="0">
              <a:spcBef>
                <a:spcPts val="1800"/>
              </a:spcBef>
              <a:spcAft>
                <a:spcPct val="0"/>
              </a:spcAft>
              <a:buSzPct val="171000"/>
              <a:buFont typeface="Gill Sans" charset="0"/>
              <a:buChar char="•"/>
              <a:defRPr sz="3200" kern="1200">
                <a:solidFill>
                  <a:schemeClr val="tx1"/>
                </a:solidFill>
                <a:latin typeface="+mn-lt"/>
                <a:ea typeface="+mn-ea"/>
                <a:cs typeface="+mn-cs"/>
                <a:sym typeface="Gill Sans" charset="0"/>
              </a:defRPr>
            </a:lvl4pPr>
            <a:lvl5pPr marL="2044700" indent="-444500" algn="l" rtl="0" eaLnBrk="0" fontAlgn="base" hangingPunct="0">
              <a:spcBef>
                <a:spcPts val="1800"/>
              </a:spcBef>
              <a:spcAft>
                <a:spcPct val="0"/>
              </a:spcAft>
              <a:buSzPct val="171000"/>
              <a:buFont typeface="Gill Sans" charset="0"/>
              <a:buChar char="•"/>
              <a:defRPr sz="3200" kern="1200">
                <a:solidFill>
                  <a:schemeClr val="tx1"/>
                </a:solidFill>
                <a:latin typeface="+mn-lt"/>
                <a:ea typeface="+mn-ea"/>
                <a:cs typeface="+mn-cs"/>
                <a:sym typeface="Gill Sans"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ts val="1800"/>
              </a:spcBef>
              <a:spcAft>
                <a:spcPct val="0"/>
              </a:spcAft>
              <a:buClrTx/>
              <a:buSzPct val="171000"/>
              <a:buFont typeface="Gill Sans" charset="0"/>
              <a:buNone/>
              <a:tabLst/>
              <a:defRPr/>
            </a:pPr>
            <a:r>
              <a:rPr kumimoji="0" lang="en-US" altLang="tr-TR" sz="2100" b="0" i="0" u="none" strike="noStrike" kern="1200" cap="none" spc="0" normalizeH="0" baseline="0" noProof="0" dirty="0" err="1">
                <a:ln>
                  <a:noFill/>
                </a:ln>
                <a:solidFill>
                  <a:srgbClr val="000000"/>
                </a:solidFill>
                <a:effectLst/>
                <a:uLnTx/>
                <a:uFillTx/>
                <a:latin typeface="Courier"/>
                <a:sym typeface="Gill Sans" charset="0"/>
              </a:rPr>
              <a:t>def</a:t>
            </a:r>
            <a:r>
              <a:rPr kumimoji="0" lang="en-US" altLang="tr-TR" sz="2100" b="0" i="0" u="none" strike="noStrike" kern="1200" cap="none" spc="0" normalizeH="0" baseline="0" noProof="0" dirty="0">
                <a:ln>
                  <a:noFill/>
                </a:ln>
                <a:solidFill>
                  <a:srgbClr val="000000"/>
                </a:solidFill>
                <a:effectLst/>
                <a:uLnTx/>
                <a:uFillTx/>
                <a:latin typeface="Courier"/>
                <a:sym typeface="Gill Sans" charset="0"/>
              </a:rPr>
              <a:t> </a:t>
            </a:r>
            <a:r>
              <a:rPr kumimoji="0" lang="en-US" altLang="tr-TR" sz="2100" b="0" i="0" u="none" strike="noStrike" kern="1200" cap="none" spc="0" normalizeH="0" baseline="0" noProof="0" dirty="0" err="1">
                <a:ln>
                  <a:noFill/>
                </a:ln>
                <a:solidFill>
                  <a:srgbClr val="000000"/>
                </a:solidFill>
                <a:effectLst/>
                <a:uLnTx/>
                <a:uFillTx/>
                <a:latin typeface="Courier"/>
                <a:sym typeface="Gill Sans" charset="0"/>
              </a:rPr>
              <a:t>sumNumbers</a:t>
            </a:r>
            <a:r>
              <a:rPr kumimoji="0" lang="en-US" altLang="tr-TR" sz="2100" b="0" i="0" u="none" strike="noStrike" kern="1200" cap="none" spc="0" normalizeH="0" baseline="0" noProof="0" dirty="0">
                <a:ln>
                  <a:noFill/>
                </a:ln>
                <a:solidFill>
                  <a:srgbClr val="000000"/>
                </a:solidFill>
                <a:effectLst/>
                <a:uLnTx/>
                <a:uFillTx/>
                <a:latin typeface="Courier"/>
                <a:sym typeface="Gill Sans" charset="0"/>
              </a:rPr>
              <a:t>(n): </a:t>
            </a:r>
            <a:br>
              <a:rPr kumimoji="0" lang="en-US" altLang="tr-TR" sz="2100" b="0" i="0" u="none" strike="noStrike" kern="1200" cap="none" spc="0" normalizeH="0" baseline="0" noProof="0" dirty="0">
                <a:ln>
                  <a:noFill/>
                </a:ln>
                <a:solidFill>
                  <a:srgbClr val="000000"/>
                </a:solidFill>
                <a:effectLst/>
                <a:uLnTx/>
                <a:uFillTx/>
                <a:latin typeface="Courier"/>
                <a:sym typeface="Gill Sans" charset="0"/>
              </a:rPr>
            </a:br>
            <a:r>
              <a:rPr kumimoji="0" lang="en-US" altLang="tr-TR" sz="2100" b="0" i="0" u="none" strike="noStrike" kern="1200" cap="none" spc="0" normalizeH="0" baseline="0" noProof="0" dirty="0">
                <a:ln>
                  <a:noFill/>
                </a:ln>
                <a:solidFill>
                  <a:srgbClr val="000000"/>
                </a:solidFill>
                <a:effectLst/>
                <a:uLnTx/>
                <a:uFillTx/>
                <a:latin typeface="Courier"/>
                <a:sym typeface="Gill Sans" charset="0"/>
              </a:rPr>
              <a:t>    if n == </a:t>
            </a:r>
            <a:r>
              <a:rPr kumimoji="0" lang="en-US" altLang="tr-TR" sz="2100" b="0" i="0" u="none" strike="noStrike" kern="1200" cap="none" spc="0" normalizeH="0" baseline="0" noProof="0" dirty="0">
                <a:ln>
                  <a:noFill/>
                </a:ln>
                <a:solidFill>
                  <a:srgbClr val="000000"/>
                </a:solidFill>
                <a:effectLst/>
                <a:uLnTx/>
                <a:uFillTx/>
                <a:latin typeface="Courier"/>
                <a:cs typeface="Arial" panose="020B0604020202020204" pitchFamily="34" charset="0"/>
                <a:sym typeface="Gill Sans" charset="0"/>
              </a:rPr>
              <a:t>1</a:t>
            </a:r>
            <a:r>
              <a:rPr kumimoji="0" lang="en-US" altLang="tr-TR" sz="2100" b="0" i="0" u="none" strike="noStrike" kern="1200" cap="none" spc="0" normalizeH="0" baseline="0" noProof="0" dirty="0">
                <a:ln>
                  <a:noFill/>
                </a:ln>
                <a:solidFill>
                  <a:srgbClr val="000000"/>
                </a:solidFill>
                <a:effectLst/>
                <a:uLnTx/>
                <a:uFillTx/>
                <a:latin typeface="Courier"/>
                <a:sym typeface="Gill Sans" charset="0"/>
              </a:rPr>
              <a:t>:</a:t>
            </a:r>
            <a:br>
              <a:rPr kumimoji="0" lang="en-US" altLang="tr-TR" sz="2100" b="0" i="0" u="none" strike="noStrike" kern="1200" cap="none" spc="0" normalizeH="0" baseline="0" noProof="0" dirty="0">
                <a:ln>
                  <a:noFill/>
                </a:ln>
                <a:solidFill>
                  <a:srgbClr val="000000"/>
                </a:solidFill>
                <a:effectLst/>
                <a:uLnTx/>
                <a:uFillTx/>
                <a:latin typeface="Courier"/>
                <a:sym typeface="Gill Sans" charset="0"/>
              </a:rPr>
            </a:br>
            <a:r>
              <a:rPr kumimoji="0" lang="en-US" altLang="tr-TR" sz="2100" b="0" i="0" u="none" strike="noStrike" kern="1200" cap="none" spc="0" normalizeH="0" baseline="0" noProof="0" dirty="0">
                <a:ln>
                  <a:noFill/>
                </a:ln>
                <a:solidFill>
                  <a:srgbClr val="000000"/>
                </a:solidFill>
                <a:effectLst/>
                <a:uLnTx/>
                <a:uFillTx/>
                <a:latin typeface="Courier"/>
                <a:sym typeface="Gill Sans" charset="0"/>
              </a:rPr>
              <a:t>        return </a:t>
            </a:r>
            <a:r>
              <a:rPr kumimoji="0" lang="en-US" altLang="tr-TR" sz="2100" b="0" i="0" u="none" strike="noStrike" kern="1200" cap="none" spc="0" normalizeH="0" baseline="0" noProof="0" dirty="0">
                <a:ln>
                  <a:noFill/>
                </a:ln>
                <a:solidFill>
                  <a:srgbClr val="000000"/>
                </a:solidFill>
                <a:effectLst/>
                <a:uLnTx/>
                <a:uFillTx/>
                <a:latin typeface="Courier"/>
                <a:cs typeface="Arial" panose="020B0604020202020204" pitchFamily="34" charset="0"/>
                <a:sym typeface="Gill Sans" charset="0"/>
              </a:rPr>
              <a:t>1</a:t>
            </a:r>
            <a:r>
              <a:rPr kumimoji="0" lang="en-US" altLang="tr-TR" sz="2100" b="0" i="0" u="none" strike="noStrike" kern="1200" cap="none" spc="0" normalizeH="0" baseline="0" noProof="0" dirty="0">
                <a:ln>
                  <a:noFill/>
                </a:ln>
                <a:solidFill>
                  <a:srgbClr val="000000"/>
                </a:solidFill>
                <a:effectLst/>
                <a:uLnTx/>
                <a:uFillTx/>
                <a:latin typeface="Courier"/>
                <a:sym typeface="Gill Sans" charset="0"/>
              </a:rPr>
              <a:t> </a:t>
            </a:r>
            <a:br>
              <a:rPr kumimoji="0" lang="en-US" altLang="tr-TR" sz="2100" b="0" i="0" u="none" strike="noStrike" kern="1200" cap="none" spc="0" normalizeH="0" baseline="0" noProof="0" dirty="0">
                <a:ln>
                  <a:noFill/>
                </a:ln>
                <a:solidFill>
                  <a:srgbClr val="000000"/>
                </a:solidFill>
                <a:effectLst/>
                <a:uLnTx/>
                <a:uFillTx/>
                <a:latin typeface="Courier"/>
                <a:sym typeface="Gill Sans" charset="0"/>
              </a:rPr>
            </a:br>
            <a:r>
              <a:rPr kumimoji="0" lang="en-US" altLang="tr-TR" sz="2100" b="0" i="0" u="none" strike="noStrike" kern="1200" cap="none" spc="0" normalizeH="0" baseline="0" noProof="0" dirty="0">
                <a:ln>
                  <a:noFill/>
                </a:ln>
                <a:solidFill>
                  <a:srgbClr val="000000"/>
                </a:solidFill>
                <a:effectLst/>
                <a:uLnTx/>
                <a:uFillTx/>
                <a:latin typeface="Courier"/>
                <a:sym typeface="Gill Sans" charset="0"/>
              </a:rPr>
              <a:t>    else:</a:t>
            </a:r>
            <a:br>
              <a:rPr kumimoji="0" lang="en-US" altLang="tr-TR" sz="2100" b="0" i="0" u="none" strike="noStrike" kern="1200" cap="none" spc="0" normalizeH="0" baseline="0" noProof="0" dirty="0">
                <a:ln>
                  <a:noFill/>
                </a:ln>
                <a:solidFill>
                  <a:srgbClr val="000000"/>
                </a:solidFill>
                <a:effectLst/>
                <a:uLnTx/>
                <a:uFillTx/>
                <a:latin typeface="Courier"/>
                <a:sym typeface="Gill Sans" charset="0"/>
              </a:rPr>
            </a:br>
            <a:r>
              <a:rPr kumimoji="0" lang="en-US" altLang="tr-TR" sz="2100" b="0" i="0" u="none" strike="noStrike" kern="1200" cap="none" spc="0" normalizeH="0" baseline="0" noProof="0" dirty="0">
                <a:ln>
                  <a:noFill/>
                </a:ln>
                <a:solidFill>
                  <a:srgbClr val="000000"/>
                </a:solidFill>
                <a:effectLst/>
                <a:uLnTx/>
                <a:uFillTx/>
                <a:latin typeface="Courier"/>
                <a:sym typeface="Gill Sans" charset="0"/>
              </a:rPr>
              <a:t>        return n + </a:t>
            </a:r>
            <a:r>
              <a:rPr kumimoji="0" lang="en-US" altLang="tr-TR" sz="2100" b="0" i="0" u="none" strike="noStrike" kern="1200" cap="none" spc="0" normalizeH="0" baseline="0" noProof="0" dirty="0" err="1">
                <a:ln>
                  <a:noFill/>
                </a:ln>
                <a:solidFill>
                  <a:srgbClr val="000000"/>
                </a:solidFill>
                <a:effectLst/>
                <a:uLnTx/>
                <a:uFillTx/>
                <a:latin typeface="Courier"/>
                <a:sym typeface="Gill Sans" charset="0"/>
              </a:rPr>
              <a:t>sumNumbers</a:t>
            </a:r>
            <a:r>
              <a:rPr kumimoji="0" lang="en-US" altLang="tr-TR" sz="2100" b="0" i="0" u="none" strike="noStrike" kern="1200" cap="none" spc="0" normalizeH="0" baseline="0" noProof="0" dirty="0">
                <a:ln>
                  <a:noFill/>
                </a:ln>
                <a:solidFill>
                  <a:srgbClr val="000000"/>
                </a:solidFill>
                <a:effectLst/>
                <a:uLnTx/>
                <a:uFillTx/>
                <a:latin typeface="Courier"/>
                <a:sym typeface="Gill Sans" charset="0"/>
              </a:rPr>
              <a:t>(n-</a:t>
            </a:r>
            <a:r>
              <a:rPr kumimoji="0" lang="en-US" altLang="tr-TR" sz="2100" b="0" i="0" u="none" strike="noStrike" kern="1200" cap="none" spc="0" normalizeH="0" baseline="0" noProof="0" dirty="0">
                <a:ln>
                  <a:noFill/>
                </a:ln>
                <a:solidFill>
                  <a:srgbClr val="000000"/>
                </a:solidFill>
                <a:effectLst/>
                <a:uLnTx/>
                <a:uFillTx/>
                <a:latin typeface="Courier"/>
                <a:cs typeface="Arial" panose="020B0604020202020204" pitchFamily="34" charset="0"/>
                <a:sym typeface="Gill Sans" charset="0"/>
              </a:rPr>
              <a:t>1</a:t>
            </a:r>
            <a:r>
              <a:rPr kumimoji="0" lang="en-US" altLang="tr-TR" sz="2100" b="0" i="0" u="none" strike="noStrike" kern="1200" cap="none" spc="0" normalizeH="0" baseline="0" noProof="0" dirty="0">
                <a:ln>
                  <a:noFill/>
                </a:ln>
                <a:solidFill>
                  <a:srgbClr val="000000"/>
                </a:solidFill>
                <a:effectLst/>
                <a:uLnTx/>
                <a:uFillTx/>
                <a:latin typeface="Courier"/>
                <a:sym typeface="Gill Sans" charset="0"/>
              </a:rPr>
              <a:t>)</a:t>
            </a:r>
          </a:p>
        </p:txBody>
      </p:sp>
      <p:sp>
        <p:nvSpPr>
          <p:cNvPr id="39940" name="Rectangle 1"/>
          <p:cNvSpPr>
            <a:spLocks noGrp="1" noChangeArrowheads="1"/>
          </p:cNvSpPr>
          <p:nvPr>
            <p:ph type="title"/>
          </p:nvPr>
        </p:nvSpPr>
        <p:spPr>
          <a:xfrm>
            <a:off x="50800" y="50800"/>
            <a:ext cx="10083800" cy="1166912"/>
          </a:xfrm>
        </p:spPr>
        <p:txBody>
          <a:bodyPr/>
          <a:lstStyle/>
          <a:p>
            <a:pPr eaLnBrk="1" hangingPunct="1"/>
            <a:r>
              <a:rPr lang="en-US" altLang="tr-TR" sz="4800" dirty="0">
                <a:solidFill>
                  <a:schemeClr val="accent2"/>
                </a:solidFill>
              </a:rPr>
              <a:t>Recursion</a:t>
            </a:r>
          </a:p>
        </p:txBody>
      </p:sp>
      <p:sp>
        <p:nvSpPr>
          <p:cNvPr id="39941" name="Line 3"/>
          <p:cNvSpPr>
            <a:spLocks noChangeShapeType="1"/>
          </p:cNvSpPr>
          <p:nvPr/>
        </p:nvSpPr>
        <p:spPr bwMode="auto">
          <a:xfrm>
            <a:off x="6735763" y="5033963"/>
            <a:ext cx="554037" cy="728662"/>
          </a:xfrm>
          <a:prstGeom prst="line">
            <a:avLst/>
          </a:prstGeom>
          <a:noFill/>
          <a:ln w="127000">
            <a:solidFill>
              <a:srgbClr val="003DCC"/>
            </a:solidFill>
            <a:miter lim="800000"/>
            <a:headEnd type="arrow" w="med" len="med"/>
            <a:tailEnd/>
          </a:ln>
          <a:extLst>
            <a:ext uri="{909E8E84-426E-40DD-AFC4-6F175D3DCCD1}">
              <a14:hiddenFill xmlns:a14="http://schemas.microsoft.com/office/drawing/2010/main">
                <a:noFill/>
              </a14:hiddenFill>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3200" b="0" i="0" u="none" strike="noStrike" kern="1200" cap="none" spc="0" normalizeH="0" baseline="0" noProof="0">
              <a:ln>
                <a:noFill/>
              </a:ln>
              <a:solidFill>
                <a:srgbClr val="000000"/>
              </a:solidFill>
              <a:effectLst/>
              <a:uLnTx/>
              <a:uFillTx/>
              <a:latin typeface="Gill Sans" charset="0"/>
              <a:sym typeface="Gill Sans" charset="0"/>
            </a:endParaRPr>
          </a:p>
        </p:txBody>
      </p:sp>
    </p:spTree>
    <p:extLst>
      <p:ext uri="{BB962C8B-B14F-4D97-AF65-F5344CB8AC3E}">
        <p14:creationId xmlns:p14="http://schemas.microsoft.com/office/powerpoint/2010/main" val="1707449743"/>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1"/>
          <p:cNvSpPr>
            <a:spLocks noGrp="1" noChangeArrowheads="1"/>
          </p:cNvSpPr>
          <p:nvPr>
            <p:ph type="title"/>
          </p:nvPr>
        </p:nvSpPr>
        <p:spPr>
          <a:xfrm>
            <a:off x="50800" y="50800"/>
            <a:ext cx="10083800" cy="1166912"/>
          </a:xfrm>
        </p:spPr>
        <p:txBody>
          <a:bodyPr/>
          <a:lstStyle/>
          <a:p>
            <a:pPr eaLnBrk="1" hangingPunct="1"/>
            <a:r>
              <a:rPr lang="en-US" altLang="tr-TR" sz="4800" dirty="0">
                <a:solidFill>
                  <a:schemeClr val="accent2"/>
                </a:solidFill>
              </a:rPr>
              <a:t>Recursion</a:t>
            </a:r>
          </a:p>
        </p:txBody>
      </p:sp>
      <p:sp>
        <p:nvSpPr>
          <p:cNvPr id="40963" name="Rectangle 2"/>
          <p:cNvSpPr>
            <a:spLocks noGrp="1" noChangeArrowheads="1"/>
          </p:cNvSpPr>
          <p:nvPr>
            <p:ph type="body" idx="1"/>
          </p:nvPr>
        </p:nvSpPr>
        <p:spPr/>
        <p:txBody>
          <a:bodyPr anchor="t"/>
          <a:lstStyle/>
          <a:p>
            <a:pPr marL="698500" eaLnBrk="1" hangingPunct="1">
              <a:buSzPct val="125000"/>
            </a:pPr>
            <a:r>
              <a:rPr lang="en-US" altLang="tr-TR" sz="2800" dirty="0"/>
              <a:t>&gt;&gt;&gt; </a:t>
            </a:r>
            <a:r>
              <a:rPr lang="en-US" altLang="tr-TR" sz="2800" dirty="0" err="1"/>
              <a:t>sumNumbers</a:t>
            </a:r>
            <a:r>
              <a:rPr lang="en-US" altLang="tr-TR" sz="2800" dirty="0"/>
              <a:t>(5)</a:t>
            </a:r>
            <a:br>
              <a:rPr lang="en-US" altLang="tr-TR" sz="2800" dirty="0"/>
            </a:br>
            <a:br>
              <a:rPr lang="en-US" altLang="tr-TR" sz="2800" dirty="0"/>
            </a:br>
            <a:r>
              <a:rPr lang="en-US" altLang="tr-TR" sz="2800" dirty="0"/>
              <a:t>return 5 + </a:t>
            </a:r>
            <a:r>
              <a:rPr lang="en-US" altLang="tr-TR" sz="2800" dirty="0" err="1"/>
              <a:t>sumNumbers</a:t>
            </a:r>
            <a:r>
              <a:rPr lang="en-US" altLang="tr-TR" sz="2800" dirty="0"/>
              <a:t>(4)</a:t>
            </a:r>
            <a:br>
              <a:rPr lang="en-US" altLang="tr-TR" sz="2800" dirty="0"/>
            </a:br>
            <a:br>
              <a:rPr lang="en-US" altLang="tr-TR" sz="2800" dirty="0"/>
            </a:br>
            <a:r>
              <a:rPr lang="en-US" altLang="tr-TR" sz="2800" dirty="0"/>
              <a:t>                 return 4 + </a:t>
            </a:r>
            <a:r>
              <a:rPr lang="en-US" altLang="tr-TR" sz="2800" dirty="0" err="1"/>
              <a:t>sumNumbers</a:t>
            </a:r>
            <a:r>
              <a:rPr lang="en-US" altLang="tr-TR" sz="2800" dirty="0"/>
              <a:t>(3)</a:t>
            </a:r>
            <a:br>
              <a:rPr lang="en-US" altLang="tr-TR" sz="2800" dirty="0"/>
            </a:br>
            <a:br>
              <a:rPr lang="en-US" altLang="tr-TR" sz="2800" dirty="0"/>
            </a:br>
            <a:r>
              <a:rPr lang="en-US" altLang="tr-TR" sz="2800" dirty="0"/>
              <a:t>                                 return 3 + 3</a:t>
            </a:r>
          </a:p>
        </p:txBody>
      </p:sp>
      <p:sp>
        <p:nvSpPr>
          <p:cNvPr id="40964" name="Line 3"/>
          <p:cNvSpPr>
            <a:spLocks noChangeShapeType="1"/>
          </p:cNvSpPr>
          <p:nvPr/>
        </p:nvSpPr>
        <p:spPr bwMode="auto">
          <a:xfrm>
            <a:off x="4864100" y="4097338"/>
            <a:ext cx="554038" cy="727075"/>
          </a:xfrm>
          <a:prstGeom prst="line">
            <a:avLst/>
          </a:prstGeom>
          <a:noFill/>
          <a:ln w="127000">
            <a:solidFill>
              <a:srgbClr val="003DCC"/>
            </a:solidFill>
            <a:miter lim="800000"/>
            <a:headEnd type="arrow" w="med" len="med"/>
            <a:tailEnd/>
          </a:ln>
          <a:extLst>
            <a:ext uri="{909E8E84-426E-40DD-AFC4-6F175D3DCCD1}">
              <a14:hiddenFill xmlns:a14="http://schemas.microsoft.com/office/drawing/2010/main">
                <a:noFill/>
              </a14:hiddenFill>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3200" b="0" i="0" u="none" strike="noStrike" kern="1200" cap="none" spc="0" normalizeH="0" baseline="0" noProof="0">
              <a:ln>
                <a:noFill/>
              </a:ln>
              <a:solidFill>
                <a:srgbClr val="000000"/>
              </a:solidFill>
              <a:effectLst/>
              <a:uLnTx/>
              <a:uFillTx/>
              <a:latin typeface="Gill Sans" charset="0"/>
              <a:sym typeface="Gill Sans" charset="0"/>
            </a:endParaRPr>
          </a:p>
        </p:txBody>
      </p:sp>
      <p:sp>
        <p:nvSpPr>
          <p:cNvPr id="6" name="Rectangle 2"/>
          <p:cNvSpPr txBox="1">
            <a:spLocks noChangeArrowheads="1"/>
          </p:cNvSpPr>
          <p:nvPr/>
        </p:nvSpPr>
        <p:spPr bwMode="auto">
          <a:xfrm>
            <a:off x="50800" y="5897563"/>
            <a:ext cx="5534025" cy="1671637"/>
          </a:xfrm>
          <a:prstGeom prst="rect">
            <a:avLst/>
          </a:prstGeom>
          <a:gradFill rotWithShape="1">
            <a:gsLst>
              <a:gs pos="0">
                <a:srgbClr val="E2F1F3"/>
              </a:gs>
              <a:gs pos="50000">
                <a:srgbClr val="D9EEF0"/>
              </a:gs>
              <a:gs pos="100000">
                <a:srgbClr val="BED5D7"/>
              </a:gs>
            </a:gsLst>
            <a:lin ang="5400000"/>
          </a:gradFill>
          <a:ln>
            <a:noFill/>
          </a:ln>
          <a:effectLst>
            <a:outerShdw blurRad="57150" dist="19050" dir="5400000" algn="ctr" rotWithShape="0">
              <a:srgbClr val="80808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lIns="38100" tIns="38100" rIns="38100" bIns="38100" anchor="ctr"/>
          <a:lstStyle>
            <a:lvl1pPr marL="660400" indent="-444500" algn="l" rtl="0" eaLnBrk="0" fontAlgn="base" hangingPunct="0">
              <a:spcBef>
                <a:spcPts val="1800"/>
              </a:spcBef>
              <a:spcAft>
                <a:spcPct val="0"/>
              </a:spcAft>
              <a:buSzPct val="171000"/>
              <a:buFont typeface="Gill Sans" charset="0"/>
              <a:buChar char="•"/>
              <a:defRPr sz="3200" kern="1200">
                <a:solidFill>
                  <a:schemeClr val="tx1"/>
                </a:solidFill>
                <a:latin typeface="+mn-lt"/>
                <a:ea typeface="+mn-ea"/>
                <a:cs typeface="+mn-cs"/>
                <a:sym typeface="Gill Sans" charset="0"/>
              </a:defRPr>
            </a:lvl1pPr>
            <a:lvl2pPr marL="1003300" indent="-444500" algn="l" rtl="0" eaLnBrk="0" fontAlgn="base" hangingPunct="0">
              <a:spcBef>
                <a:spcPts val="1800"/>
              </a:spcBef>
              <a:spcAft>
                <a:spcPct val="0"/>
              </a:spcAft>
              <a:buSzPct val="171000"/>
              <a:buFont typeface="Gill Sans" charset="0"/>
              <a:buChar char="•"/>
              <a:defRPr sz="3200" kern="1200">
                <a:solidFill>
                  <a:schemeClr val="tx1"/>
                </a:solidFill>
                <a:latin typeface="+mn-lt"/>
                <a:ea typeface="+mn-ea"/>
                <a:cs typeface="+mn-cs"/>
                <a:sym typeface="Gill Sans" charset="0"/>
              </a:defRPr>
            </a:lvl2pPr>
            <a:lvl3pPr marL="1346200" indent="-444500" algn="l" rtl="0" eaLnBrk="0" fontAlgn="base" hangingPunct="0">
              <a:spcBef>
                <a:spcPts val="1800"/>
              </a:spcBef>
              <a:spcAft>
                <a:spcPct val="0"/>
              </a:spcAft>
              <a:buSzPct val="171000"/>
              <a:buFont typeface="Gill Sans" charset="0"/>
              <a:buChar char="•"/>
              <a:defRPr sz="3200" kern="1200">
                <a:solidFill>
                  <a:schemeClr val="tx1"/>
                </a:solidFill>
                <a:latin typeface="+mn-lt"/>
                <a:ea typeface="+mn-ea"/>
                <a:cs typeface="+mn-cs"/>
                <a:sym typeface="Gill Sans" charset="0"/>
              </a:defRPr>
            </a:lvl3pPr>
            <a:lvl4pPr marL="1701800" indent="-444500" algn="l" rtl="0" eaLnBrk="0" fontAlgn="base" hangingPunct="0">
              <a:spcBef>
                <a:spcPts val="1800"/>
              </a:spcBef>
              <a:spcAft>
                <a:spcPct val="0"/>
              </a:spcAft>
              <a:buSzPct val="171000"/>
              <a:buFont typeface="Gill Sans" charset="0"/>
              <a:buChar char="•"/>
              <a:defRPr sz="3200" kern="1200">
                <a:solidFill>
                  <a:schemeClr val="tx1"/>
                </a:solidFill>
                <a:latin typeface="+mn-lt"/>
                <a:ea typeface="+mn-ea"/>
                <a:cs typeface="+mn-cs"/>
                <a:sym typeface="Gill Sans" charset="0"/>
              </a:defRPr>
            </a:lvl4pPr>
            <a:lvl5pPr marL="2044700" indent="-444500" algn="l" rtl="0" eaLnBrk="0" fontAlgn="base" hangingPunct="0">
              <a:spcBef>
                <a:spcPts val="1800"/>
              </a:spcBef>
              <a:spcAft>
                <a:spcPct val="0"/>
              </a:spcAft>
              <a:buSzPct val="171000"/>
              <a:buFont typeface="Gill Sans" charset="0"/>
              <a:buChar char="•"/>
              <a:defRPr sz="3200" kern="1200">
                <a:solidFill>
                  <a:schemeClr val="tx1"/>
                </a:solidFill>
                <a:latin typeface="+mn-lt"/>
                <a:ea typeface="+mn-ea"/>
                <a:cs typeface="+mn-cs"/>
                <a:sym typeface="Gill Sans"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ts val="1800"/>
              </a:spcBef>
              <a:spcAft>
                <a:spcPct val="0"/>
              </a:spcAft>
              <a:buClrTx/>
              <a:buSzPct val="171000"/>
              <a:buFont typeface="Gill Sans" charset="0"/>
              <a:buNone/>
              <a:tabLst/>
              <a:defRPr/>
            </a:pPr>
            <a:r>
              <a:rPr kumimoji="0" lang="en-US" altLang="tr-TR" sz="2100" b="0" i="0" u="none" strike="noStrike" kern="1200" cap="none" spc="0" normalizeH="0" baseline="0" noProof="0" dirty="0" err="1">
                <a:ln>
                  <a:noFill/>
                </a:ln>
                <a:solidFill>
                  <a:srgbClr val="000000"/>
                </a:solidFill>
                <a:effectLst/>
                <a:uLnTx/>
                <a:uFillTx/>
                <a:latin typeface="Courier"/>
                <a:sym typeface="Gill Sans" charset="0"/>
              </a:rPr>
              <a:t>def</a:t>
            </a:r>
            <a:r>
              <a:rPr kumimoji="0" lang="en-US" altLang="tr-TR" sz="2100" b="0" i="0" u="none" strike="noStrike" kern="1200" cap="none" spc="0" normalizeH="0" baseline="0" noProof="0" dirty="0">
                <a:ln>
                  <a:noFill/>
                </a:ln>
                <a:solidFill>
                  <a:srgbClr val="000000"/>
                </a:solidFill>
                <a:effectLst/>
                <a:uLnTx/>
                <a:uFillTx/>
                <a:latin typeface="Courier"/>
                <a:sym typeface="Gill Sans" charset="0"/>
              </a:rPr>
              <a:t> </a:t>
            </a:r>
            <a:r>
              <a:rPr kumimoji="0" lang="en-US" altLang="tr-TR" sz="2100" b="0" i="0" u="none" strike="noStrike" kern="1200" cap="none" spc="0" normalizeH="0" baseline="0" noProof="0" dirty="0" err="1">
                <a:ln>
                  <a:noFill/>
                </a:ln>
                <a:solidFill>
                  <a:srgbClr val="000000"/>
                </a:solidFill>
                <a:effectLst/>
                <a:uLnTx/>
                <a:uFillTx/>
                <a:latin typeface="Courier"/>
                <a:sym typeface="Gill Sans" charset="0"/>
              </a:rPr>
              <a:t>sumNumbers</a:t>
            </a:r>
            <a:r>
              <a:rPr kumimoji="0" lang="en-US" altLang="tr-TR" sz="2100" b="0" i="0" u="none" strike="noStrike" kern="1200" cap="none" spc="0" normalizeH="0" baseline="0" noProof="0" dirty="0">
                <a:ln>
                  <a:noFill/>
                </a:ln>
                <a:solidFill>
                  <a:srgbClr val="000000"/>
                </a:solidFill>
                <a:effectLst/>
                <a:uLnTx/>
                <a:uFillTx/>
                <a:latin typeface="Courier"/>
                <a:sym typeface="Gill Sans" charset="0"/>
              </a:rPr>
              <a:t>(n): </a:t>
            </a:r>
            <a:br>
              <a:rPr kumimoji="0" lang="en-US" altLang="tr-TR" sz="2100" b="0" i="0" u="none" strike="noStrike" kern="1200" cap="none" spc="0" normalizeH="0" baseline="0" noProof="0" dirty="0">
                <a:ln>
                  <a:noFill/>
                </a:ln>
                <a:solidFill>
                  <a:srgbClr val="000000"/>
                </a:solidFill>
                <a:effectLst/>
                <a:uLnTx/>
                <a:uFillTx/>
                <a:latin typeface="Courier"/>
                <a:sym typeface="Gill Sans" charset="0"/>
              </a:rPr>
            </a:br>
            <a:r>
              <a:rPr kumimoji="0" lang="en-US" altLang="tr-TR" sz="2100" b="0" i="0" u="none" strike="noStrike" kern="1200" cap="none" spc="0" normalizeH="0" baseline="0" noProof="0" dirty="0">
                <a:ln>
                  <a:noFill/>
                </a:ln>
                <a:solidFill>
                  <a:srgbClr val="000000"/>
                </a:solidFill>
                <a:effectLst/>
                <a:uLnTx/>
                <a:uFillTx/>
                <a:latin typeface="Courier"/>
                <a:sym typeface="Gill Sans" charset="0"/>
              </a:rPr>
              <a:t>    if n == </a:t>
            </a:r>
            <a:r>
              <a:rPr kumimoji="0" lang="en-US" altLang="tr-TR" sz="2100" b="0" i="0" u="none" strike="noStrike" kern="1200" cap="none" spc="0" normalizeH="0" baseline="0" noProof="0" dirty="0">
                <a:ln>
                  <a:noFill/>
                </a:ln>
                <a:solidFill>
                  <a:srgbClr val="000000"/>
                </a:solidFill>
                <a:effectLst/>
                <a:uLnTx/>
                <a:uFillTx/>
                <a:latin typeface="Courier"/>
                <a:cs typeface="Arial" panose="020B0604020202020204" pitchFamily="34" charset="0"/>
                <a:sym typeface="Gill Sans" charset="0"/>
              </a:rPr>
              <a:t>1</a:t>
            </a:r>
            <a:r>
              <a:rPr kumimoji="0" lang="en-US" altLang="tr-TR" sz="2100" b="0" i="0" u="none" strike="noStrike" kern="1200" cap="none" spc="0" normalizeH="0" baseline="0" noProof="0" dirty="0">
                <a:ln>
                  <a:noFill/>
                </a:ln>
                <a:solidFill>
                  <a:srgbClr val="000000"/>
                </a:solidFill>
                <a:effectLst/>
                <a:uLnTx/>
                <a:uFillTx/>
                <a:latin typeface="Courier"/>
                <a:sym typeface="Gill Sans" charset="0"/>
              </a:rPr>
              <a:t>:</a:t>
            </a:r>
            <a:br>
              <a:rPr kumimoji="0" lang="en-US" altLang="tr-TR" sz="2100" b="0" i="0" u="none" strike="noStrike" kern="1200" cap="none" spc="0" normalizeH="0" baseline="0" noProof="0" dirty="0">
                <a:ln>
                  <a:noFill/>
                </a:ln>
                <a:solidFill>
                  <a:srgbClr val="000000"/>
                </a:solidFill>
                <a:effectLst/>
                <a:uLnTx/>
                <a:uFillTx/>
                <a:latin typeface="Courier"/>
                <a:sym typeface="Gill Sans" charset="0"/>
              </a:rPr>
            </a:br>
            <a:r>
              <a:rPr kumimoji="0" lang="en-US" altLang="tr-TR" sz="2100" b="0" i="0" u="none" strike="noStrike" kern="1200" cap="none" spc="0" normalizeH="0" baseline="0" noProof="0" dirty="0">
                <a:ln>
                  <a:noFill/>
                </a:ln>
                <a:solidFill>
                  <a:srgbClr val="000000"/>
                </a:solidFill>
                <a:effectLst/>
                <a:uLnTx/>
                <a:uFillTx/>
                <a:latin typeface="Courier"/>
                <a:sym typeface="Gill Sans" charset="0"/>
              </a:rPr>
              <a:t>        return </a:t>
            </a:r>
            <a:r>
              <a:rPr kumimoji="0" lang="en-US" altLang="tr-TR" sz="2100" b="0" i="0" u="none" strike="noStrike" kern="1200" cap="none" spc="0" normalizeH="0" baseline="0" noProof="0" dirty="0">
                <a:ln>
                  <a:noFill/>
                </a:ln>
                <a:solidFill>
                  <a:srgbClr val="000000"/>
                </a:solidFill>
                <a:effectLst/>
                <a:uLnTx/>
                <a:uFillTx/>
                <a:latin typeface="Courier"/>
                <a:cs typeface="Arial" panose="020B0604020202020204" pitchFamily="34" charset="0"/>
                <a:sym typeface="Gill Sans" charset="0"/>
              </a:rPr>
              <a:t>1</a:t>
            </a:r>
            <a:r>
              <a:rPr kumimoji="0" lang="en-US" altLang="tr-TR" sz="2100" b="0" i="0" u="none" strike="noStrike" kern="1200" cap="none" spc="0" normalizeH="0" baseline="0" noProof="0" dirty="0">
                <a:ln>
                  <a:noFill/>
                </a:ln>
                <a:solidFill>
                  <a:srgbClr val="000000"/>
                </a:solidFill>
                <a:effectLst/>
                <a:uLnTx/>
                <a:uFillTx/>
                <a:latin typeface="Courier"/>
                <a:sym typeface="Gill Sans" charset="0"/>
              </a:rPr>
              <a:t> </a:t>
            </a:r>
            <a:br>
              <a:rPr kumimoji="0" lang="en-US" altLang="tr-TR" sz="2100" b="0" i="0" u="none" strike="noStrike" kern="1200" cap="none" spc="0" normalizeH="0" baseline="0" noProof="0" dirty="0">
                <a:ln>
                  <a:noFill/>
                </a:ln>
                <a:solidFill>
                  <a:srgbClr val="000000"/>
                </a:solidFill>
                <a:effectLst/>
                <a:uLnTx/>
                <a:uFillTx/>
                <a:latin typeface="Courier"/>
                <a:sym typeface="Gill Sans" charset="0"/>
              </a:rPr>
            </a:br>
            <a:r>
              <a:rPr kumimoji="0" lang="en-US" altLang="tr-TR" sz="2100" b="0" i="0" u="none" strike="noStrike" kern="1200" cap="none" spc="0" normalizeH="0" baseline="0" noProof="0" dirty="0">
                <a:ln>
                  <a:noFill/>
                </a:ln>
                <a:solidFill>
                  <a:srgbClr val="000000"/>
                </a:solidFill>
                <a:effectLst/>
                <a:uLnTx/>
                <a:uFillTx/>
                <a:latin typeface="Courier"/>
                <a:sym typeface="Gill Sans" charset="0"/>
              </a:rPr>
              <a:t>    else:</a:t>
            </a:r>
            <a:br>
              <a:rPr kumimoji="0" lang="en-US" altLang="tr-TR" sz="2100" b="0" i="0" u="none" strike="noStrike" kern="1200" cap="none" spc="0" normalizeH="0" baseline="0" noProof="0" dirty="0">
                <a:ln>
                  <a:noFill/>
                </a:ln>
                <a:solidFill>
                  <a:srgbClr val="000000"/>
                </a:solidFill>
                <a:effectLst/>
                <a:uLnTx/>
                <a:uFillTx/>
                <a:latin typeface="Courier"/>
                <a:sym typeface="Gill Sans" charset="0"/>
              </a:rPr>
            </a:br>
            <a:r>
              <a:rPr kumimoji="0" lang="en-US" altLang="tr-TR" sz="2100" b="0" i="0" u="none" strike="noStrike" kern="1200" cap="none" spc="0" normalizeH="0" baseline="0" noProof="0" dirty="0">
                <a:ln>
                  <a:noFill/>
                </a:ln>
                <a:solidFill>
                  <a:srgbClr val="000000"/>
                </a:solidFill>
                <a:effectLst/>
                <a:uLnTx/>
                <a:uFillTx/>
                <a:latin typeface="Courier"/>
                <a:sym typeface="Gill Sans" charset="0"/>
              </a:rPr>
              <a:t>        return n + </a:t>
            </a:r>
            <a:r>
              <a:rPr kumimoji="0" lang="en-US" altLang="tr-TR" sz="2100" b="0" i="0" u="none" strike="noStrike" kern="1200" cap="none" spc="0" normalizeH="0" baseline="0" noProof="0" dirty="0" err="1">
                <a:ln>
                  <a:noFill/>
                </a:ln>
                <a:solidFill>
                  <a:srgbClr val="000000"/>
                </a:solidFill>
                <a:effectLst/>
                <a:uLnTx/>
                <a:uFillTx/>
                <a:latin typeface="Courier"/>
                <a:sym typeface="Gill Sans" charset="0"/>
              </a:rPr>
              <a:t>sumNumbers</a:t>
            </a:r>
            <a:r>
              <a:rPr kumimoji="0" lang="en-US" altLang="tr-TR" sz="2100" b="0" i="0" u="none" strike="noStrike" kern="1200" cap="none" spc="0" normalizeH="0" baseline="0" noProof="0" dirty="0">
                <a:ln>
                  <a:noFill/>
                </a:ln>
                <a:solidFill>
                  <a:srgbClr val="000000"/>
                </a:solidFill>
                <a:effectLst/>
                <a:uLnTx/>
                <a:uFillTx/>
                <a:latin typeface="Courier"/>
                <a:sym typeface="Gill Sans" charset="0"/>
              </a:rPr>
              <a:t>(n-</a:t>
            </a:r>
            <a:r>
              <a:rPr kumimoji="0" lang="en-US" altLang="tr-TR" sz="2100" b="0" i="0" u="none" strike="noStrike" kern="1200" cap="none" spc="0" normalizeH="0" baseline="0" noProof="0" dirty="0">
                <a:ln>
                  <a:noFill/>
                </a:ln>
                <a:solidFill>
                  <a:srgbClr val="000000"/>
                </a:solidFill>
                <a:effectLst/>
                <a:uLnTx/>
                <a:uFillTx/>
                <a:latin typeface="Courier"/>
                <a:cs typeface="Arial" panose="020B0604020202020204" pitchFamily="34" charset="0"/>
                <a:sym typeface="Gill Sans" charset="0"/>
              </a:rPr>
              <a:t>1</a:t>
            </a:r>
            <a:r>
              <a:rPr kumimoji="0" lang="en-US" altLang="tr-TR" sz="2100" b="0" i="0" u="none" strike="noStrike" kern="1200" cap="none" spc="0" normalizeH="0" baseline="0" noProof="0" dirty="0">
                <a:ln>
                  <a:noFill/>
                </a:ln>
                <a:solidFill>
                  <a:srgbClr val="000000"/>
                </a:solidFill>
                <a:effectLst/>
                <a:uLnTx/>
                <a:uFillTx/>
                <a:latin typeface="Courier"/>
                <a:sym typeface="Gill Sans" charset="0"/>
              </a:rPr>
              <a:t>)</a:t>
            </a:r>
          </a:p>
        </p:txBody>
      </p:sp>
    </p:spTree>
    <p:extLst>
      <p:ext uri="{BB962C8B-B14F-4D97-AF65-F5344CB8AC3E}">
        <p14:creationId xmlns:p14="http://schemas.microsoft.com/office/powerpoint/2010/main" val="1896433973"/>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1"/>
          <p:cNvSpPr>
            <a:spLocks noGrp="1" noChangeArrowheads="1"/>
          </p:cNvSpPr>
          <p:nvPr>
            <p:ph type="title"/>
          </p:nvPr>
        </p:nvSpPr>
        <p:spPr>
          <a:xfrm>
            <a:off x="50800" y="50800"/>
            <a:ext cx="10083800" cy="1246188"/>
          </a:xfrm>
        </p:spPr>
        <p:txBody>
          <a:bodyPr/>
          <a:lstStyle/>
          <a:p>
            <a:pPr eaLnBrk="1" hangingPunct="1"/>
            <a:r>
              <a:rPr lang="en-US" altLang="tr-TR" sz="4800" dirty="0">
                <a:solidFill>
                  <a:schemeClr val="accent2"/>
                </a:solidFill>
              </a:rPr>
              <a:t>Recursion</a:t>
            </a:r>
          </a:p>
        </p:txBody>
      </p:sp>
      <p:sp>
        <p:nvSpPr>
          <p:cNvPr id="41987" name="Rectangle 2"/>
          <p:cNvSpPr>
            <a:spLocks noGrp="1" noChangeArrowheads="1"/>
          </p:cNvSpPr>
          <p:nvPr>
            <p:ph type="body" idx="1"/>
          </p:nvPr>
        </p:nvSpPr>
        <p:spPr/>
        <p:txBody>
          <a:bodyPr anchor="t"/>
          <a:lstStyle/>
          <a:p>
            <a:pPr marL="698500" eaLnBrk="1" hangingPunct="1">
              <a:buSzPct val="125000"/>
            </a:pPr>
            <a:r>
              <a:rPr lang="en-US" altLang="tr-TR" sz="2800" dirty="0"/>
              <a:t>&gt;&gt;&gt; </a:t>
            </a:r>
            <a:r>
              <a:rPr lang="en-US" altLang="tr-TR" sz="2800" dirty="0" err="1"/>
              <a:t>sumNumbers</a:t>
            </a:r>
            <a:r>
              <a:rPr lang="en-US" altLang="tr-TR" sz="2800" dirty="0"/>
              <a:t>(5)</a:t>
            </a:r>
            <a:br>
              <a:rPr lang="en-US" altLang="tr-TR" sz="2800" dirty="0"/>
            </a:br>
            <a:br>
              <a:rPr lang="en-US" altLang="tr-TR" sz="2800" dirty="0"/>
            </a:br>
            <a:r>
              <a:rPr lang="en-US" altLang="tr-TR" sz="2800" dirty="0"/>
              <a:t>return 5 + </a:t>
            </a:r>
            <a:r>
              <a:rPr lang="en-US" altLang="tr-TR" sz="2800" dirty="0" err="1"/>
              <a:t>sumNumbers</a:t>
            </a:r>
            <a:r>
              <a:rPr lang="en-US" altLang="tr-TR" sz="2800" dirty="0"/>
              <a:t>(4)</a:t>
            </a:r>
            <a:br>
              <a:rPr lang="en-US" altLang="tr-TR" sz="2800" dirty="0"/>
            </a:br>
            <a:br>
              <a:rPr lang="en-US" altLang="tr-TR" sz="2800" dirty="0"/>
            </a:br>
            <a:r>
              <a:rPr lang="en-US" altLang="tr-TR" sz="2800" dirty="0"/>
              <a:t>                 return 4 + 6</a:t>
            </a:r>
            <a:br>
              <a:rPr lang="en-US" altLang="tr-TR" sz="2800" dirty="0"/>
            </a:br>
            <a:br>
              <a:rPr lang="en-US" altLang="tr-TR" sz="2800" dirty="0"/>
            </a:br>
            <a:r>
              <a:rPr lang="en-US" altLang="tr-TR" sz="2800" dirty="0">
                <a:solidFill>
                  <a:srgbClr val="FFFFFF"/>
                </a:solidFill>
              </a:rPr>
              <a:t>                                 return 6 + </a:t>
            </a:r>
            <a:r>
              <a:rPr lang="en-US" altLang="tr-TR" sz="2800" dirty="0" err="1">
                <a:solidFill>
                  <a:srgbClr val="FFFFFF"/>
                </a:solidFill>
              </a:rPr>
              <a:t>addList</a:t>
            </a:r>
            <a:r>
              <a:rPr lang="en-US" altLang="tr-TR" sz="2800" dirty="0">
                <a:solidFill>
                  <a:srgbClr val="FFFFFF"/>
                </a:solidFill>
              </a:rPr>
              <a:t>([-1])</a:t>
            </a:r>
            <a:br>
              <a:rPr lang="en-US" altLang="tr-TR" sz="2800" dirty="0">
                <a:solidFill>
                  <a:srgbClr val="FFFFFF"/>
                </a:solidFill>
              </a:rPr>
            </a:br>
            <a:br>
              <a:rPr lang="en-US" altLang="tr-TR" sz="2800" dirty="0">
                <a:solidFill>
                  <a:srgbClr val="FFFFFF"/>
                </a:solidFill>
              </a:rPr>
            </a:br>
            <a:r>
              <a:rPr lang="en-US" altLang="tr-TR" sz="2800" dirty="0">
                <a:solidFill>
                  <a:srgbClr val="FFFFFF"/>
                </a:solidFill>
              </a:rPr>
              <a:t>                                                  return -1 + </a:t>
            </a:r>
            <a:r>
              <a:rPr lang="en-US" altLang="tr-TR" sz="2800" dirty="0" err="1">
                <a:solidFill>
                  <a:srgbClr val="FFFFFF"/>
                </a:solidFill>
              </a:rPr>
              <a:t>addList</a:t>
            </a:r>
            <a:r>
              <a:rPr lang="en-US" altLang="tr-TR" sz="2800" dirty="0">
                <a:solidFill>
                  <a:srgbClr val="FFFFFF"/>
                </a:solidFill>
              </a:rPr>
              <a:t>([])</a:t>
            </a:r>
            <a:br>
              <a:rPr lang="en-US" altLang="tr-TR" sz="2800" dirty="0">
                <a:solidFill>
                  <a:srgbClr val="FFFFFF"/>
                </a:solidFill>
              </a:rPr>
            </a:br>
            <a:br>
              <a:rPr lang="en-US" altLang="tr-TR" sz="2800" dirty="0">
                <a:solidFill>
                  <a:srgbClr val="FFFFFF"/>
                </a:solidFill>
              </a:rPr>
            </a:br>
            <a:r>
              <a:rPr lang="en-US" altLang="tr-TR" sz="2800" dirty="0">
                <a:solidFill>
                  <a:srgbClr val="FFFFFF"/>
                </a:solidFill>
              </a:rPr>
              <a:t>                                                                   return 0</a:t>
            </a:r>
            <a:br>
              <a:rPr lang="en-US" altLang="tr-TR" sz="2800" dirty="0"/>
            </a:br>
            <a:endParaRPr lang="en-US" altLang="tr-TR" sz="2800" dirty="0"/>
          </a:p>
        </p:txBody>
      </p:sp>
      <p:sp>
        <p:nvSpPr>
          <p:cNvPr id="41988" name="Line 3"/>
          <p:cNvSpPr>
            <a:spLocks noChangeShapeType="1"/>
          </p:cNvSpPr>
          <p:nvPr/>
        </p:nvSpPr>
        <p:spPr bwMode="auto">
          <a:xfrm>
            <a:off x="3373438" y="3233738"/>
            <a:ext cx="554037" cy="727075"/>
          </a:xfrm>
          <a:prstGeom prst="line">
            <a:avLst/>
          </a:prstGeom>
          <a:noFill/>
          <a:ln w="127000">
            <a:solidFill>
              <a:srgbClr val="003DCC"/>
            </a:solidFill>
            <a:miter lim="800000"/>
            <a:headEnd type="arrow" w="med" len="med"/>
            <a:tailEnd/>
          </a:ln>
          <a:extLst>
            <a:ext uri="{909E8E84-426E-40DD-AFC4-6F175D3DCCD1}">
              <a14:hiddenFill xmlns:a14="http://schemas.microsoft.com/office/drawing/2010/main">
                <a:noFill/>
              </a14:hiddenFill>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3200" b="0" i="0" u="none" strike="noStrike" kern="1200" cap="none" spc="0" normalizeH="0" baseline="0" noProof="0">
              <a:ln>
                <a:noFill/>
              </a:ln>
              <a:solidFill>
                <a:srgbClr val="000000"/>
              </a:solidFill>
              <a:effectLst/>
              <a:uLnTx/>
              <a:uFillTx/>
              <a:latin typeface="Gill Sans" charset="0"/>
              <a:sym typeface="Gill Sans" charset="0"/>
            </a:endParaRPr>
          </a:p>
        </p:txBody>
      </p:sp>
      <p:sp>
        <p:nvSpPr>
          <p:cNvPr id="6" name="Rectangle 2"/>
          <p:cNvSpPr txBox="1">
            <a:spLocks noChangeArrowheads="1"/>
          </p:cNvSpPr>
          <p:nvPr/>
        </p:nvSpPr>
        <p:spPr bwMode="auto">
          <a:xfrm>
            <a:off x="50800" y="5897563"/>
            <a:ext cx="5534025" cy="1671637"/>
          </a:xfrm>
          <a:prstGeom prst="rect">
            <a:avLst/>
          </a:prstGeom>
          <a:gradFill rotWithShape="1">
            <a:gsLst>
              <a:gs pos="0">
                <a:srgbClr val="E2F1F3"/>
              </a:gs>
              <a:gs pos="50000">
                <a:srgbClr val="D9EEF0"/>
              </a:gs>
              <a:gs pos="100000">
                <a:srgbClr val="BED5D7"/>
              </a:gs>
            </a:gsLst>
            <a:lin ang="5400000"/>
          </a:gradFill>
          <a:ln>
            <a:noFill/>
          </a:ln>
          <a:effectLst>
            <a:outerShdw blurRad="57150" dist="19050" dir="5400000" algn="ctr" rotWithShape="0">
              <a:srgbClr val="80808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lIns="38100" tIns="38100" rIns="38100" bIns="38100" anchor="ctr"/>
          <a:lstStyle>
            <a:lvl1pPr marL="660400" indent="-444500" algn="l" rtl="0" eaLnBrk="0" fontAlgn="base" hangingPunct="0">
              <a:spcBef>
                <a:spcPts val="1800"/>
              </a:spcBef>
              <a:spcAft>
                <a:spcPct val="0"/>
              </a:spcAft>
              <a:buSzPct val="171000"/>
              <a:buFont typeface="Gill Sans" charset="0"/>
              <a:buChar char="•"/>
              <a:defRPr sz="3200" kern="1200">
                <a:solidFill>
                  <a:schemeClr val="tx1"/>
                </a:solidFill>
                <a:latin typeface="+mn-lt"/>
                <a:ea typeface="+mn-ea"/>
                <a:cs typeface="+mn-cs"/>
                <a:sym typeface="Gill Sans" charset="0"/>
              </a:defRPr>
            </a:lvl1pPr>
            <a:lvl2pPr marL="1003300" indent="-444500" algn="l" rtl="0" eaLnBrk="0" fontAlgn="base" hangingPunct="0">
              <a:spcBef>
                <a:spcPts val="1800"/>
              </a:spcBef>
              <a:spcAft>
                <a:spcPct val="0"/>
              </a:spcAft>
              <a:buSzPct val="171000"/>
              <a:buFont typeface="Gill Sans" charset="0"/>
              <a:buChar char="•"/>
              <a:defRPr sz="3200" kern="1200">
                <a:solidFill>
                  <a:schemeClr val="tx1"/>
                </a:solidFill>
                <a:latin typeface="+mn-lt"/>
                <a:ea typeface="+mn-ea"/>
                <a:cs typeface="+mn-cs"/>
                <a:sym typeface="Gill Sans" charset="0"/>
              </a:defRPr>
            </a:lvl2pPr>
            <a:lvl3pPr marL="1346200" indent="-444500" algn="l" rtl="0" eaLnBrk="0" fontAlgn="base" hangingPunct="0">
              <a:spcBef>
                <a:spcPts val="1800"/>
              </a:spcBef>
              <a:spcAft>
                <a:spcPct val="0"/>
              </a:spcAft>
              <a:buSzPct val="171000"/>
              <a:buFont typeface="Gill Sans" charset="0"/>
              <a:buChar char="•"/>
              <a:defRPr sz="3200" kern="1200">
                <a:solidFill>
                  <a:schemeClr val="tx1"/>
                </a:solidFill>
                <a:latin typeface="+mn-lt"/>
                <a:ea typeface="+mn-ea"/>
                <a:cs typeface="+mn-cs"/>
                <a:sym typeface="Gill Sans" charset="0"/>
              </a:defRPr>
            </a:lvl3pPr>
            <a:lvl4pPr marL="1701800" indent="-444500" algn="l" rtl="0" eaLnBrk="0" fontAlgn="base" hangingPunct="0">
              <a:spcBef>
                <a:spcPts val="1800"/>
              </a:spcBef>
              <a:spcAft>
                <a:spcPct val="0"/>
              </a:spcAft>
              <a:buSzPct val="171000"/>
              <a:buFont typeface="Gill Sans" charset="0"/>
              <a:buChar char="•"/>
              <a:defRPr sz="3200" kern="1200">
                <a:solidFill>
                  <a:schemeClr val="tx1"/>
                </a:solidFill>
                <a:latin typeface="+mn-lt"/>
                <a:ea typeface="+mn-ea"/>
                <a:cs typeface="+mn-cs"/>
                <a:sym typeface="Gill Sans" charset="0"/>
              </a:defRPr>
            </a:lvl4pPr>
            <a:lvl5pPr marL="2044700" indent="-444500" algn="l" rtl="0" eaLnBrk="0" fontAlgn="base" hangingPunct="0">
              <a:spcBef>
                <a:spcPts val="1800"/>
              </a:spcBef>
              <a:spcAft>
                <a:spcPct val="0"/>
              </a:spcAft>
              <a:buSzPct val="171000"/>
              <a:buFont typeface="Gill Sans" charset="0"/>
              <a:buChar char="•"/>
              <a:defRPr sz="3200" kern="1200">
                <a:solidFill>
                  <a:schemeClr val="tx1"/>
                </a:solidFill>
                <a:latin typeface="+mn-lt"/>
                <a:ea typeface="+mn-ea"/>
                <a:cs typeface="+mn-cs"/>
                <a:sym typeface="Gill Sans"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ts val="1800"/>
              </a:spcBef>
              <a:spcAft>
                <a:spcPct val="0"/>
              </a:spcAft>
              <a:buClrTx/>
              <a:buSzPct val="171000"/>
              <a:buFont typeface="Gill Sans" charset="0"/>
              <a:buNone/>
              <a:tabLst/>
              <a:defRPr/>
            </a:pPr>
            <a:r>
              <a:rPr kumimoji="0" lang="en-US" altLang="tr-TR" sz="2100" b="0" i="0" u="none" strike="noStrike" kern="1200" cap="none" spc="0" normalizeH="0" baseline="0" noProof="0" dirty="0" err="1">
                <a:ln>
                  <a:noFill/>
                </a:ln>
                <a:solidFill>
                  <a:srgbClr val="000000"/>
                </a:solidFill>
                <a:effectLst/>
                <a:uLnTx/>
                <a:uFillTx/>
                <a:latin typeface="Courier"/>
                <a:sym typeface="Gill Sans" charset="0"/>
              </a:rPr>
              <a:t>def</a:t>
            </a:r>
            <a:r>
              <a:rPr kumimoji="0" lang="en-US" altLang="tr-TR" sz="2100" b="0" i="0" u="none" strike="noStrike" kern="1200" cap="none" spc="0" normalizeH="0" baseline="0" noProof="0" dirty="0">
                <a:ln>
                  <a:noFill/>
                </a:ln>
                <a:solidFill>
                  <a:srgbClr val="000000"/>
                </a:solidFill>
                <a:effectLst/>
                <a:uLnTx/>
                <a:uFillTx/>
                <a:latin typeface="Courier"/>
                <a:sym typeface="Gill Sans" charset="0"/>
              </a:rPr>
              <a:t> </a:t>
            </a:r>
            <a:r>
              <a:rPr kumimoji="0" lang="en-US" altLang="tr-TR" sz="2100" b="0" i="0" u="none" strike="noStrike" kern="1200" cap="none" spc="0" normalizeH="0" baseline="0" noProof="0" dirty="0" err="1">
                <a:ln>
                  <a:noFill/>
                </a:ln>
                <a:solidFill>
                  <a:srgbClr val="000000"/>
                </a:solidFill>
                <a:effectLst/>
                <a:uLnTx/>
                <a:uFillTx/>
                <a:latin typeface="Courier"/>
                <a:sym typeface="Gill Sans" charset="0"/>
              </a:rPr>
              <a:t>sumNumbers</a:t>
            </a:r>
            <a:r>
              <a:rPr kumimoji="0" lang="en-US" altLang="tr-TR" sz="2100" b="0" i="0" u="none" strike="noStrike" kern="1200" cap="none" spc="0" normalizeH="0" baseline="0" noProof="0" dirty="0">
                <a:ln>
                  <a:noFill/>
                </a:ln>
                <a:solidFill>
                  <a:srgbClr val="000000"/>
                </a:solidFill>
                <a:effectLst/>
                <a:uLnTx/>
                <a:uFillTx/>
                <a:latin typeface="Courier"/>
                <a:sym typeface="Gill Sans" charset="0"/>
              </a:rPr>
              <a:t>(n): </a:t>
            </a:r>
            <a:br>
              <a:rPr kumimoji="0" lang="en-US" altLang="tr-TR" sz="2100" b="0" i="0" u="none" strike="noStrike" kern="1200" cap="none" spc="0" normalizeH="0" baseline="0" noProof="0" dirty="0">
                <a:ln>
                  <a:noFill/>
                </a:ln>
                <a:solidFill>
                  <a:srgbClr val="000000"/>
                </a:solidFill>
                <a:effectLst/>
                <a:uLnTx/>
                <a:uFillTx/>
                <a:latin typeface="Courier"/>
                <a:sym typeface="Gill Sans" charset="0"/>
              </a:rPr>
            </a:br>
            <a:r>
              <a:rPr kumimoji="0" lang="en-US" altLang="tr-TR" sz="2100" b="0" i="0" u="none" strike="noStrike" kern="1200" cap="none" spc="0" normalizeH="0" baseline="0" noProof="0" dirty="0">
                <a:ln>
                  <a:noFill/>
                </a:ln>
                <a:solidFill>
                  <a:srgbClr val="000000"/>
                </a:solidFill>
                <a:effectLst/>
                <a:uLnTx/>
                <a:uFillTx/>
                <a:latin typeface="Courier"/>
                <a:sym typeface="Gill Sans" charset="0"/>
              </a:rPr>
              <a:t>    if n == </a:t>
            </a:r>
            <a:r>
              <a:rPr kumimoji="0" lang="en-US" altLang="tr-TR" sz="2100" b="0" i="0" u="none" strike="noStrike" kern="1200" cap="none" spc="0" normalizeH="0" baseline="0" noProof="0" dirty="0">
                <a:ln>
                  <a:noFill/>
                </a:ln>
                <a:solidFill>
                  <a:srgbClr val="000000"/>
                </a:solidFill>
                <a:effectLst/>
                <a:uLnTx/>
                <a:uFillTx/>
                <a:latin typeface="Courier"/>
                <a:cs typeface="Arial" panose="020B0604020202020204" pitchFamily="34" charset="0"/>
                <a:sym typeface="Gill Sans" charset="0"/>
              </a:rPr>
              <a:t>1</a:t>
            </a:r>
            <a:r>
              <a:rPr kumimoji="0" lang="en-US" altLang="tr-TR" sz="2100" b="0" i="0" u="none" strike="noStrike" kern="1200" cap="none" spc="0" normalizeH="0" baseline="0" noProof="0" dirty="0">
                <a:ln>
                  <a:noFill/>
                </a:ln>
                <a:solidFill>
                  <a:srgbClr val="000000"/>
                </a:solidFill>
                <a:effectLst/>
                <a:uLnTx/>
                <a:uFillTx/>
                <a:latin typeface="Courier"/>
                <a:sym typeface="Gill Sans" charset="0"/>
              </a:rPr>
              <a:t>:</a:t>
            </a:r>
            <a:br>
              <a:rPr kumimoji="0" lang="en-US" altLang="tr-TR" sz="2100" b="0" i="0" u="none" strike="noStrike" kern="1200" cap="none" spc="0" normalizeH="0" baseline="0" noProof="0" dirty="0">
                <a:ln>
                  <a:noFill/>
                </a:ln>
                <a:solidFill>
                  <a:srgbClr val="000000"/>
                </a:solidFill>
                <a:effectLst/>
                <a:uLnTx/>
                <a:uFillTx/>
                <a:latin typeface="Courier"/>
                <a:sym typeface="Gill Sans" charset="0"/>
              </a:rPr>
            </a:br>
            <a:r>
              <a:rPr kumimoji="0" lang="en-US" altLang="tr-TR" sz="2100" b="0" i="0" u="none" strike="noStrike" kern="1200" cap="none" spc="0" normalizeH="0" baseline="0" noProof="0" dirty="0">
                <a:ln>
                  <a:noFill/>
                </a:ln>
                <a:solidFill>
                  <a:srgbClr val="000000"/>
                </a:solidFill>
                <a:effectLst/>
                <a:uLnTx/>
                <a:uFillTx/>
                <a:latin typeface="Courier"/>
                <a:sym typeface="Gill Sans" charset="0"/>
              </a:rPr>
              <a:t>        return </a:t>
            </a:r>
            <a:r>
              <a:rPr kumimoji="0" lang="en-US" altLang="tr-TR" sz="2100" b="0" i="0" u="none" strike="noStrike" kern="1200" cap="none" spc="0" normalizeH="0" baseline="0" noProof="0" dirty="0">
                <a:ln>
                  <a:noFill/>
                </a:ln>
                <a:solidFill>
                  <a:srgbClr val="000000"/>
                </a:solidFill>
                <a:effectLst/>
                <a:uLnTx/>
                <a:uFillTx/>
                <a:latin typeface="Courier"/>
                <a:cs typeface="Arial" panose="020B0604020202020204" pitchFamily="34" charset="0"/>
                <a:sym typeface="Gill Sans" charset="0"/>
              </a:rPr>
              <a:t>1</a:t>
            </a:r>
            <a:r>
              <a:rPr kumimoji="0" lang="en-US" altLang="tr-TR" sz="2100" b="0" i="0" u="none" strike="noStrike" kern="1200" cap="none" spc="0" normalizeH="0" baseline="0" noProof="0" dirty="0">
                <a:ln>
                  <a:noFill/>
                </a:ln>
                <a:solidFill>
                  <a:srgbClr val="000000"/>
                </a:solidFill>
                <a:effectLst/>
                <a:uLnTx/>
                <a:uFillTx/>
                <a:latin typeface="Courier"/>
                <a:sym typeface="Gill Sans" charset="0"/>
              </a:rPr>
              <a:t> </a:t>
            </a:r>
            <a:br>
              <a:rPr kumimoji="0" lang="en-US" altLang="tr-TR" sz="2100" b="0" i="0" u="none" strike="noStrike" kern="1200" cap="none" spc="0" normalizeH="0" baseline="0" noProof="0" dirty="0">
                <a:ln>
                  <a:noFill/>
                </a:ln>
                <a:solidFill>
                  <a:srgbClr val="000000"/>
                </a:solidFill>
                <a:effectLst/>
                <a:uLnTx/>
                <a:uFillTx/>
                <a:latin typeface="Courier"/>
                <a:sym typeface="Gill Sans" charset="0"/>
              </a:rPr>
            </a:br>
            <a:r>
              <a:rPr kumimoji="0" lang="en-US" altLang="tr-TR" sz="2100" b="0" i="0" u="none" strike="noStrike" kern="1200" cap="none" spc="0" normalizeH="0" baseline="0" noProof="0" dirty="0">
                <a:ln>
                  <a:noFill/>
                </a:ln>
                <a:solidFill>
                  <a:srgbClr val="000000"/>
                </a:solidFill>
                <a:effectLst/>
                <a:uLnTx/>
                <a:uFillTx/>
                <a:latin typeface="Courier"/>
                <a:sym typeface="Gill Sans" charset="0"/>
              </a:rPr>
              <a:t>    else:</a:t>
            </a:r>
            <a:br>
              <a:rPr kumimoji="0" lang="en-US" altLang="tr-TR" sz="2100" b="0" i="0" u="none" strike="noStrike" kern="1200" cap="none" spc="0" normalizeH="0" baseline="0" noProof="0" dirty="0">
                <a:ln>
                  <a:noFill/>
                </a:ln>
                <a:solidFill>
                  <a:srgbClr val="000000"/>
                </a:solidFill>
                <a:effectLst/>
                <a:uLnTx/>
                <a:uFillTx/>
                <a:latin typeface="Courier"/>
                <a:sym typeface="Gill Sans" charset="0"/>
              </a:rPr>
            </a:br>
            <a:r>
              <a:rPr kumimoji="0" lang="en-US" altLang="tr-TR" sz="2100" b="0" i="0" u="none" strike="noStrike" kern="1200" cap="none" spc="0" normalizeH="0" baseline="0" noProof="0" dirty="0">
                <a:ln>
                  <a:noFill/>
                </a:ln>
                <a:solidFill>
                  <a:srgbClr val="000000"/>
                </a:solidFill>
                <a:effectLst/>
                <a:uLnTx/>
                <a:uFillTx/>
                <a:latin typeface="Courier"/>
                <a:sym typeface="Gill Sans" charset="0"/>
              </a:rPr>
              <a:t>        return n + </a:t>
            </a:r>
            <a:r>
              <a:rPr kumimoji="0" lang="en-US" altLang="tr-TR" sz="2100" b="0" i="0" u="none" strike="noStrike" kern="1200" cap="none" spc="0" normalizeH="0" baseline="0" noProof="0" dirty="0" err="1">
                <a:ln>
                  <a:noFill/>
                </a:ln>
                <a:solidFill>
                  <a:srgbClr val="000000"/>
                </a:solidFill>
                <a:effectLst/>
                <a:uLnTx/>
                <a:uFillTx/>
                <a:latin typeface="Courier"/>
                <a:sym typeface="Gill Sans" charset="0"/>
              </a:rPr>
              <a:t>sumNumbers</a:t>
            </a:r>
            <a:r>
              <a:rPr kumimoji="0" lang="en-US" altLang="tr-TR" sz="2100" b="0" i="0" u="none" strike="noStrike" kern="1200" cap="none" spc="0" normalizeH="0" baseline="0" noProof="0" dirty="0">
                <a:ln>
                  <a:noFill/>
                </a:ln>
                <a:solidFill>
                  <a:srgbClr val="000000"/>
                </a:solidFill>
                <a:effectLst/>
                <a:uLnTx/>
                <a:uFillTx/>
                <a:latin typeface="Courier"/>
                <a:sym typeface="Gill Sans" charset="0"/>
              </a:rPr>
              <a:t>(n-</a:t>
            </a:r>
            <a:r>
              <a:rPr kumimoji="0" lang="en-US" altLang="tr-TR" sz="2100" b="0" i="0" u="none" strike="noStrike" kern="1200" cap="none" spc="0" normalizeH="0" baseline="0" noProof="0" dirty="0">
                <a:ln>
                  <a:noFill/>
                </a:ln>
                <a:solidFill>
                  <a:srgbClr val="000000"/>
                </a:solidFill>
                <a:effectLst/>
                <a:uLnTx/>
                <a:uFillTx/>
                <a:latin typeface="Courier"/>
                <a:cs typeface="Arial" panose="020B0604020202020204" pitchFamily="34" charset="0"/>
                <a:sym typeface="Gill Sans" charset="0"/>
              </a:rPr>
              <a:t>1</a:t>
            </a:r>
            <a:r>
              <a:rPr kumimoji="0" lang="en-US" altLang="tr-TR" sz="2100" b="0" i="0" u="none" strike="noStrike" kern="1200" cap="none" spc="0" normalizeH="0" baseline="0" noProof="0" dirty="0">
                <a:ln>
                  <a:noFill/>
                </a:ln>
                <a:solidFill>
                  <a:srgbClr val="000000"/>
                </a:solidFill>
                <a:effectLst/>
                <a:uLnTx/>
                <a:uFillTx/>
                <a:latin typeface="Courier"/>
                <a:sym typeface="Gill Sans" charset="0"/>
              </a:rPr>
              <a:t>)</a:t>
            </a:r>
          </a:p>
        </p:txBody>
      </p:sp>
    </p:spTree>
    <p:extLst>
      <p:ext uri="{BB962C8B-B14F-4D97-AF65-F5344CB8AC3E}">
        <p14:creationId xmlns:p14="http://schemas.microsoft.com/office/powerpoint/2010/main" val="324225830"/>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1"/>
          <p:cNvSpPr>
            <a:spLocks noGrp="1" noChangeArrowheads="1"/>
          </p:cNvSpPr>
          <p:nvPr>
            <p:ph type="title"/>
          </p:nvPr>
        </p:nvSpPr>
        <p:spPr>
          <a:xfrm>
            <a:off x="50800" y="50800"/>
            <a:ext cx="10083800" cy="1310928"/>
          </a:xfrm>
        </p:spPr>
        <p:txBody>
          <a:bodyPr/>
          <a:lstStyle/>
          <a:p>
            <a:pPr eaLnBrk="1" hangingPunct="1"/>
            <a:r>
              <a:rPr lang="en-US" altLang="tr-TR" sz="4800" dirty="0">
                <a:solidFill>
                  <a:schemeClr val="accent2"/>
                </a:solidFill>
              </a:rPr>
              <a:t>Recursion</a:t>
            </a:r>
          </a:p>
        </p:txBody>
      </p:sp>
      <p:sp>
        <p:nvSpPr>
          <p:cNvPr id="43011" name="Rectangle 2"/>
          <p:cNvSpPr>
            <a:spLocks noGrp="1" noChangeArrowheads="1"/>
          </p:cNvSpPr>
          <p:nvPr>
            <p:ph type="body" idx="1"/>
          </p:nvPr>
        </p:nvSpPr>
        <p:spPr/>
        <p:txBody>
          <a:bodyPr anchor="t"/>
          <a:lstStyle/>
          <a:p>
            <a:pPr marL="768350" indent="-514350" eaLnBrk="1" hangingPunct="1">
              <a:buSzPct val="125000"/>
            </a:pPr>
            <a:r>
              <a:rPr lang="en-US" altLang="tr-TR" sz="2800" dirty="0"/>
              <a:t>&gt;&gt;&gt; </a:t>
            </a:r>
            <a:r>
              <a:rPr lang="en-US" altLang="tr-TR" sz="2800" dirty="0" err="1"/>
              <a:t>sumNumbers</a:t>
            </a:r>
            <a:r>
              <a:rPr lang="en-US" altLang="tr-TR" sz="2800" dirty="0"/>
              <a:t>(5)</a:t>
            </a:r>
            <a:br>
              <a:rPr lang="en-US" altLang="tr-TR" sz="2800" dirty="0"/>
            </a:br>
            <a:br>
              <a:rPr lang="en-US" altLang="tr-TR" sz="2800" dirty="0"/>
            </a:br>
            <a:r>
              <a:rPr lang="en-US" altLang="tr-TR" sz="2800" dirty="0"/>
              <a:t>return 5 + 10</a:t>
            </a:r>
            <a:br>
              <a:rPr lang="en-US" altLang="tr-TR" sz="2800" dirty="0"/>
            </a:br>
            <a:br>
              <a:rPr lang="en-US" altLang="tr-TR" sz="2800" dirty="0"/>
            </a:br>
            <a:r>
              <a:rPr lang="en-US" altLang="tr-TR" sz="2800" dirty="0"/>
              <a:t>                 </a:t>
            </a:r>
            <a:br>
              <a:rPr lang="en-US" altLang="tr-TR" sz="2800" dirty="0"/>
            </a:br>
            <a:br>
              <a:rPr lang="en-US" altLang="tr-TR" sz="2800" dirty="0"/>
            </a:br>
            <a:r>
              <a:rPr lang="en-US" altLang="tr-TR" sz="2800" dirty="0">
                <a:solidFill>
                  <a:srgbClr val="FFFFFF"/>
                </a:solidFill>
              </a:rPr>
              <a:t>                                 return 6 + </a:t>
            </a:r>
            <a:r>
              <a:rPr lang="en-US" altLang="tr-TR" sz="2800" dirty="0" err="1">
                <a:solidFill>
                  <a:srgbClr val="FFFFFF"/>
                </a:solidFill>
              </a:rPr>
              <a:t>addList</a:t>
            </a:r>
            <a:r>
              <a:rPr lang="en-US" altLang="tr-TR" sz="2800" dirty="0">
                <a:solidFill>
                  <a:srgbClr val="FFFFFF"/>
                </a:solidFill>
              </a:rPr>
              <a:t>([-1])</a:t>
            </a:r>
            <a:br>
              <a:rPr lang="en-US" altLang="tr-TR" sz="2800" dirty="0">
                <a:solidFill>
                  <a:srgbClr val="FFFFFF"/>
                </a:solidFill>
              </a:rPr>
            </a:br>
            <a:br>
              <a:rPr lang="en-US" altLang="tr-TR" sz="2800" dirty="0">
                <a:solidFill>
                  <a:srgbClr val="FFFFFF"/>
                </a:solidFill>
              </a:rPr>
            </a:br>
            <a:r>
              <a:rPr lang="en-US" altLang="tr-TR" sz="2800" dirty="0">
                <a:solidFill>
                  <a:srgbClr val="FFFFFF"/>
                </a:solidFill>
              </a:rPr>
              <a:t>                                                  return -1 + </a:t>
            </a:r>
            <a:r>
              <a:rPr lang="en-US" altLang="tr-TR" sz="2800" dirty="0" err="1">
                <a:solidFill>
                  <a:srgbClr val="FFFFFF"/>
                </a:solidFill>
              </a:rPr>
              <a:t>addList</a:t>
            </a:r>
            <a:r>
              <a:rPr lang="en-US" altLang="tr-TR" sz="2800" dirty="0">
                <a:solidFill>
                  <a:srgbClr val="FFFFFF"/>
                </a:solidFill>
              </a:rPr>
              <a:t>([])</a:t>
            </a:r>
            <a:br>
              <a:rPr lang="en-US" altLang="tr-TR" sz="2800" dirty="0">
                <a:solidFill>
                  <a:srgbClr val="FFFFFF"/>
                </a:solidFill>
              </a:rPr>
            </a:br>
            <a:br>
              <a:rPr lang="en-US" altLang="tr-TR" sz="2800" dirty="0">
                <a:solidFill>
                  <a:srgbClr val="FFFFFF"/>
                </a:solidFill>
              </a:rPr>
            </a:br>
            <a:r>
              <a:rPr lang="en-US" altLang="tr-TR" sz="2800" dirty="0">
                <a:solidFill>
                  <a:srgbClr val="FFFFFF"/>
                </a:solidFill>
              </a:rPr>
              <a:t>                                                                   return 0</a:t>
            </a:r>
            <a:br>
              <a:rPr lang="en-US" altLang="tr-TR" sz="2800" dirty="0"/>
            </a:br>
            <a:endParaRPr lang="en-US" altLang="tr-TR" sz="2800" dirty="0"/>
          </a:p>
        </p:txBody>
      </p:sp>
      <p:sp>
        <p:nvSpPr>
          <p:cNvPr id="43012" name="Line 3"/>
          <p:cNvSpPr>
            <a:spLocks noChangeShapeType="1"/>
          </p:cNvSpPr>
          <p:nvPr/>
        </p:nvSpPr>
        <p:spPr bwMode="auto">
          <a:xfrm>
            <a:off x="1766888" y="2441575"/>
            <a:ext cx="504825" cy="647700"/>
          </a:xfrm>
          <a:prstGeom prst="line">
            <a:avLst/>
          </a:prstGeom>
          <a:noFill/>
          <a:ln w="127000">
            <a:solidFill>
              <a:srgbClr val="003DCC"/>
            </a:solidFill>
            <a:miter lim="800000"/>
            <a:headEnd type="arrow" w="med" len="med"/>
            <a:tailEnd/>
          </a:ln>
          <a:extLst>
            <a:ext uri="{909E8E84-426E-40DD-AFC4-6F175D3DCCD1}">
              <a14:hiddenFill xmlns:a14="http://schemas.microsoft.com/office/drawing/2010/main">
                <a:noFill/>
              </a14:hiddenFill>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3200" b="0" i="0" u="none" strike="noStrike" kern="1200" cap="none" spc="0" normalizeH="0" baseline="0" noProof="0">
              <a:ln>
                <a:noFill/>
              </a:ln>
              <a:solidFill>
                <a:srgbClr val="000000"/>
              </a:solidFill>
              <a:effectLst/>
              <a:uLnTx/>
              <a:uFillTx/>
              <a:latin typeface="Gill Sans" charset="0"/>
              <a:sym typeface="Gill Sans" charset="0"/>
            </a:endParaRPr>
          </a:p>
        </p:txBody>
      </p:sp>
      <p:sp>
        <p:nvSpPr>
          <p:cNvPr id="6" name="Rectangle 2"/>
          <p:cNvSpPr txBox="1">
            <a:spLocks noChangeArrowheads="1"/>
          </p:cNvSpPr>
          <p:nvPr/>
        </p:nvSpPr>
        <p:spPr bwMode="auto">
          <a:xfrm>
            <a:off x="50800" y="5897563"/>
            <a:ext cx="5534025" cy="1671637"/>
          </a:xfrm>
          <a:prstGeom prst="rect">
            <a:avLst/>
          </a:prstGeom>
          <a:gradFill rotWithShape="1">
            <a:gsLst>
              <a:gs pos="0">
                <a:srgbClr val="E2F1F3"/>
              </a:gs>
              <a:gs pos="50000">
                <a:srgbClr val="D9EEF0"/>
              </a:gs>
              <a:gs pos="100000">
                <a:srgbClr val="BED5D7"/>
              </a:gs>
            </a:gsLst>
            <a:lin ang="5400000"/>
          </a:gradFill>
          <a:ln>
            <a:noFill/>
          </a:ln>
          <a:effectLst>
            <a:outerShdw blurRad="57150" dist="19050" dir="5400000" algn="ctr" rotWithShape="0">
              <a:srgbClr val="80808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lIns="38100" tIns="38100" rIns="38100" bIns="38100" anchor="ctr"/>
          <a:lstStyle>
            <a:lvl1pPr marL="660400" indent="-444500" algn="l" rtl="0" eaLnBrk="0" fontAlgn="base" hangingPunct="0">
              <a:spcBef>
                <a:spcPts val="1800"/>
              </a:spcBef>
              <a:spcAft>
                <a:spcPct val="0"/>
              </a:spcAft>
              <a:buSzPct val="171000"/>
              <a:buFont typeface="Gill Sans" charset="0"/>
              <a:buChar char="•"/>
              <a:defRPr sz="3200" kern="1200">
                <a:solidFill>
                  <a:schemeClr val="tx1"/>
                </a:solidFill>
                <a:latin typeface="+mn-lt"/>
                <a:ea typeface="+mn-ea"/>
                <a:cs typeface="+mn-cs"/>
                <a:sym typeface="Gill Sans" charset="0"/>
              </a:defRPr>
            </a:lvl1pPr>
            <a:lvl2pPr marL="1003300" indent="-444500" algn="l" rtl="0" eaLnBrk="0" fontAlgn="base" hangingPunct="0">
              <a:spcBef>
                <a:spcPts val="1800"/>
              </a:spcBef>
              <a:spcAft>
                <a:spcPct val="0"/>
              </a:spcAft>
              <a:buSzPct val="171000"/>
              <a:buFont typeface="Gill Sans" charset="0"/>
              <a:buChar char="•"/>
              <a:defRPr sz="3200" kern="1200">
                <a:solidFill>
                  <a:schemeClr val="tx1"/>
                </a:solidFill>
                <a:latin typeface="+mn-lt"/>
                <a:ea typeface="+mn-ea"/>
                <a:cs typeface="+mn-cs"/>
                <a:sym typeface="Gill Sans" charset="0"/>
              </a:defRPr>
            </a:lvl2pPr>
            <a:lvl3pPr marL="1346200" indent="-444500" algn="l" rtl="0" eaLnBrk="0" fontAlgn="base" hangingPunct="0">
              <a:spcBef>
                <a:spcPts val="1800"/>
              </a:spcBef>
              <a:spcAft>
                <a:spcPct val="0"/>
              </a:spcAft>
              <a:buSzPct val="171000"/>
              <a:buFont typeface="Gill Sans" charset="0"/>
              <a:buChar char="•"/>
              <a:defRPr sz="3200" kern="1200">
                <a:solidFill>
                  <a:schemeClr val="tx1"/>
                </a:solidFill>
                <a:latin typeface="+mn-lt"/>
                <a:ea typeface="+mn-ea"/>
                <a:cs typeface="+mn-cs"/>
                <a:sym typeface="Gill Sans" charset="0"/>
              </a:defRPr>
            </a:lvl3pPr>
            <a:lvl4pPr marL="1701800" indent="-444500" algn="l" rtl="0" eaLnBrk="0" fontAlgn="base" hangingPunct="0">
              <a:spcBef>
                <a:spcPts val="1800"/>
              </a:spcBef>
              <a:spcAft>
                <a:spcPct val="0"/>
              </a:spcAft>
              <a:buSzPct val="171000"/>
              <a:buFont typeface="Gill Sans" charset="0"/>
              <a:buChar char="•"/>
              <a:defRPr sz="3200" kern="1200">
                <a:solidFill>
                  <a:schemeClr val="tx1"/>
                </a:solidFill>
                <a:latin typeface="+mn-lt"/>
                <a:ea typeface="+mn-ea"/>
                <a:cs typeface="+mn-cs"/>
                <a:sym typeface="Gill Sans" charset="0"/>
              </a:defRPr>
            </a:lvl4pPr>
            <a:lvl5pPr marL="2044700" indent="-444500" algn="l" rtl="0" eaLnBrk="0" fontAlgn="base" hangingPunct="0">
              <a:spcBef>
                <a:spcPts val="1800"/>
              </a:spcBef>
              <a:spcAft>
                <a:spcPct val="0"/>
              </a:spcAft>
              <a:buSzPct val="171000"/>
              <a:buFont typeface="Gill Sans" charset="0"/>
              <a:buChar char="•"/>
              <a:defRPr sz="3200" kern="1200">
                <a:solidFill>
                  <a:schemeClr val="tx1"/>
                </a:solidFill>
                <a:latin typeface="+mn-lt"/>
                <a:ea typeface="+mn-ea"/>
                <a:cs typeface="+mn-cs"/>
                <a:sym typeface="Gill Sans"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ts val="1800"/>
              </a:spcBef>
              <a:spcAft>
                <a:spcPct val="0"/>
              </a:spcAft>
              <a:buClrTx/>
              <a:buSzPct val="171000"/>
              <a:buFont typeface="Gill Sans" charset="0"/>
              <a:buNone/>
              <a:tabLst/>
              <a:defRPr/>
            </a:pPr>
            <a:r>
              <a:rPr kumimoji="0" lang="en-US" altLang="tr-TR" sz="2100" b="0" i="0" u="none" strike="noStrike" kern="1200" cap="none" spc="0" normalizeH="0" baseline="0" noProof="0" dirty="0" err="1">
                <a:ln>
                  <a:noFill/>
                </a:ln>
                <a:solidFill>
                  <a:srgbClr val="000000"/>
                </a:solidFill>
                <a:effectLst/>
                <a:uLnTx/>
                <a:uFillTx/>
                <a:latin typeface="Courier"/>
                <a:sym typeface="Gill Sans" charset="0"/>
              </a:rPr>
              <a:t>def</a:t>
            </a:r>
            <a:r>
              <a:rPr kumimoji="0" lang="en-US" altLang="tr-TR" sz="2100" b="0" i="0" u="none" strike="noStrike" kern="1200" cap="none" spc="0" normalizeH="0" baseline="0" noProof="0" dirty="0">
                <a:ln>
                  <a:noFill/>
                </a:ln>
                <a:solidFill>
                  <a:srgbClr val="000000"/>
                </a:solidFill>
                <a:effectLst/>
                <a:uLnTx/>
                <a:uFillTx/>
                <a:latin typeface="Courier"/>
                <a:sym typeface="Gill Sans" charset="0"/>
              </a:rPr>
              <a:t> </a:t>
            </a:r>
            <a:r>
              <a:rPr kumimoji="0" lang="en-US" altLang="tr-TR" sz="2100" b="0" i="0" u="none" strike="noStrike" kern="1200" cap="none" spc="0" normalizeH="0" baseline="0" noProof="0" dirty="0" err="1">
                <a:ln>
                  <a:noFill/>
                </a:ln>
                <a:solidFill>
                  <a:srgbClr val="000000"/>
                </a:solidFill>
                <a:effectLst/>
                <a:uLnTx/>
                <a:uFillTx/>
                <a:latin typeface="Courier"/>
                <a:sym typeface="Gill Sans" charset="0"/>
              </a:rPr>
              <a:t>sumNumbers</a:t>
            </a:r>
            <a:r>
              <a:rPr kumimoji="0" lang="en-US" altLang="tr-TR" sz="2100" b="0" i="0" u="none" strike="noStrike" kern="1200" cap="none" spc="0" normalizeH="0" baseline="0" noProof="0" dirty="0">
                <a:ln>
                  <a:noFill/>
                </a:ln>
                <a:solidFill>
                  <a:srgbClr val="000000"/>
                </a:solidFill>
                <a:effectLst/>
                <a:uLnTx/>
                <a:uFillTx/>
                <a:latin typeface="Courier"/>
                <a:sym typeface="Gill Sans" charset="0"/>
              </a:rPr>
              <a:t>(n): </a:t>
            </a:r>
            <a:br>
              <a:rPr kumimoji="0" lang="en-US" altLang="tr-TR" sz="2100" b="0" i="0" u="none" strike="noStrike" kern="1200" cap="none" spc="0" normalizeH="0" baseline="0" noProof="0" dirty="0">
                <a:ln>
                  <a:noFill/>
                </a:ln>
                <a:solidFill>
                  <a:srgbClr val="000000"/>
                </a:solidFill>
                <a:effectLst/>
                <a:uLnTx/>
                <a:uFillTx/>
                <a:latin typeface="Courier"/>
                <a:sym typeface="Gill Sans" charset="0"/>
              </a:rPr>
            </a:br>
            <a:r>
              <a:rPr kumimoji="0" lang="en-US" altLang="tr-TR" sz="2100" b="0" i="0" u="none" strike="noStrike" kern="1200" cap="none" spc="0" normalizeH="0" baseline="0" noProof="0" dirty="0">
                <a:ln>
                  <a:noFill/>
                </a:ln>
                <a:solidFill>
                  <a:srgbClr val="000000"/>
                </a:solidFill>
                <a:effectLst/>
                <a:uLnTx/>
                <a:uFillTx/>
                <a:latin typeface="Courier"/>
                <a:sym typeface="Gill Sans" charset="0"/>
              </a:rPr>
              <a:t>    if n == </a:t>
            </a:r>
            <a:r>
              <a:rPr kumimoji="0" lang="en-US" altLang="tr-TR" sz="2100" b="0" i="0" u="none" strike="noStrike" kern="1200" cap="none" spc="0" normalizeH="0" baseline="0" noProof="0" dirty="0">
                <a:ln>
                  <a:noFill/>
                </a:ln>
                <a:solidFill>
                  <a:srgbClr val="000000"/>
                </a:solidFill>
                <a:effectLst/>
                <a:uLnTx/>
                <a:uFillTx/>
                <a:latin typeface="Courier"/>
                <a:cs typeface="Arial" panose="020B0604020202020204" pitchFamily="34" charset="0"/>
                <a:sym typeface="Gill Sans" charset="0"/>
              </a:rPr>
              <a:t>1</a:t>
            </a:r>
            <a:r>
              <a:rPr kumimoji="0" lang="en-US" altLang="tr-TR" sz="2100" b="0" i="0" u="none" strike="noStrike" kern="1200" cap="none" spc="0" normalizeH="0" baseline="0" noProof="0" dirty="0">
                <a:ln>
                  <a:noFill/>
                </a:ln>
                <a:solidFill>
                  <a:srgbClr val="000000"/>
                </a:solidFill>
                <a:effectLst/>
                <a:uLnTx/>
                <a:uFillTx/>
                <a:latin typeface="Courier"/>
                <a:sym typeface="Gill Sans" charset="0"/>
              </a:rPr>
              <a:t>:</a:t>
            </a:r>
            <a:br>
              <a:rPr kumimoji="0" lang="en-US" altLang="tr-TR" sz="2100" b="0" i="0" u="none" strike="noStrike" kern="1200" cap="none" spc="0" normalizeH="0" baseline="0" noProof="0" dirty="0">
                <a:ln>
                  <a:noFill/>
                </a:ln>
                <a:solidFill>
                  <a:srgbClr val="000000"/>
                </a:solidFill>
                <a:effectLst/>
                <a:uLnTx/>
                <a:uFillTx/>
                <a:latin typeface="Courier"/>
                <a:sym typeface="Gill Sans" charset="0"/>
              </a:rPr>
            </a:br>
            <a:r>
              <a:rPr kumimoji="0" lang="en-US" altLang="tr-TR" sz="2100" b="0" i="0" u="none" strike="noStrike" kern="1200" cap="none" spc="0" normalizeH="0" baseline="0" noProof="0" dirty="0">
                <a:ln>
                  <a:noFill/>
                </a:ln>
                <a:solidFill>
                  <a:srgbClr val="000000"/>
                </a:solidFill>
                <a:effectLst/>
                <a:uLnTx/>
                <a:uFillTx/>
                <a:latin typeface="Courier"/>
                <a:sym typeface="Gill Sans" charset="0"/>
              </a:rPr>
              <a:t>        return </a:t>
            </a:r>
            <a:r>
              <a:rPr kumimoji="0" lang="en-US" altLang="tr-TR" sz="2100" b="0" i="0" u="none" strike="noStrike" kern="1200" cap="none" spc="0" normalizeH="0" baseline="0" noProof="0" dirty="0">
                <a:ln>
                  <a:noFill/>
                </a:ln>
                <a:solidFill>
                  <a:srgbClr val="000000"/>
                </a:solidFill>
                <a:effectLst/>
                <a:uLnTx/>
                <a:uFillTx/>
                <a:latin typeface="Courier"/>
                <a:cs typeface="Arial" panose="020B0604020202020204" pitchFamily="34" charset="0"/>
                <a:sym typeface="Gill Sans" charset="0"/>
              </a:rPr>
              <a:t>1</a:t>
            </a:r>
            <a:r>
              <a:rPr kumimoji="0" lang="en-US" altLang="tr-TR" sz="2100" b="0" i="0" u="none" strike="noStrike" kern="1200" cap="none" spc="0" normalizeH="0" baseline="0" noProof="0" dirty="0">
                <a:ln>
                  <a:noFill/>
                </a:ln>
                <a:solidFill>
                  <a:srgbClr val="000000"/>
                </a:solidFill>
                <a:effectLst/>
                <a:uLnTx/>
                <a:uFillTx/>
                <a:latin typeface="Courier"/>
                <a:sym typeface="Gill Sans" charset="0"/>
              </a:rPr>
              <a:t> </a:t>
            </a:r>
            <a:br>
              <a:rPr kumimoji="0" lang="en-US" altLang="tr-TR" sz="2100" b="0" i="0" u="none" strike="noStrike" kern="1200" cap="none" spc="0" normalizeH="0" baseline="0" noProof="0" dirty="0">
                <a:ln>
                  <a:noFill/>
                </a:ln>
                <a:solidFill>
                  <a:srgbClr val="000000"/>
                </a:solidFill>
                <a:effectLst/>
                <a:uLnTx/>
                <a:uFillTx/>
                <a:latin typeface="Courier"/>
                <a:sym typeface="Gill Sans" charset="0"/>
              </a:rPr>
            </a:br>
            <a:r>
              <a:rPr kumimoji="0" lang="en-US" altLang="tr-TR" sz="2100" b="0" i="0" u="none" strike="noStrike" kern="1200" cap="none" spc="0" normalizeH="0" baseline="0" noProof="0" dirty="0">
                <a:ln>
                  <a:noFill/>
                </a:ln>
                <a:solidFill>
                  <a:srgbClr val="000000"/>
                </a:solidFill>
                <a:effectLst/>
                <a:uLnTx/>
                <a:uFillTx/>
                <a:latin typeface="Courier"/>
                <a:sym typeface="Gill Sans" charset="0"/>
              </a:rPr>
              <a:t>    else:</a:t>
            </a:r>
            <a:br>
              <a:rPr kumimoji="0" lang="en-US" altLang="tr-TR" sz="2100" b="0" i="0" u="none" strike="noStrike" kern="1200" cap="none" spc="0" normalizeH="0" baseline="0" noProof="0" dirty="0">
                <a:ln>
                  <a:noFill/>
                </a:ln>
                <a:solidFill>
                  <a:srgbClr val="000000"/>
                </a:solidFill>
                <a:effectLst/>
                <a:uLnTx/>
                <a:uFillTx/>
                <a:latin typeface="Courier"/>
                <a:sym typeface="Gill Sans" charset="0"/>
              </a:rPr>
            </a:br>
            <a:r>
              <a:rPr kumimoji="0" lang="en-US" altLang="tr-TR" sz="2100" b="0" i="0" u="none" strike="noStrike" kern="1200" cap="none" spc="0" normalizeH="0" baseline="0" noProof="0" dirty="0">
                <a:ln>
                  <a:noFill/>
                </a:ln>
                <a:solidFill>
                  <a:srgbClr val="000000"/>
                </a:solidFill>
                <a:effectLst/>
                <a:uLnTx/>
                <a:uFillTx/>
                <a:latin typeface="Courier"/>
                <a:sym typeface="Gill Sans" charset="0"/>
              </a:rPr>
              <a:t>        return n + </a:t>
            </a:r>
            <a:r>
              <a:rPr kumimoji="0" lang="en-US" altLang="tr-TR" sz="2100" b="0" i="0" u="none" strike="noStrike" kern="1200" cap="none" spc="0" normalizeH="0" baseline="0" noProof="0" dirty="0" err="1">
                <a:ln>
                  <a:noFill/>
                </a:ln>
                <a:solidFill>
                  <a:srgbClr val="000000"/>
                </a:solidFill>
                <a:effectLst/>
                <a:uLnTx/>
                <a:uFillTx/>
                <a:latin typeface="Courier"/>
                <a:sym typeface="Gill Sans" charset="0"/>
              </a:rPr>
              <a:t>sumNumbers</a:t>
            </a:r>
            <a:r>
              <a:rPr kumimoji="0" lang="en-US" altLang="tr-TR" sz="2100" b="0" i="0" u="none" strike="noStrike" kern="1200" cap="none" spc="0" normalizeH="0" baseline="0" noProof="0" dirty="0">
                <a:ln>
                  <a:noFill/>
                </a:ln>
                <a:solidFill>
                  <a:srgbClr val="000000"/>
                </a:solidFill>
                <a:effectLst/>
                <a:uLnTx/>
                <a:uFillTx/>
                <a:latin typeface="Courier"/>
                <a:sym typeface="Gill Sans" charset="0"/>
              </a:rPr>
              <a:t>(n-</a:t>
            </a:r>
            <a:r>
              <a:rPr kumimoji="0" lang="en-US" altLang="tr-TR" sz="2100" b="0" i="0" u="none" strike="noStrike" kern="1200" cap="none" spc="0" normalizeH="0" baseline="0" noProof="0" dirty="0">
                <a:ln>
                  <a:noFill/>
                </a:ln>
                <a:solidFill>
                  <a:srgbClr val="000000"/>
                </a:solidFill>
                <a:effectLst/>
                <a:uLnTx/>
                <a:uFillTx/>
                <a:latin typeface="Courier"/>
                <a:cs typeface="Arial" panose="020B0604020202020204" pitchFamily="34" charset="0"/>
                <a:sym typeface="Gill Sans" charset="0"/>
              </a:rPr>
              <a:t>1</a:t>
            </a:r>
            <a:r>
              <a:rPr kumimoji="0" lang="en-US" altLang="tr-TR" sz="2100" b="0" i="0" u="none" strike="noStrike" kern="1200" cap="none" spc="0" normalizeH="0" baseline="0" noProof="0" dirty="0">
                <a:ln>
                  <a:noFill/>
                </a:ln>
                <a:solidFill>
                  <a:srgbClr val="000000"/>
                </a:solidFill>
                <a:effectLst/>
                <a:uLnTx/>
                <a:uFillTx/>
                <a:latin typeface="Courier"/>
                <a:sym typeface="Gill Sans" charset="0"/>
              </a:rPr>
              <a:t>)</a:t>
            </a:r>
          </a:p>
        </p:txBody>
      </p:sp>
    </p:spTree>
    <p:extLst>
      <p:ext uri="{BB962C8B-B14F-4D97-AF65-F5344CB8AC3E}">
        <p14:creationId xmlns:p14="http://schemas.microsoft.com/office/powerpoint/2010/main" val="3400033339"/>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
          <p:cNvSpPr>
            <a:spLocks noGrp="1" noChangeArrowheads="1"/>
          </p:cNvSpPr>
          <p:nvPr>
            <p:ph type="title"/>
          </p:nvPr>
        </p:nvSpPr>
        <p:spPr>
          <a:xfrm>
            <a:off x="50800" y="50800"/>
            <a:ext cx="10083800" cy="1454944"/>
          </a:xfrm>
        </p:spPr>
        <p:txBody>
          <a:bodyPr/>
          <a:lstStyle/>
          <a:p>
            <a:pPr eaLnBrk="1" hangingPunct="1"/>
            <a:r>
              <a:rPr lang="en-US" altLang="tr-TR" sz="4800" dirty="0">
                <a:solidFill>
                  <a:schemeClr val="accent2"/>
                </a:solidFill>
              </a:rPr>
              <a:t>Infinite Recursion</a:t>
            </a:r>
          </a:p>
        </p:txBody>
      </p:sp>
      <p:sp>
        <p:nvSpPr>
          <p:cNvPr id="44035" name="Rectangle 2"/>
          <p:cNvSpPr>
            <a:spLocks noGrp="1" noChangeArrowheads="1"/>
          </p:cNvSpPr>
          <p:nvPr>
            <p:ph type="body" idx="1"/>
          </p:nvPr>
        </p:nvSpPr>
        <p:spPr/>
        <p:txBody>
          <a:bodyPr/>
          <a:lstStyle/>
          <a:p>
            <a:pPr marL="698500" eaLnBrk="1" hangingPunct="1">
              <a:buSzPct val="125000"/>
            </a:pPr>
            <a:r>
              <a:rPr lang="en-US" altLang="tr-TR" dirty="0"/>
              <a:t>If a recursion never reaches a </a:t>
            </a:r>
            <a:r>
              <a:rPr lang="en-US" altLang="tr-TR" b="1" dirty="0"/>
              <a:t>base case</a:t>
            </a:r>
            <a:r>
              <a:rPr lang="en-US" altLang="tr-TR" dirty="0"/>
              <a:t>, it goes on making recursive calls forever, and the program </a:t>
            </a:r>
            <a:r>
              <a:rPr lang="en-US" altLang="tr-TR" u="sng" dirty="0"/>
              <a:t>never terminates</a:t>
            </a:r>
            <a:r>
              <a:rPr lang="en-US" altLang="tr-TR" dirty="0"/>
              <a:t>. This is known as infinite recursion, and it is generally not a good idea. </a:t>
            </a:r>
            <a:br>
              <a:rPr lang="en-US" altLang="tr-TR" dirty="0"/>
            </a:br>
            <a:br>
              <a:rPr lang="en-US" altLang="tr-TR" dirty="0"/>
            </a:br>
            <a:r>
              <a:rPr lang="en-US" altLang="tr-TR" dirty="0"/>
              <a:t>Here is a minimal program with an infinite recursion:</a:t>
            </a:r>
          </a:p>
          <a:p>
            <a:pPr marL="596900" lvl="1" indent="0" eaLnBrk="1" hangingPunct="1">
              <a:buFont typeface="Gill Sans" charset="0"/>
              <a:buNone/>
            </a:pPr>
            <a:r>
              <a:rPr lang="en-US" altLang="tr-TR" sz="2800" b="1" dirty="0">
                <a:latin typeface="Courier"/>
              </a:rPr>
              <a:t># implementation</a:t>
            </a:r>
            <a:br>
              <a:rPr lang="en-US" altLang="tr-TR" sz="2800" dirty="0">
                <a:latin typeface="Courier"/>
              </a:rPr>
            </a:br>
            <a:r>
              <a:rPr lang="en-US" altLang="tr-TR" sz="2800" b="1" dirty="0">
                <a:latin typeface="Courier"/>
              </a:rPr>
              <a:t>def recurse():</a:t>
            </a:r>
            <a:br>
              <a:rPr lang="en-US" altLang="tr-TR" sz="2800" b="1" dirty="0">
                <a:latin typeface="Courier"/>
              </a:rPr>
            </a:br>
            <a:r>
              <a:rPr lang="en-US" altLang="tr-TR" sz="2800" b="1" dirty="0">
                <a:latin typeface="Courier"/>
              </a:rPr>
              <a:t>    recurse()</a:t>
            </a:r>
          </a:p>
        </p:txBody>
      </p:sp>
    </p:spTree>
    <p:extLst>
      <p:ext uri="{BB962C8B-B14F-4D97-AF65-F5344CB8AC3E}">
        <p14:creationId xmlns:p14="http://schemas.microsoft.com/office/powerpoint/2010/main" val="348302461"/>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1"/>
          <p:cNvSpPr>
            <a:spLocks noGrp="1" noChangeArrowheads="1"/>
          </p:cNvSpPr>
          <p:nvPr>
            <p:ph type="title"/>
          </p:nvPr>
        </p:nvSpPr>
        <p:spPr>
          <a:xfrm>
            <a:off x="50800" y="50800"/>
            <a:ext cx="10083800" cy="1598960"/>
          </a:xfrm>
        </p:spPr>
        <p:txBody>
          <a:bodyPr/>
          <a:lstStyle/>
          <a:p>
            <a:pPr eaLnBrk="1" hangingPunct="1"/>
            <a:r>
              <a:rPr lang="en-US" altLang="tr-TR" sz="4800" dirty="0">
                <a:solidFill>
                  <a:schemeClr val="accent2"/>
                </a:solidFill>
              </a:rPr>
              <a:t>Take-home exercise</a:t>
            </a:r>
          </a:p>
        </p:txBody>
      </p:sp>
      <p:sp>
        <p:nvSpPr>
          <p:cNvPr id="45059" name="Rectangle 2"/>
          <p:cNvSpPr>
            <a:spLocks noGrp="1" noChangeArrowheads="1"/>
          </p:cNvSpPr>
          <p:nvPr>
            <p:ph type="body" idx="1"/>
          </p:nvPr>
        </p:nvSpPr>
        <p:spPr/>
        <p:txBody>
          <a:bodyPr/>
          <a:lstStyle/>
          <a:p>
            <a:pPr marL="698500" eaLnBrk="1" hangingPunct="1">
              <a:buSzPct val="125000"/>
            </a:pPr>
            <a:r>
              <a:rPr lang="en-US" altLang="tr-TR" dirty="0"/>
              <a:t>Do Exercise 4 in Chapter 5 (in section 5.14)</a:t>
            </a:r>
          </a:p>
        </p:txBody>
      </p:sp>
    </p:spTree>
    <p:extLst>
      <p:ext uri="{BB962C8B-B14F-4D97-AF65-F5344CB8AC3E}">
        <p14:creationId xmlns:p14="http://schemas.microsoft.com/office/powerpoint/2010/main" val="3060519978"/>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
          <p:cNvSpPr>
            <a:spLocks noGrp="1" noChangeArrowheads="1"/>
          </p:cNvSpPr>
          <p:nvPr>
            <p:ph type="title"/>
          </p:nvPr>
        </p:nvSpPr>
        <p:spPr>
          <a:xfrm>
            <a:off x="50800" y="50800"/>
            <a:ext cx="10083800" cy="1382936"/>
          </a:xfrm>
        </p:spPr>
        <p:txBody>
          <a:bodyPr/>
          <a:lstStyle/>
          <a:p>
            <a:pPr eaLnBrk="1">
              <a:defRPr/>
            </a:pPr>
            <a:r>
              <a:rPr lang="tr-TR" altLang="tr-TR" sz="4800" dirty="0" err="1">
                <a:solidFill>
                  <a:schemeClr val="accent2"/>
                </a:solidFill>
              </a:rPr>
              <a:t>Random</a:t>
            </a:r>
            <a:r>
              <a:rPr lang="tr-TR" altLang="tr-TR" sz="4800" dirty="0">
                <a:solidFill>
                  <a:schemeClr val="accent2"/>
                </a:solidFill>
              </a:rPr>
              <a:t> </a:t>
            </a:r>
            <a:r>
              <a:rPr lang="tr-TR" altLang="tr-TR" sz="4800" dirty="0" err="1">
                <a:solidFill>
                  <a:schemeClr val="accent2"/>
                </a:solidFill>
              </a:rPr>
              <a:t>numbers</a:t>
            </a:r>
            <a:endParaRPr lang="tr-TR" altLang="tr-TR" sz="4800" dirty="0">
              <a:solidFill>
                <a:schemeClr val="accent2"/>
              </a:solidFill>
            </a:endParaRPr>
          </a:p>
        </p:txBody>
      </p:sp>
      <p:sp>
        <p:nvSpPr>
          <p:cNvPr id="22531" name="Rectangle 2"/>
          <p:cNvSpPr>
            <a:spLocks noGrp="1" noChangeArrowheads="1"/>
          </p:cNvSpPr>
          <p:nvPr>
            <p:ph type="body" idx="1"/>
          </p:nvPr>
        </p:nvSpPr>
        <p:spPr>
          <a:xfrm>
            <a:off x="50800" y="1937792"/>
            <a:ext cx="10083800" cy="5435600"/>
          </a:xfrm>
        </p:spPr>
        <p:txBody>
          <a:bodyPr/>
          <a:lstStyle/>
          <a:p>
            <a:pPr marL="698500" indent="-444500" algn="l" eaLnBrk="1">
              <a:spcBef>
                <a:spcPts val="1800"/>
              </a:spcBef>
              <a:buSzPct val="125000"/>
              <a:buFontTx/>
              <a:buChar char="•"/>
            </a:pPr>
            <a:r>
              <a:rPr lang="tr-TR" altLang="tr-TR" sz="3200" dirty="0" err="1"/>
              <a:t>Given</a:t>
            </a:r>
            <a:r>
              <a:rPr lang="tr-TR" altLang="tr-TR" sz="3200" dirty="0"/>
              <a:t> </a:t>
            </a:r>
            <a:r>
              <a:rPr lang="tr-TR" altLang="tr-TR" sz="3200" dirty="0" err="1"/>
              <a:t>the</a:t>
            </a:r>
            <a:r>
              <a:rPr lang="tr-TR" altLang="tr-TR" sz="3200" dirty="0"/>
              <a:t> </a:t>
            </a:r>
            <a:r>
              <a:rPr lang="tr-TR" altLang="tr-TR" sz="3200" dirty="0" err="1"/>
              <a:t>same</a:t>
            </a:r>
            <a:r>
              <a:rPr lang="tr-TR" altLang="tr-TR" sz="3200" dirty="0"/>
              <a:t> </a:t>
            </a:r>
            <a:r>
              <a:rPr lang="tr-TR" altLang="tr-TR" sz="3200" dirty="0" err="1"/>
              <a:t>inputs</a:t>
            </a:r>
            <a:r>
              <a:rPr lang="tr-TR" altLang="tr-TR" sz="3200" dirty="0"/>
              <a:t>, </a:t>
            </a:r>
            <a:r>
              <a:rPr lang="tr-TR" altLang="tr-TR" sz="3200" dirty="0" err="1"/>
              <a:t>most</a:t>
            </a:r>
            <a:r>
              <a:rPr lang="tr-TR" altLang="tr-TR" sz="3200" dirty="0"/>
              <a:t> </a:t>
            </a:r>
            <a:r>
              <a:rPr lang="tr-TR" altLang="tr-TR" sz="3200" dirty="0" err="1"/>
              <a:t>computer</a:t>
            </a:r>
            <a:r>
              <a:rPr lang="tr-TR" altLang="tr-TR" sz="3200" dirty="0"/>
              <a:t> </a:t>
            </a:r>
            <a:r>
              <a:rPr lang="tr-TR" altLang="tr-TR" sz="3200" dirty="0" err="1"/>
              <a:t>programs</a:t>
            </a:r>
            <a:r>
              <a:rPr lang="tr-TR" altLang="tr-TR" sz="3200" dirty="0"/>
              <a:t> </a:t>
            </a:r>
            <a:r>
              <a:rPr lang="tr-TR" altLang="tr-TR" sz="3200" dirty="0" err="1"/>
              <a:t>generate</a:t>
            </a:r>
            <a:r>
              <a:rPr lang="tr-TR" altLang="tr-TR" sz="3200" dirty="0"/>
              <a:t> </a:t>
            </a:r>
            <a:r>
              <a:rPr lang="tr-TR" altLang="tr-TR" sz="3200" dirty="0" err="1"/>
              <a:t>the</a:t>
            </a:r>
            <a:r>
              <a:rPr lang="tr-TR" altLang="tr-TR" sz="3200" dirty="0"/>
              <a:t> </a:t>
            </a:r>
            <a:r>
              <a:rPr lang="tr-TR" altLang="tr-TR" sz="3200" dirty="0" err="1"/>
              <a:t>same</a:t>
            </a:r>
            <a:r>
              <a:rPr lang="tr-TR" altLang="tr-TR" sz="3200" dirty="0"/>
              <a:t> </a:t>
            </a:r>
            <a:r>
              <a:rPr lang="tr-TR" altLang="tr-TR" sz="3200" dirty="0" err="1"/>
              <a:t>outputs</a:t>
            </a:r>
            <a:r>
              <a:rPr lang="tr-TR" altLang="tr-TR" sz="3200" dirty="0"/>
              <a:t> </a:t>
            </a:r>
            <a:r>
              <a:rPr lang="tr-TR" altLang="tr-TR" sz="3200" dirty="0" err="1"/>
              <a:t>every</a:t>
            </a:r>
            <a:r>
              <a:rPr lang="tr-TR" altLang="tr-TR" sz="3200" dirty="0"/>
              <a:t> time, </a:t>
            </a:r>
            <a:r>
              <a:rPr lang="tr-TR" altLang="tr-TR" sz="3200" dirty="0" err="1"/>
              <a:t>so</a:t>
            </a:r>
            <a:r>
              <a:rPr lang="tr-TR" altLang="tr-TR" sz="3200" dirty="0"/>
              <a:t> </a:t>
            </a:r>
            <a:r>
              <a:rPr lang="tr-TR" altLang="tr-TR" sz="3200" dirty="0" err="1"/>
              <a:t>they</a:t>
            </a:r>
            <a:r>
              <a:rPr lang="tr-TR" altLang="tr-TR" sz="3200" dirty="0"/>
              <a:t> </a:t>
            </a:r>
            <a:r>
              <a:rPr lang="tr-TR" altLang="tr-TR" sz="3200" dirty="0" err="1"/>
              <a:t>are</a:t>
            </a:r>
            <a:r>
              <a:rPr lang="tr-TR" altLang="tr-TR" sz="3200" dirty="0"/>
              <a:t> </a:t>
            </a:r>
            <a:r>
              <a:rPr lang="tr-TR" altLang="tr-TR" sz="3200" dirty="0" err="1"/>
              <a:t>said</a:t>
            </a:r>
            <a:r>
              <a:rPr lang="tr-TR" altLang="tr-TR" sz="3200" dirty="0"/>
              <a:t> </a:t>
            </a:r>
            <a:r>
              <a:rPr lang="tr-TR" altLang="tr-TR" sz="3200" dirty="0" err="1"/>
              <a:t>to</a:t>
            </a:r>
            <a:r>
              <a:rPr lang="tr-TR" altLang="tr-TR" sz="3200" dirty="0"/>
              <a:t> be </a:t>
            </a:r>
            <a:r>
              <a:rPr lang="tr-TR" altLang="tr-TR" sz="3200" b="1" dirty="0" err="1"/>
              <a:t>deterministic</a:t>
            </a:r>
            <a:r>
              <a:rPr lang="tr-TR" altLang="tr-TR" sz="3200" dirty="0"/>
              <a:t>. </a:t>
            </a:r>
          </a:p>
          <a:p>
            <a:pPr marL="698500" indent="-444500" algn="l" eaLnBrk="1">
              <a:spcBef>
                <a:spcPts val="1800"/>
              </a:spcBef>
              <a:buSzPct val="125000"/>
              <a:buFontTx/>
              <a:buChar char="•"/>
            </a:pPr>
            <a:r>
              <a:rPr lang="tr-TR" altLang="tr-TR" sz="3200" dirty="0" err="1"/>
              <a:t>Determinism</a:t>
            </a:r>
            <a:r>
              <a:rPr lang="tr-TR" altLang="tr-TR" sz="3200" dirty="0"/>
              <a:t> is </a:t>
            </a:r>
            <a:r>
              <a:rPr lang="tr-TR" altLang="tr-TR" sz="3200" dirty="0" err="1"/>
              <a:t>usually</a:t>
            </a:r>
            <a:r>
              <a:rPr lang="tr-TR" altLang="tr-TR" sz="3200" dirty="0"/>
              <a:t> a </a:t>
            </a:r>
            <a:r>
              <a:rPr lang="tr-TR" altLang="tr-TR" sz="3200" dirty="0" err="1"/>
              <a:t>good</a:t>
            </a:r>
            <a:r>
              <a:rPr lang="tr-TR" altLang="tr-TR" sz="3200" dirty="0"/>
              <a:t> </a:t>
            </a:r>
            <a:r>
              <a:rPr lang="tr-TR" altLang="tr-TR" sz="3200" dirty="0" err="1"/>
              <a:t>thing</a:t>
            </a:r>
            <a:r>
              <a:rPr lang="tr-TR" altLang="tr-TR" sz="3200" dirty="0"/>
              <a:t>, since </a:t>
            </a:r>
            <a:r>
              <a:rPr lang="tr-TR" altLang="tr-TR" sz="3200" dirty="0" err="1"/>
              <a:t>we</a:t>
            </a:r>
            <a:r>
              <a:rPr lang="tr-TR" altLang="tr-TR" sz="3200" dirty="0"/>
              <a:t> </a:t>
            </a:r>
            <a:r>
              <a:rPr lang="tr-TR" altLang="tr-TR" sz="3200" dirty="0" err="1"/>
              <a:t>expect</a:t>
            </a:r>
            <a:r>
              <a:rPr lang="tr-TR" altLang="tr-TR" sz="3200" dirty="0"/>
              <a:t> </a:t>
            </a:r>
            <a:r>
              <a:rPr lang="tr-TR" altLang="tr-TR" sz="3200" dirty="0" err="1"/>
              <a:t>the</a:t>
            </a:r>
            <a:r>
              <a:rPr lang="tr-TR" altLang="tr-TR" sz="3200" dirty="0"/>
              <a:t> </a:t>
            </a:r>
            <a:r>
              <a:rPr lang="tr-TR" altLang="tr-TR" sz="3200" dirty="0" err="1"/>
              <a:t>same</a:t>
            </a:r>
            <a:r>
              <a:rPr lang="tr-TR" altLang="tr-TR" sz="3200" dirty="0"/>
              <a:t> </a:t>
            </a:r>
            <a:r>
              <a:rPr lang="tr-TR" altLang="tr-TR" sz="3200" dirty="0" err="1"/>
              <a:t>calculation</a:t>
            </a:r>
            <a:r>
              <a:rPr lang="tr-TR" altLang="tr-TR" sz="3200" dirty="0"/>
              <a:t> </a:t>
            </a:r>
            <a:r>
              <a:rPr lang="tr-TR" altLang="tr-TR" sz="3200" dirty="0" err="1"/>
              <a:t>to</a:t>
            </a:r>
            <a:r>
              <a:rPr lang="tr-TR" altLang="tr-TR" sz="3200" dirty="0"/>
              <a:t> </a:t>
            </a:r>
            <a:r>
              <a:rPr lang="tr-TR" altLang="tr-TR" sz="3200" dirty="0" err="1"/>
              <a:t>yield</a:t>
            </a:r>
            <a:r>
              <a:rPr lang="tr-TR" altLang="tr-TR" sz="3200" dirty="0"/>
              <a:t> </a:t>
            </a:r>
            <a:r>
              <a:rPr lang="tr-TR" altLang="tr-TR" sz="3200" dirty="0" err="1"/>
              <a:t>the</a:t>
            </a:r>
            <a:r>
              <a:rPr lang="tr-TR" altLang="tr-TR" sz="3200" dirty="0"/>
              <a:t> </a:t>
            </a:r>
            <a:r>
              <a:rPr lang="tr-TR" altLang="tr-TR" sz="3200" dirty="0" err="1"/>
              <a:t>same</a:t>
            </a:r>
            <a:r>
              <a:rPr lang="tr-TR" altLang="tr-TR" sz="3200" dirty="0"/>
              <a:t> </a:t>
            </a:r>
            <a:r>
              <a:rPr lang="tr-TR" altLang="tr-TR" sz="3200" dirty="0" err="1"/>
              <a:t>result</a:t>
            </a:r>
            <a:r>
              <a:rPr lang="tr-TR" altLang="tr-TR" sz="3200" dirty="0"/>
              <a:t>. </a:t>
            </a:r>
          </a:p>
          <a:p>
            <a:pPr marL="698500" indent="-444500" algn="l" eaLnBrk="1">
              <a:spcBef>
                <a:spcPts val="1800"/>
              </a:spcBef>
              <a:buSzPct val="125000"/>
              <a:buFontTx/>
              <a:buChar char="•"/>
            </a:pPr>
            <a:r>
              <a:rPr lang="tr-TR" altLang="tr-TR" sz="3200" dirty="0" err="1"/>
              <a:t>For</a:t>
            </a:r>
            <a:r>
              <a:rPr lang="tr-TR" altLang="tr-TR" sz="3200" dirty="0"/>
              <a:t> </a:t>
            </a:r>
            <a:r>
              <a:rPr lang="tr-TR" altLang="tr-TR" sz="3200" dirty="0" err="1"/>
              <a:t>some</a:t>
            </a:r>
            <a:r>
              <a:rPr lang="tr-TR" altLang="tr-TR" sz="3200" dirty="0"/>
              <a:t> </a:t>
            </a:r>
            <a:r>
              <a:rPr lang="tr-TR" altLang="tr-TR" sz="3200" dirty="0" err="1"/>
              <a:t>applications</a:t>
            </a:r>
            <a:r>
              <a:rPr lang="tr-TR" altLang="tr-TR" sz="3200" dirty="0"/>
              <a:t>, </a:t>
            </a:r>
            <a:r>
              <a:rPr lang="tr-TR" altLang="tr-TR" sz="3200" dirty="0" err="1"/>
              <a:t>though</a:t>
            </a:r>
            <a:r>
              <a:rPr lang="tr-TR" altLang="tr-TR" sz="3200" dirty="0"/>
              <a:t>, </a:t>
            </a:r>
            <a:r>
              <a:rPr lang="tr-TR" altLang="tr-TR" sz="3200" dirty="0" err="1"/>
              <a:t>we</a:t>
            </a:r>
            <a:r>
              <a:rPr lang="tr-TR" altLang="tr-TR" sz="3200" dirty="0"/>
              <a:t> </a:t>
            </a:r>
            <a:r>
              <a:rPr lang="tr-TR" altLang="tr-TR" sz="3200" dirty="0" err="1"/>
              <a:t>want</a:t>
            </a:r>
            <a:r>
              <a:rPr lang="tr-TR" altLang="tr-TR" sz="3200" dirty="0"/>
              <a:t> </a:t>
            </a:r>
            <a:r>
              <a:rPr lang="tr-TR" altLang="tr-TR" sz="3200" dirty="0" err="1"/>
              <a:t>the</a:t>
            </a:r>
            <a:r>
              <a:rPr lang="tr-TR" altLang="tr-TR" sz="3200" dirty="0"/>
              <a:t> </a:t>
            </a:r>
            <a:r>
              <a:rPr lang="tr-TR" altLang="tr-TR" sz="3200" dirty="0" err="1"/>
              <a:t>computer</a:t>
            </a:r>
            <a:r>
              <a:rPr lang="tr-TR" altLang="tr-TR" sz="3200" dirty="0"/>
              <a:t> </a:t>
            </a:r>
            <a:r>
              <a:rPr lang="tr-TR" altLang="tr-TR" sz="3200" dirty="0" err="1"/>
              <a:t>to</a:t>
            </a:r>
            <a:r>
              <a:rPr lang="tr-TR" altLang="tr-TR" sz="3200" dirty="0"/>
              <a:t> be </a:t>
            </a:r>
            <a:r>
              <a:rPr lang="tr-TR" altLang="tr-TR" sz="3200" dirty="0" err="1"/>
              <a:t>unpredictable</a:t>
            </a:r>
            <a:r>
              <a:rPr lang="tr-TR" altLang="tr-TR" sz="3200" dirty="0"/>
              <a:t>. Games </a:t>
            </a:r>
            <a:r>
              <a:rPr lang="tr-TR" altLang="tr-TR" sz="3200" dirty="0" err="1"/>
              <a:t>are</a:t>
            </a:r>
            <a:r>
              <a:rPr lang="tr-TR" altLang="tr-TR" sz="3200" dirty="0"/>
              <a:t> an </a:t>
            </a:r>
            <a:r>
              <a:rPr lang="tr-TR" altLang="tr-TR" sz="3200" dirty="0" err="1"/>
              <a:t>obvious</a:t>
            </a:r>
            <a:r>
              <a:rPr lang="tr-TR" altLang="tr-TR" sz="3200" dirty="0"/>
              <a:t> </a:t>
            </a:r>
            <a:r>
              <a:rPr lang="tr-TR" altLang="tr-TR" sz="3200" dirty="0" err="1"/>
              <a:t>example</a:t>
            </a:r>
            <a:r>
              <a:rPr lang="tr-TR" altLang="tr-TR" sz="3200" dirty="0"/>
              <a:t>, but </a:t>
            </a:r>
            <a:r>
              <a:rPr lang="tr-TR" altLang="tr-TR" sz="3200" dirty="0" err="1"/>
              <a:t>there</a:t>
            </a:r>
            <a:r>
              <a:rPr lang="tr-TR" altLang="tr-TR" sz="3200" dirty="0"/>
              <a:t> </a:t>
            </a:r>
            <a:r>
              <a:rPr lang="tr-TR" altLang="tr-TR" sz="3200" dirty="0" err="1"/>
              <a:t>are</a:t>
            </a:r>
            <a:r>
              <a:rPr lang="tr-TR" altLang="tr-TR" sz="3200" dirty="0"/>
              <a:t> </a:t>
            </a:r>
            <a:r>
              <a:rPr lang="tr-TR" altLang="tr-TR" sz="3200" dirty="0" err="1"/>
              <a:t>more</a:t>
            </a:r>
            <a:r>
              <a:rPr lang="tr-TR" altLang="tr-TR" sz="3200" dirty="0"/>
              <a:t>.</a:t>
            </a:r>
            <a:endParaRPr lang="tr-TR" altLang="tr-TR" dirty="0"/>
          </a:p>
        </p:txBody>
      </p:sp>
    </p:spTree>
    <p:extLst>
      <p:ext uri="{BB962C8B-B14F-4D97-AF65-F5344CB8AC3E}">
        <p14:creationId xmlns:p14="http://schemas.microsoft.com/office/powerpoint/2010/main" val="2308816409"/>
      </p:ext>
    </p:extLst>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1"/>
          <p:cNvSpPr>
            <a:spLocks noGrp="1" noChangeArrowheads="1"/>
          </p:cNvSpPr>
          <p:nvPr>
            <p:ph type="title"/>
          </p:nvPr>
        </p:nvSpPr>
        <p:spPr>
          <a:xfrm>
            <a:off x="50800" y="50800"/>
            <a:ext cx="10083800" cy="1310928"/>
          </a:xfrm>
        </p:spPr>
        <p:txBody>
          <a:bodyPr/>
          <a:lstStyle/>
          <a:p>
            <a:pPr eaLnBrk="1">
              <a:defRPr/>
            </a:pPr>
            <a:r>
              <a:rPr lang="tr-TR" altLang="tr-TR" sz="4800" dirty="0" err="1">
                <a:solidFill>
                  <a:schemeClr val="accent2"/>
                </a:solidFill>
              </a:rPr>
              <a:t>Random</a:t>
            </a:r>
            <a:r>
              <a:rPr lang="tr-TR" altLang="tr-TR" sz="4800" dirty="0">
                <a:solidFill>
                  <a:schemeClr val="accent2"/>
                </a:solidFill>
              </a:rPr>
              <a:t> </a:t>
            </a:r>
            <a:r>
              <a:rPr lang="tr-TR" altLang="tr-TR" sz="4800" dirty="0" err="1">
                <a:solidFill>
                  <a:schemeClr val="accent2"/>
                </a:solidFill>
              </a:rPr>
              <a:t>numbers</a:t>
            </a:r>
            <a:endParaRPr lang="tr-TR" altLang="tr-TR" sz="4800" dirty="0">
              <a:solidFill>
                <a:schemeClr val="accent2"/>
              </a:solidFill>
            </a:endParaRPr>
          </a:p>
        </p:txBody>
      </p:sp>
      <p:sp>
        <p:nvSpPr>
          <p:cNvPr id="23555" name="Rectangle 2"/>
          <p:cNvSpPr>
            <a:spLocks noGrp="1" noChangeArrowheads="1"/>
          </p:cNvSpPr>
          <p:nvPr>
            <p:ph type="body" idx="1"/>
          </p:nvPr>
        </p:nvSpPr>
        <p:spPr/>
        <p:txBody>
          <a:bodyPr/>
          <a:lstStyle/>
          <a:p>
            <a:pPr marL="698500" indent="-444500" algn="l" eaLnBrk="1">
              <a:spcBef>
                <a:spcPts val="1800"/>
              </a:spcBef>
              <a:buSzPct val="125000"/>
              <a:buFontTx/>
              <a:buChar char="•"/>
            </a:pPr>
            <a:r>
              <a:rPr lang="tr-TR" altLang="tr-TR" sz="3200" dirty="0" err="1"/>
              <a:t>The</a:t>
            </a:r>
            <a:r>
              <a:rPr lang="tr-TR" altLang="tr-TR" sz="3200" dirty="0"/>
              <a:t> </a:t>
            </a:r>
            <a:r>
              <a:rPr lang="tr-TR" altLang="tr-TR" sz="3200" b="1" dirty="0" err="1"/>
              <a:t>random</a:t>
            </a:r>
            <a:r>
              <a:rPr lang="tr-TR" altLang="tr-TR" sz="3200" dirty="0"/>
              <a:t> </a:t>
            </a:r>
            <a:r>
              <a:rPr lang="tr-TR" altLang="tr-TR" sz="3200" dirty="0" err="1"/>
              <a:t>module</a:t>
            </a:r>
            <a:r>
              <a:rPr lang="tr-TR" altLang="tr-TR" sz="3200" dirty="0"/>
              <a:t> </a:t>
            </a:r>
            <a:r>
              <a:rPr lang="tr-TR" altLang="tr-TR" sz="3200" dirty="0" err="1"/>
              <a:t>provides</a:t>
            </a:r>
            <a:r>
              <a:rPr lang="tr-TR" altLang="tr-TR" sz="3200" dirty="0"/>
              <a:t> </a:t>
            </a:r>
            <a:r>
              <a:rPr lang="tr-TR" altLang="tr-TR" sz="3200" dirty="0" err="1"/>
              <a:t>functions</a:t>
            </a:r>
            <a:r>
              <a:rPr lang="tr-TR" altLang="tr-TR" sz="3200" dirty="0"/>
              <a:t> </a:t>
            </a:r>
            <a:r>
              <a:rPr lang="tr-TR" altLang="tr-TR" sz="3200" dirty="0" err="1"/>
              <a:t>that</a:t>
            </a:r>
            <a:r>
              <a:rPr lang="tr-TR" altLang="tr-TR" sz="3200" dirty="0"/>
              <a:t> </a:t>
            </a:r>
            <a:r>
              <a:rPr lang="tr-TR" altLang="tr-TR" sz="3200" dirty="0" err="1"/>
              <a:t>generate</a:t>
            </a:r>
            <a:r>
              <a:rPr lang="tr-TR" altLang="tr-TR" sz="3200" dirty="0"/>
              <a:t> </a:t>
            </a:r>
            <a:r>
              <a:rPr lang="tr-TR" altLang="tr-TR" sz="3200" dirty="0" err="1"/>
              <a:t>pseudorandom</a:t>
            </a:r>
            <a:r>
              <a:rPr lang="tr-TR" altLang="tr-TR" sz="3200" dirty="0"/>
              <a:t> </a:t>
            </a:r>
            <a:r>
              <a:rPr lang="tr-TR" altLang="tr-TR" sz="3200" dirty="0" err="1"/>
              <a:t>numbers</a:t>
            </a:r>
            <a:r>
              <a:rPr lang="tr-TR" altLang="tr-TR" sz="3200" dirty="0"/>
              <a:t> (</a:t>
            </a:r>
            <a:r>
              <a:rPr lang="tr-TR" altLang="tr-TR" sz="3200" dirty="0" err="1"/>
              <a:t>which</a:t>
            </a:r>
            <a:r>
              <a:rPr lang="tr-TR" altLang="tr-TR" sz="3200" dirty="0"/>
              <a:t> </a:t>
            </a:r>
            <a:r>
              <a:rPr lang="en-US" altLang="tr-TR" sz="3200" dirty="0"/>
              <a:t>we</a:t>
            </a:r>
            <a:r>
              <a:rPr lang="tr-TR" altLang="tr-TR" sz="3200" dirty="0"/>
              <a:t> </a:t>
            </a:r>
            <a:r>
              <a:rPr lang="tr-TR" altLang="tr-TR" sz="3200" dirty="0" err="1"/>
              <a:t>will</a:t>
            </a:r>
            <a:r>
              <a:rPr lang="tr-TR" altLang="tr-TR" sz="3200" dirty="0"/>
              <a:t> </a:t>
            </a:r>
            <a:r>
              <a:rPr lang="tr-TR" altLang="tr-TR" sz="3200" dirty="0" err="1"/>
              <a:t>simply</a:t>
            </a:r>
            <a:r>
              <a:rPr lang="tr-TR" altLang="tr-TR" sz="3200" dirty="0"/>
              <a:t> </a:t>
            </a:r>
            <a:r>
              <a:rPr lang="tr-TR" altLang="tr-TR" sz="3200" dirty="0" err="1"/>
              <a:t>call</a:t>
            </a:r>
            <a:r>
              <a:rPr lang="tr-TR" altLang="tr-TR" sz="3200" dirty="0"/>
              <a:t> “</a:t>
            </a:r>
            <a:r>
              <a:rPr lang="tr-TR" altLang="tr-TR" sz="3200" dirty="0" err="1"/>
              <a:t>random</a:t>
            </a:r>
            <a:r>
              <a:rPr lang="tr-TR" altLang="tr-TR" sz="3200" dirty="0"/>
              <a:t>” </a:t>
            </a:r>
            <a:r>
              <a:rPr lang="tr-TR" altLang="tr-TR" sz="3200" dirty="0" err="1"/>
              <a:t>from</a:t>
            </a:r>
            <a:r>
              <a:rPr lang="tr-TR" altLang="tr-TR" sz="3200" dirty="0"/>
              <a:t> here on).</a:t>
            </a:r>
            <a:endParaRPr lang="tr-TR" altLang="tr-TR" dirty="0"/>
          </a:p>
        </p:txBody>
      </p:sp>
    </p:spTree>
    <p:extLst>
      <p:ext uri="{BB962C8B-B14F-4D97-AF65-F5344CB8AC3E}">
        <p14:creationId xmlns:p14="http://schemas.microsoft.com/office/powerpoint/2010/main" val="1396526520"/>
      </p:ext>
    </p:extLst>
  </p:cSld>
  <p:clrMapOvr>
    <a:masterClrMapping/>
  </p:clrMapOvr>
  <p:transition spd="me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1"/>
          <p:cNvSpPr>
            <a:spLocks noGrp="1" noChangeArrowheads="1"/>
          </p:cNvSpPr>
          <p:nvPr>
            <p:ph type="title"/>
          </p:nvPr>
        </p:nvSpPr>
        <p:spPr>
          <a:xfrm>
            <a:off x="50800" y="50800"/>
            <a:ext cx="10083800" cy="1166912"/>
          </a:xfrm>
        </p:spPr>
        <p:txBody>
          <a:bodyPr/>
          <a:lstStyle/>
          <a:p>
            <a:pPr eaLnBrk="1">
              <a:defRPr/>
            </a:pPr>
            <a:r>
              <a:rPr lang="tr-TR" altLang="tr-TR" sz="4800" dirty="0" err="1">
                <a:solidFill>
                  <a:schemeClr val="accent2"/>
                </a:solidFill>
              </a:rPr>
              <a:t>Random</a:t>
            </a:r>
            <a:r>
              <a:rPr lang="tr-TR" altLang="tr-TR" sz="4800" dirty="0">
                <a:solidFill>
                  <a:schemeClr val="accent2"/>
                </a:solidFill>
              </a:rPr>
              <a:t> </a:t>
            </a:r>
            <a:r>
              <a:rPr lang="en-US" altLang="tr-TR" sz="4800" dirty="0">
                <a:solidFill>
                  <a:schemeClr val="accent2"/>
                </a:solidFill>
              </a:rPr>
              <a:t>module</a:t>
            </a:r>
            <a:endParaRPr lang="tr-TR" altLang="tr-TR" sz="4800" dirty="0">
              <a:solidFill>
                <a:schemeClr val="accent2"/>
              </a:solidFill>
            </a:endParaRPr>
          </a:p>
        </p:txBody>
      </p:sp>
      <p:sp>
        <p:nvSpPr>
          <p:cNvPr id="16387" name="Rectangle 2"/>
          <p:cNvSpPr>
            <a:spLocks noGrp="1" noChangeArrowheads="1"/>
          </p:cNvSpPr>
          <p:nvPr>
            <p:ph type="body" idx="1"/>
          </p:nvPr>
        </p:nvSpPr>
        <p:spPr/>
        <p:txBody>
          <a:bodyPr/>
          <a:lstStyle/>
          <a:p>
            <a:pPr marL="0" lvl="1" indent="0" eaLnBrk="1">
              <a:spcBef>
                <a:spcPts val="0"/>
              </a:spcBef>
              <a:buNone/>
            </a:pPr>
            <a:r>
              <a:rPr lang="en-US" altLang="tr-TR" sz="2400" dirty="0">
                <a:latin typeface="Courier"/>
              </a:rPr>
              <a:t>&gt;&gt;&gt; </a:t>
            </a:r>
            <a:r>
              <a:rPr lang="en-US" altLang="tr-TR" sz="2400" b="1" dirty="0" err="1">
                <a:latin typeface="Courier"/>
              </a:rPr>
              <a:t>random.random</a:t>
            </a:r>
            <a:r>
              <a:rPr lang="en-US" altLang="tr-TR" sz="2400" b="1" dirty="0">
                <a:latin typeface="Courier"/>
              </a:rPr>
              <a:t>()  </a:t>
            </a:r>
            <a:r>
              <a:rPr lang="en-US" altLang="tr-TR" sz="2400" dirty="0">
                <a:latin typeface="Courier"/>
              </a:rPr>
              <a:t># float x, 0.0 &lt;= x &lt; 1.0</a:t>
            </a:r>
          </a:p>
          <a:p>
            <a:pPr marL="0" lvl="1" indent="0" eaLnBrk="1">
              <a:spcBef>
                <a:spcPts val="0"/>
              </a:spcBef>
              <a:buNone/>
            </a:pPr>
            <a:r>
              <a:rPr lang="en-US" altLang="tr-TR" sz="2400" dirty="0">
                <a:latin typeface="Courier"/>
              </a:rPr>
              <a:t>0.37444887175646646</a:t>
            </a:r>
          </a:p>
          <a:p>
            <a:pPr marL="0" lvl="1" indent="0" eaLnBrk="1">
              <a:spcBef>
                <a:spcPts val="0"/>
              </a:spcBef>
              <a:buNone/>
            </a:pPr>
            <a:endParaRPr lang="en-US" altLang="tr-TR" sz="2400" dirty="0">
              <a:latin typeface="Courier"/>
            </a:endParaRPr>
          </a:p>
          <a:p>
            <a:pPr marL="0" lvl="1" indent="0" eaLnBrk="1">
              <a:spcBef>
                <a:spcPts val="0"/>
              </a:spcBef>
              <a:buNone/>
            </a:pPr>
            <a:r>
              <a:rPr lang="en-US" altLang="tr-TR" sz="2400" dirty="0">
                <a:latin typeface="Courier"/>
              </a:rPr>
              <a:t>&gt;&gt;&gt; </a:t>
            </a:r>
            <a:r>
              <a:rPr lang="en-US" altLang="tr-TR" sz="2400" b="1" dirty="0" err="1">
                <a:latin typeface="Courier"/>
              </a:rPr>
              <a:t>random.uniform</a:t>
            </a:r>
            <a:r>
              <a:rPr lang="en-US" altLang="tr-TR" sz="2400" b="1" dirty="0">
                <a:latin typeface="Courier"/>
              </a:rPr>
              <a:t>(1, 10)</a:t>
            </a:r>
            <a:r>
              <a:rPr lang="en-US" altLang="tr-TR" sz="2400" dirty="0">
                <a:latin typeface="Courier"/>
              </a:rPr>
              <a:t> # float x, 1.0 &lt;= x &lt; 10.0</a:t>
            </a:r>
          </a:p>
          <a:p>
            <a:pPr marL="0" lvl="1" indent="0" eaLnBrk="1">
              <a:spcBef>
                <a:spcPts val="0"/>
              </a:spcBef>
              <a:buNone/>
            </a:pPr>
            <a:r>
              <a:rPr lang="en-US" altLang="tr-TR" sz="2400" dirty="0">
                <a:latin typeface="Courier"/>
              </a:rPr>
              <a:t>1.1800146073117523</a:t>
            </a:r>
          </a:p>
          <a:p>
            <a:pPr marL="0" lvl="1" indent="0" eaLnBrk="1">
              <a:spcBef>
                <a:spcPts val="0"/>
              </a:spcBef>
              <a:buNone/>
            </a:pPr>
            <a:endParaRPr lang="en-US" altLang="tr-TR" sz="2400" dirty="0">
              <a:latin typeface="Courier"/>
            </a:endParaRPr>
          </a:p>
          <a:p>
            <a:pPr marL="0" lvl="1" indent="0" eaLnBrk="1">
              <a:spcBef>
                <a:spcPts val="0"/>
              </a:spcBef>
              <a:buNone/>
            </a:pPr>
            <a:r>
              <a:rPr lang="en-US" altLang="tr-TR" sz="2400" dirty="0">
                <a:latin typeface="Courier"/>
              </a:rPr>
              <a:t>&gt;&gt;&gt; </a:t>
            </a:r>
            <a:r>
              <a:rPr lang="en-US" altLang="tr-TR" sz="2400" b="1" dirty="0" err="1">
                <a:latin typeface="Courier"/>
              </a:rPr>
              <a:t>random.randint</a:t>
            </a:r>
            <a:r>
              <a:rPr lang="en-US" altLang="tr-TR" sz="2400" b="1" dirty="0">
                <a:latin typeface="Courier"/>
              </a:rPr>
              <a:t>(1, 10)</a:t>
            </a:r>
            <a:r>
              <a:rPr lang="en-US" altLang="tr-TR" sz="2400" dirty="0">
                <a:latin typeface="Courier"/>
              </a:rPr>
              <a:t>  # integer x, 1 &lt;= x &lt;= 10</a:t>
            </a:r>
          </a:p>
          <a:p>
            <a:pPr marL="0" lvl="1" indent="0" eaLnBrk="1">
              <a:spcBef>
                <a:spcPts val="0"/>
              </a:spcBef>
              <a:buNone/>
            </a:pPr>
            <a:r>
              <a:rPr lang="en-US" altLang="tr-TR" sz="2400" dirty="0">
                <a:latin typeface="Courier"/>
              </a:rPr>
              <a:t>7</a:t>
            </a:r>
          </a:p>
          <a:p>
            <a:pPr marL="0" lvl="1" indent="0" eaLnBrk="1">
              <a:spcBef>
                <a:spcPts val="0"/>
              </a:spcBef>
              <a:buNone/>
            </a:pPr>
            <a:endParaRPr lang="en-US" altLang="tr-TR" sz="2400" dirty="0">
              <a:latin typeface="Courier"/>
            </a:endParaRPr>
          </a:p>
          <a:p>
            <a:pPr marL="0" lvl="1" indent="0" eaLnBrk="1">
              <a:spcBef>
                <a:spcPts val="0"/>
              </a:spcBef>
              <a:buNone/>
            </a:pPr>
            <a:r>
              <a:rPr lang="en-US" altLang="tr-TR" sz="2400" dirty="0">
                <a:latin typeface="Courier"/>
              </a:rPr>
              <a:t>&gt;&gt;&gt; </a:t>
            </a:r>
            <a:r>
              <a:rPr lang="en-US" altLang="tr-TR" sz="2400" b="1" dirty="0" err="1">
                <a:latin typeface="Courier"/>
              </a:rPr>
              <a:t>random.randrange</a:t>
            </a:r>
            <a:r>
              <a:rPr lang="en-US" altLang="tr-TR" sz="2400" b="1" dirty="0">
                <a:latin typeface="Courier"/>
              </a:rPr>
              <a:t>(0, 10, 2)</a:t>
            </a:r>
            <a:r>
              <a:rPr lang="en-US" altLang="tr-TR" sz="2400" dirty="0">
                <a:latin typeface="Courier"/>
              </a:rPr>
              <a:t> # Even </a:t>
            </a:r>
            <a:r>
              <a:rPr lang="en-US" altLang="tr-TR" sz="2400" dirty="0" err="1">
                <a:latin typeface="Courier"/>
              </a:rPr>
              <a:t>int</a:t>
            </a:r>
            <a:r>
              <a:rPr lang="en-US" altLang="tr-TR" sz="2400" dirty="0">
                <a:latin typeface="Courier"/>
              </a:rPr>
              <a:t> from 0 to 10</a:t>
            </a:r>
          </a:p>
          <a:p>
            <a:pPr marL="0" lvl="1" indent="0" eaLnBrk="1">
              <a:spcBef>
                <a:spcPts val="0"/>
              </a:spcBef>
              <a:buNone/>
            </a:pPr>
            <a:r>
              <a:rPr lang="en-US" altLang="tr-TR" sz="2400" dirty="0">
                <a:latin typeface="Courier"/>
              </a:rPr>
              <a:t>8</a:t>
            </a:r>
          </a:p>
          <a:p>
            <a:pPr marL="0" lvl="1" indent="0" eaLnBrk="1">
              <a:spcBef>
                <a:spcPts val="0"/>
              </a:spcBef>
              <a:buNone/>
            </a:pPr>
            <a:endParaRPr lang="en-US" altLang="tr-TR" sz="2400" dirty="0">
              <a:latin typeface="Courier"/>
            </a:endParaRPr>
          </a:p>
          <a:p>
            <a:pPr marL="0" lvl="1" indent="0" eaLnBrk="1">
              <a:spcBef>
                <a:spcPts val="0"/>
              </a:spcBef>
              <a:buNone/>
            </a:pPr>
            <a:r>
              <a:rPr lang="en-US" altLang="tr-TR" sz="2400" dirty="0">
                <a:latin typeface="Courier"/>
              </a:rPr>
              <a:t>&gt;&gt;&gt; </a:t>
            </a:r>
            <a:r>
              <a:rPr lang="en-US" altLang="tr-TR" sz="2400" b="1" dirty="0" err="1">
                <a:latin typeface="Courier"/>
              </a:rPr>
              <a:t>random.choice</a:t>
            </a:r>
            <a:r>
              <a:rPr lang="en-US" altLang="tr-TR" sz="2400" b="1" dirty="0">
                <a:latin typeface="Courier"/>
              </a:rPr>
              <a:t>('</a:t>
            </a:r>
            <a:r>
              <a:rPr lang="en-US" altLang="tr-TR" sz="2400" b="1" dirty="0" err="1">
                <a:latin typeface="Courier"/>
              </a:rPr>
              <a:t>abcdef</a:t>
            </a:r>
            <a:r>
              <a:rPr lang="en-US" altLang="tr-TR" sz="2400" b="1" dirty="0">
                <a:latin typeface="Courier"/>
              </a:rPr>
              <a:t>')</a:t>
            </a:r>
            <a:r>
              <a:rPr lang="en-US" altLang="tr-TR" sz="2400" dirty="0">
                <a:latin typeface="Courier"/>
              </a:rPr>
              <a:t>  # Choose a random element</a:t>
            </a:r>
          </a:p>
          <a:p>
            <a:pPr marL="0" lvl="1" indent="0" eaLnBrk="1">
              <a:spcBef>
                <a:spcPts val="0"/>
              </a:spcBef>
              <a:buNone/>
            </a:pPr>
            <a:r>
              <a:rPr lang="en-US" altLang="tr-TR" sz="2400" dirty="0">
                <a:latin typeface="Courier"/>
              </a:rPr>
              <a:t>'c'</a:t>
            </a:r>
            <a:endParaRPr lang="tr-TR" altLang="tr-TR" sz="2400" dirty="0">
              <a:latin typeface="Courier"/>
            </a:endParaRPr>
          </a:p>
        </p:txBody>
      </p:sp>
    </p:spTree>
    <p:extLst>
      <p:ext uri="{BB962C8B-B14F-4D97-AF65-F5344CB8AC3E}">
        <p14:creationId xmlns:p14="http://schemas.microsoft.com/office/powerpoint/2010/main" val="2714094205"/>
      </p:ext>
    </p:extLst>
  </p:cSld>
  <p:clrMapOvr>
    <a:masterClrMapping/>
  </p:clrMapOvr>
  <p:transition spd="me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1"/>
          <p:cNvSpPr>
            <a:spLocks noGrp="1" noChangeArrowheads="1"/>
          </p:cNvSpPr>
          <p:nvPr>
            <p:ph type="title"/>
          </p:nvPr>
        </p:nvSpPr>
        <p:spPr>
          <a:xfrm>
            <a:off x="50800" y="50800"/>
            <a:ext cx="10083800" cy="1094904"/>
          </a:xfrm>
        </p:spPr>
        <p:txBody>
          <a:bodyPr/>
          <a:lstStyle/>
          <a:p>
            <a:pPr eaLnBrk="1" hangingPunct="1"/>
            <a:r>
              <a:rPr lang="en-US" altLang="en-US" sz="4800" dirty="0">
                <a:solidFill>
                  <a:schemeClr val="accent2"/>
                </a:solidFill>
              </a:rPr>
              <a:t>More recursion</a:t>
            </a:r>
          </a:p>
        </p:txBody>
      </p:sp>
      <p:sp>
        <p:nvSpPr>
          <p:cNvPr id="46083" name="Rectangle 2"/>
          <p:cNvSpPr>
            <a:spLocks noGrp="1" noChangeArrowheads="1"/>
          </p:cNvSpPr>
          <p:nvPr>
            <p:ph type="body" idx="1"/>
          </p:nvPr>
        </p:nvSpPr>
        <p:spPr/>
        <p:txBody>
          <a:bodyPr/>
          <a:lstStyle/>
          <a:p>
            <a:pPr marL="698500" eaLnBrk="1" hangingPunct="1"/>
            <a:endParaRPr lang="en-US" altLang="en-US" dirty="0"/>
          </a:p>
          <a:p>
            <a:pPr marL="698500" eaLnBrk="1" hangingPunct="1"/>
            <a:endParaRPr lang="en-US" altLang="en-US" dirty="0"/>
          </a:p>
          <a:p>
            <a:pPr marL="698500" eaLnBrk="1" hangingPunct="1">
              <a:buSzPct val="125000"/>
            </a:pPr>
            <a:r>
              <a:rPr lang="en-US" altLang="en-US" dirty="0"/>
              <a:t>This definition says that the factorial of 0 is 1, and the factorial of any other value, n, is n multiplied by the factorial of n−1.</a:t>
            </a:r>
          </a:p>
          <a:p>
            <a:pPr marL="698500" eaLnBrk="1" hangingPunct="1">
              <a:buSzPct val="125000"/>
            </a:pPr>
            <a:r>
              <a:rPr lang="en-US" altLang="en-US" dirty="0"/>
              <a:t>So 3! is 3 times 2!, which is 2 times 1!, which is 1 times 0!. Putting it all together, 3! equals 3 times 2 times 1 times 1, which is 6.</a:t>
            </a:r>
          </a:p>
        </p:txBody>
      </p:sp>
      <p:pic>
        <p:nvPicPr>
          <p:cNvPr id="4608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44900" y="2159000"/>
            <a:ext cx="2895600" cy="14732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46085" name="Text Box 4"/>
          <p:cNvSpPr txBox="1">
            <a:spLocks noChangeArrowheads="1"/>
          </p:cNvSpPr>
          <p:nvPr/>
        </p:nvSpPr>
        <p:spPr bwMode="auto">
          <a:xfrm>
            <a:off x="4940300" y="7251700"/>
            <a:ext cx="266700"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a:lstStyle>
            <a:lvl1pPr>
              <a:defRPr sz="3200">
                <a:solidFill>
                  <a:srgbClr val="000000"/>
                </a:solidFill>
                <a:latin typeface="Gill Sans" charset="0"/>
                <a:cs typeface="ヒラギノ角ゴ ProN W3" charset="0"/>
                <a:sym typeface="Gill Sans" charset="0"/>
              </a:defRPr>
            </a:lvl1pPr>
            <a:lvl2pPr marL="742950" indent="-285750">
              <a:defRPr sz="3200">
                <a:solidFill>
                  <a:srgbClr val="000000"/>
                </a:solidFill>
                <a:latin typeface="Gill Sans" charset="0"/>
                <a:cs typeface="ヒラギノ角ゴ ProN W3" charset="0"/>
                <a:sym typeface="Gill Sans" charset="0"/>
              </a:defRPr>
            </a:lvl2pPr>
            <a:lvl3pPr marL="1143000" indent="-228600">
              <a:defRPr sz="3200">
                <a:solidFill>
                  <a:srgbClr val="000000"/>
                </a:solidFill>
                <a:latin typeface="Gill Sans" charset="0"/>
                <a:cs typeface="ヒラギノ角ゴ ProN W3" charset="0"/>
                <a:sym typeface="Gill Sans" charset="0"/>
              </a:defRPr>
            </a:lvl3pPr>
            <a:lvl4pPr marL="1600200" indent="-228600">
              <a:defRPr sz="3200">
                <a:solidFill>
                  <a:srgbClr val="000000"/>
                </a:solidFill>
                <a:latin typeface="Gill Sans" charset="0"/>
                <a:cs typeface="ヒラギノ角ゴ ProN W3" charset="0"/>
                <a:sym typeface="Gill Sans" charset="0"/>
              </a:defRPr>
            </a:lvl4pPr>
            <a:lvl5pPr marL="2057400" indent="-228600">
              <a:defRPr sz="3200">
                <a:solidFill>
                  <a:srgbClr val="000000"/>
                </a:solidFill>
                <a:latin typeface="Gill Sans" charset="0"/>
                <a:cs typeface="ヒラギノ角ゴ ProN W3" charset="0"/>
                <a:sym typeface="Gill Sans" charset="0"/>
              </a:defRPr>
            </a:lvl5pPr>
            <a:lvl6pPr marL="2514600" indent="-228600" eaLnBrk="0" fontAlgn="base" hangingPunct="0">
              <a:spcBef>
                <a:spcPct val="0"/>
              </a:spcBef>
              <a:spcAft>
                <a:spcPct val="0"/>
              </a:spcAft>
              <a:defRPr sz="3200">
                <a:solidFill>
                  <a:srgbClr val="000000"/>
                </a:solidFill>
                <a:latin typeface="Gill Sans" charset="0"/>
                <a:cs typeface="ヒラギノ角ゴ ProN W3" charset="0"/>
                <a:sym typeface="Gill Sans" charset="0"/>
              </a:defRPr>
            </a:lvl6pPr>
            <a:lvl7pPr marL="2971800" indent="-228600" eaLnBrk="0" fontAlgn="base" hangingPunct="0">
              <a:spcBef>
                <a:spcPct val="0"/>
              </a:spcBef>
              <a:spcAft>
                <a:spcPct val="0"/>
              </a:spcAft>
              <a:defRPr sz="3200">
                <a:solidFill>
                  <a:srgbClr val="000000"/>
                </a:solidFill>
                <a:latin typeface="Gill Sans" charset="0"/>
                <a:cs typeface="ヒラギノ角ゴ ProN W3" charset="0"/>
                <a:sym typeface="Gill Sans" charset="0"/>
              </a:defRPr>
            </a:lvl7pPr>
            <a:lvl8pPr marL="3429000" indent="-228600" eaLnBrk="0" fontAlgn="base" hangingPunct="0">
              <a:spcBef>
                <a:spcPct val="0"/>
              </a:spcBef>
              <a:spcAft>
                <a:spcPct val="0"/>
              </a:spcAft>
              <a:defRPr sz="3200">
                <a:solidFill>
                  <a:srgbClr val="000000"/>
                </a:solidFill>
                <a:latin typeface="Gill Sans" charset="0"/>
                <a:cs typeface="ヒラギノ角ゴ ProN W3" charset="0"/>
                <a:sym typeface="Gill Sans" charset="0"/>
              </a:defRPr>
            </a:lvl8pPr>
            <a:lvl9pPr marL="3886200" indent="-228600" eaLnBrk="0" fontAlgn="base" hangingPunct="0">
              <a:spcBef>
                <a:spcPct val="0"/>
              </a:spcBef>
              <a:spcAft>
                <a:spcPct val="0"/>
              </a:spcAft>
              <a:defRPr sz="3200">
                <a:solidFill>
                  <a:srgbClr val="000000"/>
                </a:solidFill>
                <a:latin typeface="Gill Sans" charset="0"/>
                <a:cs typeface="ヒラギノ角ゴ ProN W3" charset="0"/>
                <a:sym typeface="Gill Sans"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fld id="{79C0F207-EB4C-4738-979D-C46EA56BFFA2}" type="slidenum">
              <a:rPr kumimoji="0" lang="en-US" altLang="tr-TR" sz="1400" b="0" i="0" u="none" strike="noStrike" kern="1200" cap="none" spc="0" normalizeH="0" baseline="0" noProof="0">
                <a:ln>
                  <a:noFill/>
                </a:ln>
                <a:solidFill>
                  <a:srgbClr val="000000"/>
                </a:solidFill>
                <a:effectLst/>
                <a:uLnTx/>
                <a:uFillTx/>
                <a:latin typeface="Gill Sans" charset="0"/>
                <a:sym typeface="Gill Sans" charset="0"/>
              </a:rPr>
              <a:pPr marL="0" marR="0" lvl="0" indent="0" algn="ctr" defTabSz="914400" rtl="0" eaLnBrk="1" fontAlgn="base" latinLnBrk="0" hangingPunct="1">
                <a:lnSpc>
                  <a:spcPct val="100000"/>
                </a:lnSpc>
                <a:spcBef>
                  <a:spcPct val="0"/>
                </a:spcBef>
                <a:spcAft>
                  <a:spcPct val="0"/>
                </a:spcAft>
                <a:buClrTx/>
                <a:buSzTx/>
                <a:buFontTx/>
                <a:buNone/>
                <a:tabLst/>
                <a:defRPr/>
              </a:pPr>
              <a:t>49</a:t>
            </a:fld>
            <a:endParaRPr kumimoji="0" lang="en-US" altLang="tr-TR" sz="1400" b="0" i="0" u="none" strike="noStrike" kern="1200" cap="none" spc="0" normalizeH="0" baseline="0" noProof="0">
              <a:ln>
                <a:noFill/>
              </a:ln>
              <a:solidFill>
                <a:srgbClr val="000000"/>
              </a:solidFill>
              <a:effectLst/>
              <a:uLnTx/>
              <a:uFillTx/>
              <a:latin typeface="Gill Sans" charset="0"/>
              <a:sym typeface="Gill Sans" charset="0"/>
            </a:endParaRPr>
          </a:p>
        </p:txBody>
      </p:sp>
    </p:spTree>
    <p:extLst>
      <p:ext uri="{BB962C8B-B14F-4D97-AF65-F5344CB8AC3E}">
        <p14:creationId xmlns:p14="http://schemas.microsoft.com/office/powerpoint/2010/main" val="807051900"/>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1"/>
          <p:cNvSpPr>
            <a:spLocks noGrp="1" noChangeArrowheads="1"/>
          </p:cNvSpPr>
          <p:nvPr>
            <p:ph type="title"/>
          </p:nvPr>
        </p:nvSpPr>
        <p:spPr>
          <a:xfrm>
            <a:off x="50800" y="50800"/>
            <a:ext cx="10083800" cy="878880"/>
          </a:xfrm>
        </p:spPr>
        <p:txBody>
          <a:bodyPr/>
          <a:lstStyle/>
          <a:p>
            <a:pPr eaLnBrk="1" hangingPunct="1">
              <a:defRPr/>
            </a:pPr>
            <a:r>
              <a:rPr lang="en-US" sz="5400" dirty="0">
                <a:solidFill>
                  <a:schemeClr val="accent2"/>
                </a:solidFill>
                <a:latin typeface="Gill Sans" charset="0"/>
                <a:ea typeface="ヒラギノ角ゴ ProN W3" charset="0"/>
                <a:cs typeface="ヒラギノ角ゴ ProN W3" charset="0"/>
              </a:rPr>
              <a:t>Chained Conditionals</a:t>
            </a:r>
          </a:p>
        </p:txBody>
      </p:sp>
      <p:sp>
        <p:nvSpPr>
          <p:cNvPr id="27651" name="Rectangle 2"/>
          <p:cNvSpPr>
            <a:spLocks noGrp="1" noChangeArrowheads="1"/>
          </p:cNvSpPr>
          <p:nvPr>
            <p:ph type="body" idx="1"/>
          </p:nvPr>
        </p:nvSpPr>
        <p:spPr>
          <a:xfrm>
            <a:off x="217356" y="2729880"/>
            <a:ext cx="8752408" cy="3384376"/>
          </a:xfrm>
        </p:spPr>
        <p:txBody>
          <a:bodyPr/>
          <a:lstStyle/>
          <a:p>
            <a:pPr marL="254000" indent="0" algn="l" eaLnBrk="1" hangingPunct="1">
              <a:buNone/>
              <a:defRPr/>
            </a:pPr>
            <a:br>
              <a:rPr lang="en-US" b="1" dirty="0">
                <a:latin typeface="Courier" pitchFamily="49" charset="0"/>
                <a:ea typeface="ヒラギノ角ゴ ProN W3" charset="0"/>
                <a:cs typeface="ヒラギノ角ゴ ProN W3" charset="0"/>
              </a:rPr>
            </a:br>
            <a:r>
              <a:rPr lang="en-US" b="1" dirty="0">
                <a:solidFill>
                  <a:srgbClr val="00B050"/>
                </a:solidFill>
                <a:latin typeface="Courier" pitchFamily="49" charset="0"/>
                <a:ea typeface="ヒラギノ角ゴ ProN W3" charset="0"/>
                <a:cs typeface="ヒラギノ角ゴ ProN W3" charset="0"/>
              </a:rPr>
              <a:t>if x &lt; y:</a:t>
            </a:r>
            <a:br>
              <a:rPr lang="en-US" b="1" dirty="0">
                <a:solidFill>
                  <a:srgbClr val="00B050"/>
                </a:solidFill>
                <a:latin typeface="Courier" pitchFamily="49" charset="0"/>
                <a:ea typeface="ヒラギノ角ゴ ProN W3" charset="0"/>
                <a:cs typeface="ヒラギノ角ゴ ProN W3" charset="0"/>
              </a:rPr>
            </a:br>
            <a:r>
              <a:rPr lang="en-US" b="1" dirty="0">
                <a:solidFill>
                  <a:srgbClr val="00B050"/>
                </a:solidFill>
                <a:latin typeface="Courier" pitchFamily="49" charset="0"/>
                <a:ea typeface="ヒラギノ角ゴ ProN W3" charset="0"/>
                <a:cs typeface="ヒラギノ角ゴ ProN W3" charset="0"/>
              </a:rPr>
              <a:t>   print 'x is less than y'</a:t>
            </a:r>
            <a:br>
              <a:rPr lang="en-US" b="1" dirty="0">
                <a:solidFill>
                  <a:srgbClr val="00B050"/>
                </a:solidFill>
                <a:latin typeface="Courier" pitchFamily="49" charset="0"/>
                <a:ea typeface="ヒラギノ角ゴ ProN W3" charset="0"/>
                <a:cs typeface="ヒラギノ角ゴ ProN W3" charset="0"/>
              </a:rPr>
            </a:br>
            <a:r>
              <a:rPr lang="en-US" b="1" dirty="0" err="1">
                <a:solidFill>
                  <a:srgbClr val="00B050"/>
                </a:solidFill>
                <a:latin typeface="Courier" pitchFamily="49" charset="0"/>
                <a:ea typeface="ヒラギノ角ゴ ProN W3" charset="0"/>
                <a:cs typeface="ヒラギノ角ゴ ProN W3" charset="0"/>
              </a:rPr>
              <a:t>elif</a:t>
            </a:r>
            <a:r>
              <a:rPr lang="en-US" b="1" dirty="0">
                <a:solidFill>
                  <a:srgbClr val="00B050"/>
                </a:solidFill>
                <a:latin typeface="Courier" pitchFamily="49" charset="0"/>
                <a:ea typeface="ヒラギノ角ゴ ProN W3" charset="0"/>
                <a:cs typeface="ヒラギノ角ゴ ProN W3" charset="0"/>
              </a:rPr>
              <a:t> x &gt; y:</a:t>
            </a:r>
            <a:br>
              <a:rPr lang="en-US" b="1" dirty="0">
                <a:solidFill>
                  <a:srgbClr val="00B050"/>
                </a:solidFill>
                <a:latin typeface="Courier" pitchFamily="49" charset="0"/>
                <a:ea typeface="ヒラギノ角ゴ ProN W3" charset="0"/>
                <a:cs typeface="ヒラギノ角ゴ ProN W3" charset="0"/>
              </a:rPr>
            </a:br>
            <a:r>
              <a:rPr lang="en-US" b="1" dirty="0">
                <a:solidFill>
                  <a:srgbClr val="00B050"/>
                </a:solidFill>
                <a:latin typeface="Courier" pitchFamily="49" charset="0"/>
                <a:ea typeface="ヒラギノ角ゴ ProN W3" charset="0"/>
                <a:cs typeface="ヒラギノ角ゴ ProN W3" charset="0"/>
              </a:rPr>
              <a:t>   print 'x is greater than y'</a:t>
            </a:r>
            <a:br>
              <a:rPr lang="en-US" b="1" dirty="0">
                <a:solidFill>
                  <a:srgbClr val="00B050"/>
                </a:solidFill>
                <a:latin typeface="Courier" pitchFamily="49" charset="0"/>
                <a:ea typeface="ヒラギノ角ゴ ProN W3" charset="0"/>
                <a:cs typeface="ヒラギノ角ゴ ProN W3" charset="0"/>
              </a:rPr>
            </a:br>
            <a:r>
              <a:rPr lang="en-US" b="1" dirty="0">
                <a:solidFill>
                  <a:srgbClr val="00B050"/>
                </a:solidFill>
                <a:latin typeface="Courier" pitchFamily="49" charset="0"/>
                <a:ea typeface="ヒラギノ角ゴ ProN W3" charset="0"/>
                <a:cs typeface="ヒラギノ角ゴ ProN W3" charset="0"/>
              </a:rPr>
              <a:t>else:</a:t>
            </a:r>
            <a:br>
              <a:rPr lang="en-US" b="1" dirty="0">
                <a:solidFill>
                  <a:srgbClr val="00B050"/>
                </a:solidFill>
                <a:latin typeface="Courier" pitchFamily="49" charset="0"/>
                <a:ea typeface="ヒラギノ角ゴ ProN W3" charset="0"/>
                <a:cs typeface="ヒラギノ角ゴ ProN W3" charset="0"/>
              </a:rPr>
            </a:br>
            <a:r>
              <a:rPr lang="en-US" b="1" dirty="0">
                <a:solidFill>
                  <a:srgbClr val="00B050"/>
                </a:solidFill>
                <a:latin typeface="Courier" pitchFamily="49" charset="0"/>
                <a:ea typeface="ヒラギノ角ゴ ProN W3" charset="0"/>
                <a:cs typeface="ヒラギノ角ゴ ProN W3" charset="0"/>
              </a:rPr>
              <a:t>   print 'x and y are equal'</a:t>
            </a:r>
          </a:p>
        </p:txBody>
      </p:sp>
      <p:sp>
        <p:nvSpPr>
          <p:cNvPr id="2" name="TextBox 1">
            <a:extLst>
              <a:ext uri="{FF2B5EF4-FFF2-40B4-BE49-F238E27FC236}">
                <a16:creationId xmlns:a16="http://schemas.microsoft.com/office/drawing/2014/main" id="{9985759C-4D16-4A88-9B35-D987060FD33A}"/>
              </a:ext>
            </a:extLst>
          </p:cNvPr>
          <p:cNvSpPr txBox="1"/>
          <p:nvPr/>
        </p:nvSpPr>
        <p:spPr>
          <a:xfrm>
            <a:off x="219460" y="6254540"/>
            <a:ext cx="9721080" cy="1077218"/>
          </a:xfrm>
          <a:prstGeom prst="rect">
            <a:avLst/>
          </a:prstGeom>
          <a:noFill/>
        </p:spPr>
        <p:txBody>
          <a:bodyPr wrap="square" rtlCol="0">
            <a:spAutoFit/>
          </a:bodyPr>
          <a:lstStyle/>
          <a:p>
            <a:pPr marL="457200" indent="-457200">
              <a:buFont typeface="Arial" panose="020B0604020202020204" pitchFamily="34" charset="0"/>
              <a:buChar char="•"/>
            </a:pPr>
            <a:r>
              <a:rPr lang="en-US" dirty="0" err="1"/>
              <a:t>elif</a:t>
            </a:r>
            <a:r>
              <a:rPr lang="en-US" dirty="0"/>
              <a:t> is an abbreviation for else if</a:t>
            </a:r>
          </a:p>
          <a:p>
            <a:pPr marL="457200" indent="-457200">
              <a:buFont typeface="Arial" panose="020B0604020202020204" pitchFamily="34" charset="0"/>
              <a:buChar char="•"/>
            </a:pPr>
            <a:r>
              <a:rPr lang="en-US" dirty="0"/>
              <a:t>No limit on </a:t>
            </a:r>
            <a:r>
              <a:rPr lang="en-US" dirty="0" err="1"/>
              <a:t>elif</a:t>
            </a:r>
            <a:r>
              <a:rPr lang="en-US" dirty="0"/>
              <a:t> statements</a:t>
            </a:r>
          </a:p>
        </p:txBody>
      </p:sp>
      <p:sp>
        <p:nvSpPr>
          <p:cNvPr id="5" name="Rectangle 2">
            <a:extLst>
              <a:ext uri="{FF2B5EF4-FFF2-40B4-BE49-F238E27FC236}">
                <a16:creationId xmlns:a16="http://schemas.microsoft.com/office/drawing/2014/main" id="{97C35804-0566-4A8D-9496-C3E1E63D96B3}"/>
              </a:ext>
            </a:extLst>
          </p:cNvPr>
          <p:cNvSpPr txBox="1">
            <a:spLocks noChangeArrowheads="1"/>
          </p:cNvSpPr>
          <p:nvPr/>
        </p:nvSpPr>
        <p:spPr bwMode="auto">
          <a:xfrm>
            <a:off x="-176584" y="1505744"/>
            <a:ext cx="9001000" cy="150470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xmlns="" val="1"/>
            </a:ext>
          </a:extLst>
        </p:spPr>
        <p:txBody>
          <a:bodyPr vert="horz" wrap="square" lIns="38100" tIns="38100" rIns="38100" bIns="38100" numCol="1" anchor="t" anchorCtr="0" compatLnSpc="1">
            <a:prstTxWarp prst="textNoShape">
              <a:avLst/>
            </a:prstTxWarp>
          </a:bodyPr>
          <a:lstStyle>
            <a:lvl1pPr marL="342900" indent="-342900" algn="ctr" rtl="0" eaLnBrk="0" fontAlgn="base" hangingPunct="0">
              <a:spcBef>
                <a:spcPct val="0"/>
              </a:spcBef>
              <a:spcAft>
                <a:spcPct val="0"/>
              </a:spcAft>
              <a:defRPr sz="2800" kern="1200">
                <a:solidFill>
                  <a:schemeClr val="tx1"/>
                </a:solidFill>
                <a:latin typeface="+mn-lt"/>
                <a:ea typeface="+mn-ea"/>
                <a:cs typeface="+mn-cs"/>
                <a:sym typeface="Gill Sans" charset="0"/>
              </a:defRPr>
            </a:lvl1pPr>
            <a:lvl2pPr marL="742950" indent="-285750" algn="ctr" rtl="0" eaLnBrk="0" fontAlgn="base" hangingPunct="0">
              <a:spcBef>
                <a:spcPct val="0"/>
              </a:spcBef>
              <a:spcAft>
                <a:spcPct val="0"/>
              </a:spcAft>
              <a:defRPr sz="2800" kern="1200">
                <a:solidFill>
                  <a:schemeClr val="tx1"/>
                </a:solidFill>
                <a:latin typeface="+mn-lt"/>
                <a:ea typeface="+mn-ea"/>
                <a:cs typeface="+mn-cs"/>
                <a:sym typeface="Gill Sans" charset="0"/>
              </a:defRPr>
            </a:lvl2pPr>
            <a:lvl3pPr marL="1143000" indent="-228600" algn="ctr" rtl="0" eaLnBrk="0" fontAlgn="base" hangingPunct="0">
              <a:spcBef>
                <a:spcPct val="0"/>
              </a:spcBef>
              <a:spcAft>
                <a:spcPct val="0"/>
              </a:spcAft>
              <a:defRPr sz="2800" kern="1200">
                <a:solidFill>
                  <a:schemeClr val="tx1"/>
                </a:solidFill>
                <a:latin typeface="+mn-lt"/>
                <a:ea typeface="+mn-ea"/>
                <a:cs typeface="+mn-cs"/>
                <a:sym typeface="Gill Sans" charset="0"/>
              </a:defRPr>
            </a:lvl3pPr>
            <a:lvl4pPr marL="1600200" indent="-228600" algn="ctr" rtl="0" eaLnBrk="0" fontAlgn="base" hangingPunct="0">
              <a:spcBef>
                <a:spcPct val="0"/>
              </a:spcBef>
              <a:spcAft>
                <a:spcPct val="0"/>
              </a:spcAft>
              <a:defRPr sz="2800" kern="1200">
                <a:solidFill>
                  <a:schemeClr val="tx1"/>
                </a:solidFill>
                <a:latin typeface="+mn-lt"/>
                <a:ea typeface="+mn-ea"/>
                <a:cs typeface="+mn-cs"/>
                <a:sym typeface="Gill Sans" charset="0"/>
              </a:defRPr>
            </a:lvl4pPr>
            <a:lvl5pPr marL="2057400" indent="-228600" algn="ctr" rtl="0" eaLnBrk="0" fontAlgn="base" hangingPunct="0">
              <a:spcBef>
                <a:spcPct val="0"/>
              </a:spcBef>
              <a:spcAft>
                <a:spcPct val="0"/>
              </a:spcAft>
              <a:defRPr sz="2800" kern="1200">
                <a:solidFill>
                  <a:schemeClr val="tx1"/>
                </a:solidFill>
                <a:latin typeface="+mn-lt"/>
                <a:ea typeface="+mn-ea"/>
                <a:cs typeface="+mn-cs"/>
                <a:sym typeface="Gill Sans"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801688" indent="-457200" algn="l" eaLnBrk="1" hangingPunct="1">
              <a:buSzPct val="125000"/>
              <a:buFont typeface="Arial" panose="020B0604020202020204" pitchFamily="34" charset="0"/>
              <a:buChar char="•"/>
              <a:defRPr/>
            </a:pPr>
            <a:r>
              <a:rPr lang="en-US" sz="3200" dirty="0">
                <a:latin typeface="Gill Sans" charset="0"/>
                <a:ea typeface="ヒラギノ角ゴ ProN W3" charset="0"/>
                <a:cs typeface="ヒラギノ角ゴ ProN W3" charset="0"/>
              </a:rPr>
              <a:t>Sometimes there are </a:t>
            </a:r>
            <a:r>
              <a:rPr lang="en-US" sz="3200" b="1" i="1" dirty="0">
                <a:latin typeface="Gill Sans" charset="0"/>
                <a:ea typeface="ヒラギノ角ゴ ProN W3" charset="0"/>
                <a:cs typeface="ヒラギノ角ゴ ProN W3" charset="0"/>
              </a:rPr>
              <a:t>more than two possibilities </a:t>
            </a:r>
            <a:r>
              <a:rPr lang="en-US" sz="3200" dirty="0">
                <a:latin typeface="Gill Sans" charset="0"/>
                <a:ea typeface="ヒラギノ角ゴ ProN W3" charset="0"/>
                <a:cs typeface="ヒラギノ角ゴ ProN W3" charset="0"/>
              </a:rPr>
              <a:t>and we need more than two branches. </a:t>
            </a:r>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1"/>
          <p:cNvSpPr>
            <a:spLocks noGrp="1" noChangeArrowheads="1"/>
          </p:cNvSpPr>
          <p:nvPr>
            <p:ph type="title"/>
          </p:nvPr>
        </p:nvSpPr>
        <p:spPr>
          <a:xfrm>
            <a:off x="50800" y="50800"/>
            <a:ext cx="10083800" cy="1814984"/>
          </a:xfrm>
        </p:spPr>
        <p:txBody>
          <a:bodyPr/>
          <a:lstStyle/>
          <a:p>
            <a:pPr eaLnBrk="1" hangingPunct="1"/>
            <a:r>
              <a:rPr lang="en-US" altLang="en-US" sz="4800" dirty="0">
                <a:solidFill>
                  <a:schemeClr val="accent2"/>
                </a:solidFill>
              </a:rPr>
              <a:t>More recursion</a:t>
            </a:r>
          </a:p>
        </p:txBody>
      </p:sp>
      <p:sp>
        <p:nvSpPr>
          <p:cNvPr id="47107" name="Rectangle 2"/>
          <p:cNvSpPr>
            <a:spLocks noGrp="1" noChangeArrowheads="1"/>
          </p:cNvSpPr>
          <p:nvPr>
            <p:ph type="body" idx="1"/>
          </p:nvPr>
        </p:nvSpPr>
        <p:spPr/>
        <p:txBody>
          <a:bodyPr/>
          <a:lstStyle/>
          <a:p>
            <a:pPr marL="698500" eaLnBrk="1" hangingPunct="1">
              <a:buSzPct val="125000"/>
            </a:pPr>
            <a:r>
              <a:rPr lang="en-US" altLang="en-US" i="1" dirty="0"/>
              <a:t>If you can write a recursive definition of something, you can usually write a Python program to evaluate it. </a:t>
            </a:r>
          </a:p>
          <a:p>
            <a:pPr marL="698500" eaLnBrk="1" hangingPunct="1">
              <a:buSzPct val="125000"/>
            </a:pPr>
            <a:r>
              <a:rPr lang="en-US" altLang="en-US" dirty="0"/>
              <a:t>The first step is to decide what the </a:t>
            </a:r>
            <a:r>
              <a:rPr lang="en-US" altLang="en-US" b="1" dirty="0"/>
              <a:t>parameters </a:t>
            </a:r>
            <a:r>
              <a:rPr lang="en-US" altLang="en-US" dirty="0"/>
              <a:t>should be. In this case it should be clear that factorial takes an integer:</a:t>
            </a:r>
            <a:br>
              <a:rPr lang="en-US" altLang="en-US" dirty="0"/>
            </a:br>
            <a:br>
              <a:rPr lang="en-US" altLang="en-US" dirty="0"/>
            </a:br>
            <a:r>
              <a:rPr lang="en-US" altLang="en-US" b="1" dirty="0">
                <a:solidFill>
                  <a:srgbClr val="00B050"/>
                </a:solidFill>
                <a:latin typeface="Courier New" panose="02070309020205020404" pitchFamily="49" charset="0"/>
              </a:rPr>
              <a:t># implementation</a:t>
            </a:r>
            <a:br>
              <a:rPr lang="en-US" altLang="en-US" b="1" dirty="0">
                <a:solidFill>
                  <a:srgbClr val="00B050"/>
                </a:solidFill>
                <a:latin typeface="Courier New" panose="02070309020205020404" pitchFamily="49" charset="0"/>
              </a:rPr>
            </a:br>
            <a:r>
              <a:rPr lang="en-US" altLang="en-US" b="1" dirty="0">
                <a:solidFill>
                  <a:srgbClr val="00B050"/>
                </a:solidFill>
                <a:latin typeface="Courier New" panose="02070309020205020404" pitchFamily="49" charset="0"/>
              </a:rPr>
              <a:t>def factorial(n):</a:t>
            </a:r>
          </a:p>
        </p:txBody>
      </p:sp>
      <p:sp>
        <p:nvSpPr>
          <p:cNvPr id="47108" name="Text Box 3"/>
          <p:cNvSpPr txBox="1">
            <a:spLocks noChangeArrowheads="1"/>
          </p:cNvSpPr>
          <p:nvPr/>
        </p:nvSpPr>
        <p:spPr bwMode="auto">
          <a:xfrm>
            <a:off x="4940300" y="7251700"/>
            <a:ext cx="266700"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a:lstStyle>
            <a:lvl1pPr>
              <a:defRPr sz="3200">
                <a:solidFill>
                  <a:srgbClr val="000000"/>
                </a:solidFill>
                <a:latin typeface="Gill Sans" charset="0"/>
                <a:cs typeface="ヒラギノ角ゴ ProN W3" charset="0"/>
                <a:sym typeface="Gill Sans" charset="0"/>
              </a:defRPr>
            </a:lvl1pPr>
            <a:lvl2pPr marL="742950" indent="-285750">
              <a:defRPr sz="3200">
                <a:solidFill>
                  <a:srgbClr val="000000"/>
                </a:solidFill>
                <a:latin typeface="Gill Sans" charset="0"/>
                <a:cs typeface="ヒラギノ角ゴ ProN W3" charset="0"/>
                <a:sym typeface="Gill Sans" charset="0"/>
              </a:defRPr>
            </a:lvl2pPr>
            <a:lvl3pPr marL="1143000" indent="-228600">
              <a:defRPr sz="3200">
                <a:solidFill>
                  <a:srgbClr val="000000"/>
                </a:solidFill>
                <a:latin typeface="Gill Sans" charset="0"/>
                <a:cs typeface="ヒラギノ角ゴ ProN W3" charset="0"/>
                <a:sym typeface="Gill Sans" charset="0"/>
              </a:defRPr>
            </a:lvl3pPr>
            <a:lvl4pPr marL="1600200" indent="-228600">
              <a:defRPr sz="3200">
                <a:solidFill>
                  <a:srgbClr val="000000"/>
                </a:solidFill>
                <a:latin typeface="Gill Sans" charset="0"/>
                <a:cs typeface="ヒラギノ角ゴ ProN W3" charset="0"/>
                <a:sym typeface="Gill Sans" charset="0"/>
              </a:defRPr>
            </a:lvl4pPr>
            <a:lvl5pPr marL="2057400" indent="-228600">
              <a:defRPr sz="3200">
                <a:solidFill>
                  <a:srgbClr val="000000"/>
                </a:solidFill>
                <a:latin typeface="Gill Sans" charset="0"/>
                <a:cs typeface="ヒラギノ角ゴ ProN W3" charset="0"/>
                <a:sym typeface="Gill Sans" charset="0"/>
              </a:defRPr>
            </a:lvl5pPr>
            <a:lvl6pPr marL="2514600" indent="-228600" eaLnBrk="0" fontAlgn="base" hangingPunct="0">
              <a:spcBef>
                <a:spcPct val="0"/>
              </a:spcBef>
              <a:spcAft>
                <a:spcPct val="0"/>
              </a:spcAft>
              <a:defRPr sz="3200">
                <a:solidFill>
                  <a:srgbClr val="000000"/>
                </a:solidFill>
                <a:latin typeface="Gill Sans" charset="0"/>
                <a:cs typeface="ヒラギノ角ゴ ProN W3" charset="0"/>
                <a:sym typeface="Gill Sans" charset="0"/>
              </a:defRPr>
            </a:lvl6pPr>
            <a:lvl7pPr marL="2971800" indent="-228600" eaLnBrk="0" fontAlgn="base" hangingPunct="0">
              <a:spcBef>
                <a:spcPct val="0"/>
              </a:spcBef>
              <a:spcAft>
                <a:spcPct val="0"/>
              </a:spcAft>
              <a:defRPr sz="3200">
                <a:solidFill>
                  <a:srgbClr val="000000"/>
                </a:solidFill>
                <a:latin typeface="Gill Sans" charset="0"/>
                <a:cs typeface="ヒラギノ角ゴ ProN W3" charset="0"/>
                <a:sym typeface="Gill Sans" charset="0"/>
              </a:defRPr>
            </a:lvl7pPr>
            <a:lvl8pPr marL="3429000" indent="-228600" eaLnBrk="0" fontAlgn="base" hangingPunct="0">
              <a:spcBef>
                <a:spcPct val="0"/>
              </a:spcBef>
              <a:spcAft>
                <a:spcPct val="0"/>
              </a:spcAft>
              <a:defRPr sz="3200">
                <a:solidFill>
                  <a:srgbClr val="000000"/>
                </a:solidFill>
                <a:latin typeface="Gill Sans" charset="0"/>
                <a:cs typeface="ヒラギノ角ゴ ProN W3" charset="0"/>
                <a:sym typeface="Gill Sans" charset="0"/>
              </a:defRPr>
            </a:lvl8pPr>
            <a:lvl9pPr marL="3886200" indent="-228600" eaLnBrk="0" fontAlgn="base" hangingPunct="0">
              <a:spcBef>
                <a:spcPct val="0"/>
              </a:spcBef>
              <a:spcAft>
                <a:spcPct val="0"/>
              </a:spcAft>
              <a:defRPr sz="3200">
                <a:solidFill>
                  <a:srgbClr val="000000"/>
                </a:solidFill>
                <a:latin typeface="Gill Sans" charset="0"/>
                <a:cs typeface="ヒラギノ角ゴ ProN W3" charset="0"/>
                <a:sym typeface="Gill Sans"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fld id="{3BC27D3C-C5C4-4316-9BFD-F75861EBDD64}" type="slidenum">
              <a:rPr kumimoji="0" lang="en-US" altLang="tr-TR" sz="1400" b="0" i="0" u="none" strike="noStrike" kern="1200" cap="none" spc="0" normalizeH="0" baseline="0" noProof="0">
                <a:ln>
                  <a:noFill/>
                </a:ln>
                <a:solidFill>
                  <a:srgbClr val="000000"/>
                </a:solidFill>
                <a:effectLst/>
                <a:uLnTx/>
                <a:uFillTx/>
                <a:latin typeface="Gill Sans" charset="0"/>
                <a:sym typeface="Gill Sans" charset="0"/>
              </a:rPr>
              <a:pPr marL="0" marR="0" lvl="0" indent="0" algn="ctr" defTabSz="914400" rtl="0" eaLnBrk="1" fontAlgn="base" latinLnBrk="0" hangingPunct="1">
                <a:lnSpc>
                  <a:spcPct val="100000"/>
                </a:lnSpc>
                <a:spcBef>
                  <a:spcPct val="0"/>
                </a:spcBef>
                <a:spcAft>
                  <a:spcPct val="0"/>
                </a:spcAft>
                <a:buClrTx/>
                <a:buSzTx/>
                <a:buFontTx/>
                <a:buNone/>
                <a:tabLst/>
                <a:defRPr/>
              </a:pPr>
              <a:t>50</a:t>
            </a:fld>
            <a:endParaRPr kumimoji="0" lang="en-US" altLang="tr-TR" sz="1400" b="0" i="0" u="none" strike="noStrike" kern="1200" cap="none" spc="0" normalizeH="0" baseline="0" noProof="0">
              <a:ln>
                <a:noFill/>
              </a:ln>
              <a:solidFill>
                <a:srgbClr val="000000"/>
              </a:solidFill>
              <a:effectLst/>
              <a:uLnTx/>
              <a:uFillTx/>
              <a:latin typeface="Gill Sans" charset="0"/>
              <a:sym typeface="Gill Sans" charset="0"/>
            </a:endParaRPr>
          </a:p>
        </p:txBody>
      </p:sp>
    </p:spTree>
    <p:extLst>
      <p:ext uri="{BB962C8B-B14F-4D97-AF65-F5344CB8AC3E}">
        <p14:creationId xmlns:p14="http://schemas.microsoft.com/office/powerpoint/2010/main" val="3539112677"/>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1"/>
          <p:cNvSpPr>
            <a:spLocks noGrp="1" noChangeArrowheads="1"/>
          </p:cNvSpPr>
          <p:nvPr>
            <p:ph type="title"/>
          </p:nvPr>
        </p:nvSpPr>
        <p:spPr>
          <a:xfrm>
            <a:off x="50800" y="50800"/>
            <a:ext cx="10083800" cy="1238920"/>
          </a:xfrm>
        </p:spPr>
        <p:txBody>
          <a:bodyPr/>
          <a:lstStyle/>
          <a:p>
            <a:pPr eaLnBrk="1" hangingPunct="1"/>
            <a:r>
              <a:rPr lang="en-US" altLang="en-US" sz="4800" dirty="0">
                <a:solidFill>
                  <a:schemeClr val="accent2"/>
                </a:solidFill>
              </a:rPr>
              <a:t>More recursion</a:t>
            </a:r>
          </a:p>
        </p:txBody>
      </p:sp>
      <p:sp>
        <p:nvSpPr>
          <p:cNvPr id="48131" name="Rectangle 2"/>
          <p:cNvSpPr>
            <a:spLocks noGrp="1" noChangeArrowheads="1"/>
          </p:cNvSpPr>
          <p:nvPr>
            <p:ph type="body" idx="1"/>
          </p:nvPr>
        </p:nvSpPr>
        <p:spPr/>
        <p:txBody>
          <a:bodyPr/>
          <a:lstStyle/>
          <a:p>
            <a:pPr marL="698500" eaLnBrk="1" hangingPunct="1">
              <a:buSzPct val="125000"/>
            </a:pPr>
            <a:r>
              <a:rPr lang="en-US" altLang="en-US" dirty="0"/>
              <a:t>If the argument happens to be 0, all we have to do is return 1:</a:t>
            </a:r>
            <a:br>
              <a:rPr lang="en-US" altLang="en-US" dirty="0"/>
            </a:br>
            <a:br>
              <a:rPr lang="en-US" altLang="en-US" dirty="0"/>
            </a:br>
            <a:r>
              <a:rPr lang="en-US" altLang="en-US" b="1" dirty="0">
                <a:solidFill>
                  <a:srgbClr val="00B050"/>
                </a:solidFill>
                <a:latin typeface="Courier New" panose="02070309020205020404" pitchFamily="49" charset="0"/>
              </a:rPr>
              <a:t># implementation </a:t>
            </a:r>
            <a:br>
              <a:rPr lang="en-US" altLang="en-US" b="1" dirty="0">
                <a:solidFill>
                  <a:srgbClr val="00B050"/>
                </a:solidFill>
                <a:latin typeface="Courier New" panose="02070309020205020404" pitchFamily="49" charset="0"/>
              </a:rPr>
            </a:br>
            <a:r>
              <a:rPr lang="en-US" altLang="en-US" b="1" dirty="0">
                <a:solidFill>
                  <a:srgbClr val="00B050"/>
                </a:solidFill>
                <a:latin typeface="Courier New" panose="02070309020205020404" pitchFamily="49" charset="0"/>
              </a:rPr>
              <a:t>def factorial(n):</a:t>
            </a:r>
            <a:br>
              <a:rPr lang="en-US" altLang="en-US" b="1" dirty="0">
                <a:solidFill>
                  <a:srgbClr val="00B050"/>
                </a:solidFill>
                <a:latin typeface="Courier New" panose="02070309020205020404" pitchFamily="49" charset="0"/>
              </a:rPr>
            </a:br>
            <a:r>
              <a:rPr lang="en-US" altLang="en-US" b="1" dirty="0">
                <a:solidFill>
                  <a:srgbClr val="00B050"/>
                </a:solidFill>
                <a:latin typeface="Courier New" panose="02070309020205020404" pitchFamily="49" charset="0"/>
              </a:rPr>
              <a:t>    if n == 0:</a:t>
            </a:r>
            <a:br>
              <a:rPr lang="en-US" altLang="en-US" b="1" dirty="0">
                <a:solidFill>
                  <a:srgbClr val="00B050"/>
                </a:solidFill>
                <a:latin typeface="Courier New" panose="02070309020205020404" pitchFamily="49" charset="0"/>
              </a:rPr>
            </a:br>
            <a:r>
              <a:rPr lang="en-US" altLang="en-US" b="1" dirty="0">
                <a:solidFill>
                  <a:srgbClr val="00B050"/>
                </a:solidFill>
                <a:latin typeface="Courier New" panose="02070309020205020404" pitchFamily="49" charset="0"/>
              </a:rPr>
              <a:t>        return 1</a:t>
            </a:r>
          </a:p>
        </p:txBody>
      </p:sp>
      <p:sp>
        <p:nvSpPr>
          <p:cNvPr id="48132" name="Text Box 3"/>
          <p:cNvSpPr txBox="1">
            <a:spLocks noChangeArrowheads="1"/>
          </p:cNvSpPr>
          <p:nvPr/>
        </p:nvSpPr>
        <p:spPr bwMode="auto">
          <a:xfrm>
            <a:off x="4940300" y="7251700"/>
            <a:ext cx="266700"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a:lstStyle>
            <a:lvl1pPr>
              <a:defRPr sz="3200">
                <a:solidFill>
                  <a:srgbClr val="000000"/>
                </a:solidFill>
                <a:latin typeface="Gill Sans" charset="0"/>
                <a:cs typeface="ヒラギノ角ゴ ProN W3" charset="0"/>
                <a:sym typeface="Gill Sans" charset="0"/>
              </a:defRPr>
            </a:lvl1pPr>
            <a:lvl2pPr marL="742950" indent="-285750">
              <a:defRPr sz="3200">
                <a:solidFill>
                  <a:srgbClr val="000000"/>
                </a:solidFill>
                <a:latin typeface="Gill Sans" charset="0"/>
                <a:cs typeface="ヒラギノ角ゴ ProN W3" charset="0"/>
                <a:sym typeface="Gill Sans" charset="0"/>
              </a:defRPr>
            </a:lvl2pPr>
            <a:lvl3pPr marL="1143000" indent="-228600">
              <a:defRPr sz="3200">
                <a:solidFill>
                  <a:srgbClr val="000000"/>
                </a:solidFill>
                <a:latin typeface="Gill Sans" charset="0"/>
                <a:cs typeface="ヒラギノ角ゴ ProN W3" charset="0"/>
                <a:sym typeface="Gill Sans" charset="0"/>
              </a:defRPr>
            </a:lvl3pPr>
            <a:lvl4pPr marL="1600200" indent="-228600">
              <a:defRPr sz="3200">
                <a:solidFill>
                  <a:srgbClr val="000000"/>
                </a:solidFill>
                <a:latin typeface="Gill Sans" charset="0"/>
                <a:cs typeface="ヒラギノ角ゴ ProN W3" charset="0"/>
                <a:sym typeface="Gill Sans" charset="0"/>
              </a:defRPr>
            </a:lvl4pPr>
            <a:lvl5pPr marL="2057400" indent="-228600">
              <a:defRPr sz="3200">
                <a:solidFill>
                  <a:srgbClr val="000000"/>
                </a:solidFill>
                <a:latin typeface="Gill Sans" charset="0"/>
                <a:cs typeface="ヒラギノ角ゴ ProN W3" charset="0"/>
                <a:sym typeface="Gill Sans" charset="0"/>
              </a:defRPr>
            </a:lvl5pPr>
            <a:lvl6pPr marL="2514600" indent="-228600" eaLnBrk="0" fontAlgn="base" hangingPunct="0">
              <a:spcBef>
                <a:spcPct val="0"/>
              </a:spcBef>
              <a:spcAft>
                <a:spcPct val="0"/>
              </a:spcAft>
              <a:defRPr sz="3200">
                <a:solidFill>
                  <a:srgbClr val="000000"/>
                </a:solidFill>
                <a:latin typeface="Gill Sans" charset="0"/>
                <a:cs typeface="ヒラギノ角ゴ ProN W3" charset="0"/>
                <a:sym typeface="Gill Sans" charset="0"/>
              </a:defRPr>
            </a:lvl6pPr>
            <a:lvl7pPr marL="2971800" indent="-228600" eaLnBrk="0" fontAlgn="base" hangingPunct="0">
              <a:spcBef>
                <a:spcPct val="0"/>
              </a:spcBef>
              <a:spcAft>
                <a:spcPct val="0"/>
              </a:spcAft>
              <a:defRPr sz="3200">
                <a:solidFill>
                  <a:srgbClr val="000000"/>
                </a:solidFill>
                <a:latin typeface="Gill Sans" charset="0"/>
                <a:cs typeface="ヒラギノ角ゴ ProN W3" charset="0"/>
                <a:sym typeface="Gill Sans" charset="0"/>
              </a:defRPr>
            </a:lvl7pPr>
            <a:lvl8pPr marL="3429000" indent="-228600" eaLnBrk="0" fontAlgn="base" hangingPunct="0">
              <a:spcBef>
                <a:spcPct val="0"/>
              </a:spcBef>
              <a:spcAft>
                <a:spcPct val="0"/>
              </a:spcAft>
              <a:defRPr sz="3200">
                <a:solidFill>
                  <a:srgbClr val="000000"/>
                </a:solidFill>
                <a:latin typeface="Gill Sans" charset="0"/>
                <a:cs typeface="ヒラギノ角ゴ ProN W3" charset="0"/>
                <a:sym typeface="Gill Sans" charset="0"/>
              </a:defRPr>
            </a:lvl8pPr>
            <a:lvl9pPr marL="3886200" indent="-228600" eaLnBrk="0" fontAlgn="base" hangingPunct="0">
              <a:spcBef>
                <a:spcPct val="0"/>
              </a:spcBef>
              <a:spcAft>
                <a:spcPct val="0"/>
              </a:spcAft>
              <a:defRPr sz="3200">
                <a:solidFill>
                  <a:srgbClr val="000000"/>
                </a:solidFill>
                <a:latin typeface="Gill Sans" charset="0"/>
                <a:cs typeface="ヒラギノ角ゴ ProN W3" charset="0"/>
                <a:sym typeface="Gill Sans"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fld id="{577DFD06-07FF-4935-B7EE-BE441FC94C23}" type="slidenum">
              <a:rPr kumimoji="0" lang="en-US" altLang="tr-TR" sz="1400" b="0" i="0" u="none" strike="noStrike" kern="1200" cap="none" spc="0" normalizeH="0" baseline="0" noProof="0">
                <a:ln>
                  <a:noFill/>
                </a:ln>
                <a:solidFill>
                  <a:srgbClr val="000000"/>
                </a:solidFill>
                <a:effectLst/>
                <a:uLnTx/>
                <a:uFillTx/>
                <a:latin typeface="Gill Sans" charset="0"/>
                <a:sym typeface="Gill Sans" charset="0"/>
              </a:rPr>
              <a:pPr marL="0" marR="0" lvl="0" indent="0" algn="ctr" defTabSz="914400" rtl="0" eaLnBrk="1" fontAlgn="base" latinLnBrk="0" hangingPunct="1">
                <a:lnSpc>
                  <a:spcPct val="100000"/>
                </a:lnSpc>
                <a:spcBef>
                  <a:spcPct val="0"/>
                </a:spcBef>
                <a:spcAft>
                  <a:spcPct val="0"/>
                </a:spcAft>
                <a:buClrTx/>
                <a:buSzTx/>
                <a:buFontTx/>
                <a:buNone/>
                <a:tabLst/>
                <a:defRPr/>
              </a:pPr>
              <a:t>51</a:t>
            </a:fld>
            <a:endParaRPr kumimoji="0" lang="en-US" altLang="tr-TR" sz="1400" b="0" i="0" u="none" strike="noStrike" kern="1200" cap="none" spc="0" normalizeH="0" baseline="0" noProof="0">
              <a:ln>
                <a:noFill/>
              </a:ln>
              <a:solidFill>
                <a:srgbClr val="000000"/>
              </a:solidFill>
              <a:effectLst/>
              <a:uLnTx/>
              <a:uFillTx/>
              <a:latin typeface="Gill Sans" charset="0"/>
              <a:sym typeface="Gill Sans" charset="0"/>
            </a:endParaRPr>
          </a:p>
        </p:txBody>
      </p:sp>
      <p:pic>
        <p:nvPicPr>
          <p:cNvPr id="6" name="Picture 3"/>
          <p:cNvPicPr>
            <a:picLocks noChangeAspect="1" noChangeArrowheads="1"/>
          </p:cNvPicPr>
          <p:nvPr/>
        </p:nvPicPr>
        <p:blipFill>
          <a:blip r:embed="rId2"/>
          <a:srcRect/>
          <a:stretch>
            <a:fillRect/>
          </a:stretch>
        </p:blipFill>
        <p:spPr bwMode="auto">
          <a:xfrm>
            <a:off x="7096125" y="4457700"/>
            <a:ext cx="2895600" cy="1473200"/>
          </a:xfrm>
          <a:prstGeom prst="rect">
            <a:avLst/>
          </a:prstGeom>
          <a:ln>
            <a:headEnd/>
            <a:tailEnd/>
          </a:ln>
        </p:spPr>
        <p:style>
          <a:lnRef idx="2">
            <a:schemeClr val="accent6"/>
          </a:lnRef>
          <a:fillRef idx="1">
            <a:schemeClr val="lt1"/>
          </a:fillRef>
          <a:effectRef idx="0">
            <a:schemeClr val="accent6"/>
          </a:effectRef>
          <a:fontRef idx="minor">
            <a:schemeClr val="dk1"/>
          </a:fontRef>
        </p:style>
      </p:pic>
    </p:spTree>
    <p:extLst>
      <p:ext uri="{BB962C8B-B14F-4D97-AF65-F5344CB8AC3E}">
        <p14:creationId xmlns:p14="http://schemas.microsoft.com/office/powerpoint/2010/main" val="2745231218"/>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1"/>
          <p:cNvSpPr>
            <a:spLocks noGrp="1" noChangeArrowheads="1"/>
          </p:cNvSpPr>
          <p:nvPr>
            <p:ph type="title"/>
          </p:nvPr>
        </p:nvSpPr>
        <p:spPr>
          <a:xfrm>
            <a:off x="50800" y="50800"/>
            <a:ext cx="10083800" cy="1310928"/>
          </a:xfrm>
        </p:spPr>
        <p:txBody>
          <a:bodyPr/>
          <a:lstStyle/>
          <a:p>
            <a:pPr eaLnBrk="1" hangingPunct="1"/>
            <a:r>
              <a:rPr lang="en-US" altLang="en-US" sz="4800" dirty="0">
                <a:solidFill>
                  <a:schemeClr val="accent2"/>
                </a:solidFill>
              </a:rPr>
              <a:t>More recursion</a:t>
            </a:r>
          </a:p>
        </p:txBody>
      </p:sp>
      <p:sp>
        <p:nvSpPr>
          <p:cNvPr id="49155" name="Rectangle 2"/>
          <p:cNvSpPr>
            <a:spLocks noGrp="1" noChangeArrowheads="1"/>
          </p:cNvSpPr>
          <p:nvPr>
            <p:ph type="body" idx="1"/>
          </p:nvPr>
        </p:nvSpPr>
        <p:spPr>
          <a:xfrm>
            <a:off x="50800" y="2009775"/>
            <a:ext cx="10083800" cy="5435600"/>
          </a:xfrm>
        </p:spPr>
        <p:txBody>
          <a:bodyPr/>
          <a:lstStyle/>
          <a:p>
            <a:pPr marL="698500" eaLnBrk="1" hangingPunct="1">
              <a:buSzPct val="125000"/>
            </a:pPr>
            <a:r>
              <a:rPr lang="en-US" altLang="en-US" sz="2800" dirty="0"/>
              <a:t>Otherwise, we have to make a recursive call to find the factorial of n−1 and then multiply it by n:</a:t>
            </a:r>
            <a:br>
              <a:rPr lang="en-US" altLang="en-US" sz="2800" dirty="0"/>
            </a:br>
            <a:br>
              <a:rPr lang="en-US" altLang="en-US" sz="2800" dirty="0"/>
            </a:br>
            <a:r>
              <a:rPr lang="en-US" altLang="en-US" sz="2800" b="1" dirty="0">
                <a:solidFill>
                  <a:srgbClr val="00B050"/>
                </a:solidFill>
                <a:latin typeface="Courier New" panose="02070309020205020404" pitchFamily="49" charset="0"/>
              </a:rPr>
              <a:t># implementation </a:t>
            </a:r>
            <a:br>
              <a:rPr lang="en-US" altLang="en-US" sz="2800" b="1" dirty="0">
                <a:solidFill>
                  <a:srgbClr val="00B050"/>
                </a:solidFill>
                <a:latin typeface="Courier New" panose="02070309020205020404" pitchFamily="49" charset="0"/>
              </a:rPr>
            </a:br>
            <a:r>
              <a:rPr lang="en-US" altLang="en-US" sz="2800" b="1" dirty="0">
                <a:solidFill>
                  <a:srgbClr val="00B050"/>
                </a:solidFill>
                <a:latin typeface="Courier New" panose="02070309020205020404" pitchFamily="49" charset="0"/>
              </a:rPr>
              <a:t>def factorial(n):</a:t>
            </a:r>
            <a:br>
              <a:rPr lang="en-US" altLang="en-US" sz="2800" b="1" dirty="0">
                <a:solidFill>
                  <a:srgbClr val="00B050"/>
                </a:solidFill>
                <a:latin typeface="Courier New" panose="02070309020205020404" pitchFamily="49" charset="0"/>
              </a:rPr>
            </a:br>
            <a:r>
              <a:rPr lang="en-US" altLang="en-US" sz="2800" b="1" dirty="0">
                <a:solidFill>
                  <a:srgbClr val="00B050"/>
                </a:solidFill>
                <a:latin typeface="Courier New" panose="02070309020205020404" pitchFamily="49" charset="0"/>
              </a:rPr>
              <a:t>    if n == 0:</a:t>
            </a:r>
            <a:br>
              <a:rPr lang="en-US" altLang="en-US" sz="2800" b="1" dirty="0">
                <a:solidFill>
                  <a:srgbClr val="00B050"/>
                </a:solidFill>
                <a:latin typeface="Courier New" panose="02070309020205020404" pitchFamily="49" charset="0"/>
              </a:rPr>
            </a:br>
            <a:r>
              <a:rPr lang="en-US" altLang="en-US" sz="2800" b="1" dirty="0">
                <a:solidFill>
                  <a:srgbClr val="00B050"/>
                </a:solidFill>
                <a:latin typeface="Courier New" panose="02070309020205020404" pitchFamily="49" charset="0"/>
              </a:rPr>
              <a:t>        return 1</a:t>
            </a:r>
            <a:br>
              <a:rPr lang="en-US" altLang="en-US" sz="2800" b="1" dirty="0">
                <a:solidFill>
                  <a:srgbClr val="00B050"/>
                </a:solidFill>
                <a:latin typeface="Courier New" panose="02070309020205020404" pitchFamily="49" charset="0"/>
              </a:rPr>
            </a:br>
            <a:r>
              <a:rPr lang="en-US" altLang="en-US" sz="2800" b="1" dirty="0">
                <a:solidFill>
                  <a:srgbClr val="00B050"/>
                </a:solidFill>
                <a:latin typeface="Courier New" panose="02070309020205020404" pitchFamily="49" charset="0"/>
              </a:rPr>
              <a:t>    else:</a:t>
            </a:r>
            <a:br>
              <a:rPr lang="en-US" altLang="en-US" sz="2800" b="1" dirty="0">
                <a:solidFill>
                  <a:srgbClr val="00B050"/>
                </a:solidFill>
                <a:latin typeface="Courier New" panose="02070309020205020404" pitchFamily="49" charset="0"/>
              </a:rPr>
            </a:br>
            <a:r>
              <a:rPr lang="en-US" altLang="en-US" sz="2800" b="1" dirty="0">
                <a:solidFill>
                  <a:srgbClr val="00B050"/>
                </a:solidFill>
                <a:latin typeface="Courier New" panose="02070309020205020404" pitchFamily="49" charset="0"/>
              </a:rPr>
              <a:t>        recurse = factorial(n-1)</a:t>
            </a:r>
            <a:br>
              <a:rPr lang="en-US" altLang="en-US" sz="2800" b="1" dirty="0">
                <a:solidFill>
                  <a:srgbClr val="00B050"/>
                </a:solidFill>
                <a:latin typeface="Courier New" panose="02070309020205020404" pitchFamily="49" charset="0"/>
              </a:rPr>
            </a:br>
            <a:r>
              <a:rPr lang="en-US" altLang="en-US" sz="2800" b="1" dirty="0">
                <a:solidFill>
                  <a:srgbClr val="00B050"/>
                </a:solidFill>
                <a:latin typeface="Courier New" panose="02070309020205020404" pitchFamily="49" charset="0"/>
              </a:rPr>
              <a:t>        result = n * recurse</a:t>
            </a:r>
            <a:br>
              <a:rPr lang="en-US" altLang="en-US" sz="2800" b="1" dirty="0">
                <a:solidFill>
                  <a:srgbClr val="00B050"/>
                </a:solidFill>
                <a:latin typeface="Courier New" panose="02070309020205020404" pitchFamily="49" charset="0"/>
              </a:rPr>
            </a:br>
            <a:r>
              <a:rPr lang="en-US" altLang="en-US" sz="2800" b="1" dirty="0">
                <a:solidFill>
                  <a:srgbClr val="00B050"/>
                </a:solidFill>
                <a:latin typeface="Courier New" panose="02070309020205020404" pitchFamily="49" charset="0"/>
              </a:rPr>
              <a:t>        return result</a:t>
            </a:r>
          </a:p>
        </p:txBody>
      </p:sp>
      <p:sp>
        <p:nvSpPr>
          <p:cNvPr id="49156" name="Text Box 3"/>
          <p:cNvSpPr txBox="1">
            <a:spLocks noChangeArrowheads="1"/>
          </p:cNvSpPr>
          <p:nvPr/>
        </p:nvSpPr>
        <p:spPr bwMode="auto">
          <a:xfrm>
            <a:off x="4940300" y="7251700"/>
            <a:ext cx="266700"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a:lstStyle>
            <a:lvl1pPr>
              <a:defRPr sz="3200">
                <a:solidFill>
                  <a:srgbClr val="000000"/>
                </a:solidFill>
                <a:latin typeface="Gill Sans" charset="0"/>
                <a:cs typeface="ヒラギノ角ゴ ProN W3" charset="0"/>
                <a:sym typeface="Gill Sans" charset="0"/>
              </a:defRPr>
            </a:lvl1pPr>
            <a:lvl2pPr marL="742950" indent="-285750">
              <a:defRPr sz="3200">
                <a:solidFill>
                  <a:srgbClr val="000000"/>
                </a:solidFill>
                <a:latin typeface="Gill Sans" charset="0"/>
                <a:cs typeface="ヒラギノ角ゴ ProN W3" charset="0"/>
                <a:sym typeface="Gill Sans" charset="0"/>
              </a:defRPr>
            </a:lvl2pPr>
            <a:lvl3pPr marL="1143000" indent="-228600">
              <a:defRPr sz="3200">
                <a:solidFill>
                  <a:srgbClr val="000000"/>
                </a:solidFill>
                <a:latin typeface="Gill Sans" charset="0"/>
                <a:cs typeface="ヒラギノ角ゴ ProN W3" charset="0"/>
                <a:sym typeface="Gill Sans" charset="0"/>
              </a:defRPr>
            </a:lvl3pPr>
            <a:lvl4pPr marL="1600200" indent="-228600">
              <a:defRPr sz="3200">
                <a:solidFill>
                  <a:srgbClr val="000000"/>
                </a:solidFill>
                <a:latin typeface="Gill Sans" charset="0"/>
                <a:cs typeface="ヒラギノ角ゴ ProN W3" charset="0"/>
                <a:sym typeface="Gill Sans" charset="0"/>
              </a:defRPr>
            </a:lvl4pPr>
            <a:lvl5pPr marL="2057400" indent="-228600">
              <a:defRPr sz="3200">
                <a:solidFill>
                  <a:srgbClr val="000000"/>
                </a:solidFill>
                <a:latin typeface="Gill Sans" charset="0"/>
                <a:cs typeface="ヒラギノ角ゴ ProN W3" charset="0"/>
                <a:sym typeface="Gill Sans" charset="0"/>
              </a:defRPr>
            </a:lvl5pPr>
            <a:lvl6pPr marL="2514600" indent="-228600" eaLnBrk="0" fontAlgn="base" hangingPunct="0">
              <a:spcBef>
                <a:spcPct val="0"/>
              </a:spcBef>
              <a:spcAft>
                <a:spcPct val="0"/>
              </a:spcAft>
              <a:defRPr sz="3200">
                <a:solidFill>
                  <a:srgbClr val="000000"/>
                </a:solidFill>
                <a:latin typeface="Gill Sans" charset="0"/>
                <a:cs typeface="ヒラギノ角ゴ ProN W3" charset="0"/>
                <a:sym typeface="Gill Sans" charset="0"/>
              </a:defRPr>
            </a:lvl6pPr>
            <a:lvl7pPr marL="2971800" indent="-228600" eaLnBrk="0" fontAlgn="base" hangingPunct="0">
              <a:spcBef>
                <a:spcPct val="0"/>
              </a:spcBef>
              <a:spcAft>
                <a:spcPct val="0"/>
              </a:spcAft>
              <a:defRPr sz="3200">
                <a:solidFill>
                  <a:srgbClr val="000000"/>
                </a:solidFill>
                <a:latin typeface="Gill Sans" charset="0"/>
                <a:cs typeface="ヒラギノ角ゴ ProN W3" charset="0"/>
                <a:sym typeface="Gill Sans" charset="0"/>
              </a:defRPr>
            </a:lvl7pPr>
            <a:lvl8pPr marL="3429000" indent="-228600" eaLnBrk="0" fontAlgn="base" hangingPunct="0">
              <a:spcBef>
                <a:spcPct val="0"/>
              </a:spcBef>
              <a:spcAft>
                <a:spcPct val="0"/>
              </a:spcAft>
              <a:defRPr sz="3200">
                <a:solidFill>
                  <a:srgbClr val="000000"/>
                </a:solidFill>
                <a:latin typeface="Gill Sans" charset="0"/>
                <a:cs typeface="ヒラギノ角ゴ ProN W3" charset="0"/>
                <a:sym typeface="Gill Sans" charset="0"/>
              </a:defRPr>
            </a:lvl8pPr>
            <a:lvl9pPr marL="3886200" indent="-228600" eaLnBrk="0" fontAlgn="base" hangingPunct="0">
              <a:spcBef>
                <a:spcPct val="0"/>
              </a:spcBef>
              <a:spcAft>
                <a:spcPct val="0"/>
              </a:spcAft>
              <a:defRPr sz="3200">
                <a:solidFill>
                  <a:srgbClr val="000000"/>
                </a:solidFill>
                <a:latin typeface="Gill Sans" charset="0"/>
                <a:cs typeface="ヒラギノ角ゴ ProN W3" charset="0"/>
                <a:sym typeface="Gill Sans"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fld id="{87594361-4EA8-402D-8E92-7ED1E0B13802}" type="slidenum">
              <a:rPr kumimoji="0" lang="en-US" altLang="tr-TR" sz="1400" b="0" i="0" u="none" strike="noStrike" kern="1200" cap="none" spc="0" normalizeH="0" baseline="0" noProof="0">
                <a:ln>
                  <a:noFill/>
                </a:ln>
                <a:solidFill>
                  <a:srgbClr val="000000"/>
                </a:solidFill>
                <a:effectLst/>
                <a:uLnTx/>
                <a:uFillTx/>
                <a:latin typeface="Gill Sans" charset="0"/>
                <a:sym typeface="Gill Sans" charset="0"/>
              </a:rPr>
              <a:pPr marL="0" marR="0" lvl="0" indent="0" algn="ctr" defTabSz="914400" rtl="0" eaLnBrk="1" fontAlgn="base" latinLnBrk="0" hangingPunct="1">
                <a:lnSpc>
                  <a:spcPct val="100000"/>
                </a:lnSpc>
                <a:spcBef>
                  <a:spcPct val="0"/>
                </a:spcBef>
                <a:spcAft>
                  <a:spcPct val="0"/>
                </a:spcAft>
                <a:buClrTx/>
                <a:buSzTx/>
                <a:buFontTx/>
                <a:buNone/>
                <a:tabLst/>
                <a:defRPr/>
              </a:pPr>
              <a:t>52</a:t>
            </a:fld>
            <a:endParaRPr kumimoji="0" lang="en-US" altLang="tr-TR" sz="1400" b="0" i="0" u="none" strike="noStrike" kern="1200" cap="none" spc="0" normalizeH="0" baseline="0" noProof="0">
              <a:ln>
                <a:noFill/>
              </a:ln>
              <a:solidFill>
                <a:srgbClr val="000000"/>
              </a:solidFill>
              <a:effectLst/>
              <a:uLnTx/>
              <a:uFillTx/>
              <a:latin typeface="Gill Sans" charset="0"/>
              <a:sym typeface="Gill Sans" charset="0"/>
            </a:endParaRPr>
          </a:p>
        </p:txBody>
      </p:sp>
      <p:pic>
        <p:nvPicPr>
          <p:cNvPr id="6" name="Picture 3"/>
          <p:cNvPicPr>
            <a:picLocks noChangeAspect="1" noChangeArrowheads="1"/>
          </p:cNvPicPr>
          <p:nvPr/>
        </p:nvPicPr>
        <p:blipFill>
          <a:blip r:embed="rId3"/>
          <a:srcRect/>
          <a:stretch>
            <a:fillRect/>
          </a:stretch>
        </p:blipFill>
        <p:spPr bwMode="auto">
          <a:xfrm>
            <a:off x="6951663" y="3943350"/>
            <a:ext cx="2895600" cy="1473200"/>
          </a:xfrm>
          <a:prstGeom prst="rect">
            <a:avLst/>
          </a:prstGeom>
          <a:ln>
            <a:headEnd/>
            <a:tailEnd/>
          </a:ln>
        </p:spPr>
        <p:style>
          <a:lnRef idx="2">
            <a:schemeClr val="accent6"/>
          </a:lnRef>
          <a:fillRef idx="1">
            <a:schemeClr val="lt1"/>
          </a:fillRef>
          <a:effectRef idx="0">
            <a:schemeClr val="accent6"/>
          </a:effectRef>
          <a:fontRef idx="minor">
            <a:schemeClr val="dk1"/>
          </a:fontRef>
        </p:style>
      </p:pic>
    </p:spTree>
    <p:extLst>
      <p:ext uri="{BB962C8B-B14F-4D97-AF65-F5344CB8AC3E}">
        <p14:creationId xmlns:p14="http://schemas.microsoft.com/office/powerpoint/2010/main" val="3323691575"/>
      </p:ext>
    </p:extLst>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a:xfrm>
            <a:off x="50800" y="50800"/>
            <a:ext cx="10083800" cy="1009650"/>
          </a:xfrm>
        </p:spPr>
        <p:txBody>
          <a:bodyPr/>
          <a:lstStyle/>
          <a:p>
            <a:r>
              <a:rPr lang="en-US" altLang="tr-TR" sz="4400" dirty="0">
                <a:solidFill>
                  <a:schemeClr val="accent2"/>
                </a:solidFill>
              </a:rPr>
              <a:t>Recursion – Stack diagram</a:t>
            </a:r>
          </a:p>
        </p:txBody>
      </p:sp>
      <p:sp>
        <p:nvSpPr>
          <p:cNvPr id="51203" name="Content Placeholder 2"/>
          <p:cNvSpPr>
            <a:spLocks noGrp="1"/>
          </p:cNvSpPr>
          <p:nvPr>
            <p:ph idx="1"/>
          </p:nvPr>
        </p:nvSpPr>
        <p:spPr>
          <a:xfrm>
            <a:off x="50800" y="1577975"/>
            <a:ext cx="10083800" cy="5435600"/>
          </a:xfrm>
        </p:spPr>
        <p:txBody>
          <a:bodyPr anchor="t"/>
          <a:lstStyle/>
          <a:p>
            <a:pPr marL="215900" indent="0">
              <a:buFont typeface="Gill Sans" charset="0"/>
              <a:buNone/>
            </a:pPr>
            <a:r>
              <a:rPr lang="en-US" altLang="en-US"/>
              <a:t>&gt;&gt;&gt; factorial(3)</a:t>
            </a:r>
          </a:p>
        </p:txBody>
      </p:sp>
      <p:pic>
        <p:nvPicPr>
          <p:cNvPr id="51204"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0338" y="2081213"/>
            <a:ext cx="6432550" cy="310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2"/>
          <p:cNvSpPr txBox="1">
            <a:spLocks noChangeArrowheads="1"/>
          </p:cNvSpPr>
          <p:nvPr/>
        </p:nvSpPr>
        <p:spPr bwMode="auto">
          <a:xfrm>
            <a:off x="4940300" y="5089525"/>
            <a:ext cx="5097463" cy="2441575"/>
          </a:xfrm>
          <a:prstGeom prst="rect">
            <a:avLst/>
          </a:prstGeom>
          <a:ln/>
        </p:spPr>
        <p:style>
          <a:lnRef idx="1">
            <a:schemeClr val="accent5"/>
          </a:lnRef>
          <a:fillRef idx="3">
            <a:schemeClr val="accent5"/>
          </a:fillRef>
          <a:effectRef idx="2">
            <a:schemeClr val="accent5"/>
          </a:effectRef>
          <a:fontRef idx="minor">
            <a:schemeClr val="lt1"/>
          </a:fontRef>
        </p:style>
        <p:txBody>
          <a:bodyPr lIns="38100" tIns="38100" rIns="38100" bIns="38100" anchor="ctr"/>
          <a:lstStyle>
            <a:lvl1pPr marL="63500">
              <a:spcBef>
                <a:spcPts val="1800"/>
              </a:spcBef>
              <a:buSzPct val="171000"/>
              <a:buFont typeface="Gill Sans" charset="0"/>
              <a:buChar char="•"/>
              <a:defRPr sz="3200">
                <a:solidFill>
                  <a:schemeClr val="tx1"/>
                </a:solidFill>
                <a:latin typeface="Gill Sans" charset="0"/>
                <a:ea typeface="ヒラギノ角ゴ ProN W3" charset="0"/>
                <a:cs typeface="ヒラギノ角ゴ ProN W3" charset="0"/>
                <a:sym typeface="Gill Sans" charset="0"/>
              </a:defRPr>
            </a:lvl1pPr>
            <a:lvl2pPr marL="1003300" indent="-444500">
              <a:spcBef>
                <a:spcPts val="1800"/>
              </a:spcBef>
              <a:buSzPct val="171000"/>
              <a:buFont typeface="Gill Sans" charset="0"/>
              <a:buChar char="•"/>
              <a:defRPr sz="3200">
                <a:solidFill>
                  <a:schemeClr val="tx1"/>
                </a:solidFill>
                <a:latin typeface="Gill Sans" charset="0"/>
                <a:ea typeface="ヒラギノ角ゴ ProN W3" charset="0"/>
                <a:cs typeface="ヒラギノ角ゴ ProN W3" charset="0"/>
                <a:sym typeface="Gill Sans" charset="0"/>
              </a:defRPr>
            </a:lvl2pPr>
            <a:lvl3pPr marL="1346200" indent="-444500">
              <a:spcBef>
                <a:spcPts val="1800"/>
              </a:spcBef>
              <a:buSzPct val="171000"/>
              <a:buFont typeface="Gill Sans" charset="0"/>
              <a:buChar char="•"/>
              <a:defRPr sz="3200">
                <a:solidFill>
                  <a:schemeClr val="tx1"/>
                </a:solidFill>
                <a:latin typeface="Gill Sans" charset="0"/>
                <a:ea typeface="ヒラギノ角ゴ ProN W3" charset="0"/>
                <a:cs typeface="ヒラギノ角ゴ ProN W3" charset="0"/>
                <a:sym typeface="Gill Sans" charset="0"/>
              </a:defRPr>
            </a:lvl3pPr>
            <a:lvl4pPr marL="1701800" indent="-444500">
              <a:spcBef>
                <a:spcPts val="1800"/>
              </a:spcBef>
              <a:buSzPct val="171000"/>
              <a:buFont typeface="Gill Sans" charset="0"/>
              <a:buChar char="•"/>
              <a:defRPr sz="3200">
                <a:solidFill>
                  <a:schemeClr val="tx1"/>
                </a:solidFill>
                <a:latin typeface="Gill Sans" charset="0"/>
                <a:ea typeface="ヒラギノ角ゴ ProN W3" charset="0"/>
                <a:cs typeface="ヒラギノ角ゴ ProN W3" charset="0"/>
                <a:sym typeface="Gill Sans" charset="0"/>
              </a:defRPr>
            </a:lvl4pPr>
            <a:lvl5pPr marL="2044700" indent="-444500">
              <a:spcBef>
                <a:spcPts val="1800"/>
              </a:spcBef>
              <a:buSzPct val="171000"/>
              <a:buFont typeface="Gill Sans" charset="0"/>
              <a:buChar char="•"/>
              <a:defRPr sz="3200">
                <a:solidFill>
                  <a:schemeClr val="tx1"/>
                </a:solidFill>
                <a:latin typeface="Gill Sans" charset="0"/>
                <a:ea typeface="ヒラギノ角ゴ ProN W3" charset="0"/>
                <a:cs typeface="ヒラギノ角ゴ ProN W3" charset="0"/>
                <a:sym typeface="Gill Sans" charset="0"/>
              </a:defRPr>
            </a:lvl5pPr>
            <a:lvl6pPr marL="2501900" indent="-444500" eaLnBrk="0" fontAlgn="base" hangingPunct="0">
              <a:spcBef>
                <a:spcPts val="1800"/>
              </a:spcBef>
              <a:spcAft>
                <a:spcPct val="0"/>
              </a:spcAft>
              <a:buSzPct val="171000"/>
              <a:buFont typeface="Gill Sans" charset="0"/>
              <a:buChar char="•"/>
              <a:defRPr sz="3200">
                <a:solidFill>
                  <a:schemeClr val="tx1"/>
                </a:solidFill>
                <a:latin typeface="Gill Sans" charset="0"/>
                <a:ea typeface="ヒラギノ角ゴ ProN W3" charset="0"/>
                <a:cs typeface="ヒラギノ角ゴ ProN W3" charset="0"/>
                <a:sym typeface="Gill Sans" charset="0"/>
              </a:defRPr>
            </a:lvl6pPr>
            <a:lvl7pPr marL="2959100" indent="-444500" eaLnBrk="0" fontAlgn="base" hangingPunct="0">
              <a:spcBef>
                <a:spcPts val="1800"/>
              </a:spcBef>
              <a:spcAft>
                <a:spcPct val="0"/>
              </a:spcAft>
              <a:buSzPct val="171000"/>
              <a:buFont typeface="Gill Sans" charset="0"/>
              <a:buChar char="•"/>
              <a:defRPr sz="3200">
                <a:solidFill>
                  <a:schemeClr val="tx1"/>
                </a:solidFill>
                <a:latin typeface="Gill Sans" charset="0"/>
                <a:ea typeface="ヒラギノ角ゴ ProN W3" charset="0"/>
                <a:cs typeface="ヒラギノ角ゴ ProN W3" charset="0"/>
                <a:sym typeface="Gill Sans" charset="0"/>
              </a:defRPr>
            </a:lvl7pPr>
            <a:lvl8pPr marL="3416300" indent="-444500" eaLnBrk="0" fontAlgn="base" hangingPunct="0">
              <a:spcBef>
                <a:spcPts val="1800"/>
              </a:spcBef>
              <a:spcAft>
                <a:spcPct val="0"/>
              </a:spcAft>
              <a:buSzPct val="171000"/>
              <a:buFont typeface="Gill Sans" charset="0"/>
              <a:buChar char="•"/>
              <a:defRPr sz="3200">
                <a:solidFill>
                  <a:schemeClr val="tx1"/>
                </a:solidFill>
                <a:latin typeface="Gill Sans" charset="0"/>
                <a:ea typeface="ヒラギノ角ゴ ProN W3" charset="0"/>
                <a:cs typeface="ヒラギノ角ゴ ProN W3" charset="0"/>
                <a:sym typeface="Gill Sans" charset="0"/>
              </a:defRPr>
            </a:lvl8pPr>
            <a:lvl9pPr marL="3873500" indent="-444500" eaLnBrk="0" fontAlgn="base" hangingPunct="0">
              <a:spcBef>
                <a:spcPts val="1800"/>
              </a:spcBef>
              <a:spcAft>
                <a:spcPct val="0"/>
              </a:spcAft>
              <a:buSzPct val="171000"/>
              <a:buFont typeface="Gill Sans" charset="0"/>
              <a:buChar char="•"/>
              <a:defRPr sz="3200">
                <a:solidFill>
                  <a:schemeClr val="tx1"/>
                </a:solidFill>
                <a:latin typeface="Gill Sans" charset="0"/>
                <a:ea typeface="ヒラギノ角ゴ ProN W3" charset="0"/>
                <a:cs typeface="ヒラギノ角ゴ ProN W3" charset="0"/>
                <a:sym typeface="Gill Sans" charset="0"/>
              </a:defRPr>
            </a:lvl9pPr>
          </a:lstStyle>
          <a:p>
            <a:pPr marL="63500" marR="0" lvl="0" indent="0" algn="l" defTabSz="914400" rtl="0" eaLnBrk="1" fontAlgn="base" latinLnBrk="0" hangingPunct="1">
              <a:lnSpc>
                <a:spcPct val="100000"/>
              </a:lnSpc>
              <a:spcBef>
                <a:spcPts val="1800"/>
              </a:spcBef>
              <a:spcAft>
                <a:spcPct val="0"/>
              </a:spcAft>
              <a:buClrTx/>
              <a:buSzPct val="171000"/>
              <a:buFont typeface="Gill Sans" charset="0"/>
              <a:buNone/>
              <a:tabLst/>
              <a:defRPr/>
            </a:pPr>
            <a:br>
              <a:rPr kumimoji="0" lang="en-US" altLang="en-US" sz="2000" b="1" i="0" u="none" strike="noStrike" kern="1200" cap="none" spc="0" normalizeH="0" baseline="0" noProof="0">
                <a:ln>
                  <a:noFill/>
                </a:ln>
                <a:solidFill>
                  <a:srgbClr val="000000"/>
                </a:solidFill>
                <a:effectLst/>
                <a:uLnTx/>
                <a:uFillTx/>
                <a:latin typeface="Courier New" panose="02070309020205020404" pitchFamily="49" charset="0"/>
                <a:sym typeface="Gill Sans" charset="0"/>
              </a:rPr>
            </a:br>
            <a:r>
              <a:rPr kumimoji="0" lang="en-US" altLang="en-US" sz="2000" b="1" i="0" u="none" strike="noStrike" kern="1200" cap="none" spc="0" normalizeH="0" baseline="0" noProof="0">
                <a:ln>
                  <a:noFill/>
                </a:ln>
                <a:solidFill>
                  <a:srgbClr val="000000"/>
                </a:solidFill>
                <a:effectLst/>
                <a:uLnTx/>
                <a:uFillTx/>
                <a:latin typeface="Courier New" panose="02070309020205020404" pitchFamily="49" charset="0"/>
                <a:sym typeface="Gill Sans" charset="0"/>
              </a:rPr>
              <a:t>def factorial(n):</a:t>
            </a:r>
            <a:br>
              <a:rPr kumimoji="0" lang="en-US" altLang="en-US" sz="2000" b="1" i="0" u="none" strike="noStrike" kern="1200" cap="none" spc="0" normalizeH="0" baseline="0" noProof="0">
                <a:ln>
                  <a:noFill/>
                </a:ln>
                <a:solidFill>
                  <a:srgbClr val="000000"/>
                </a:solidFill>
                <a:effectLst/>
                <a:uLnTx/>
                <a:uFillTx/>
                <a:latin typeface="Courier New" panose="02070309020205020404" pitchFamily="49" charset="0"/>
                <a:sym typeface="Gill Sans" charset="0"/>
              </a:rPr>
            </a:br>
            <a:r>
              <a:rPr kumimoji="0" lang="en-US" altLang="en-US" sz="2000" b="1" i="0" u="none" strike="noStrike" kern="1200" cap="none" spc="0" normalizeH="0" baseline="0" noProof="0">
                <a:ln>
                  <a:noFill/>
                </a:ln>
                <a:solidFill>
                  <a:srgbClr val="000000"/>
                </a:solidFill>
                <a:effectLst/>
                <a:uLnTx/>
                <a:uFillTx/>
                <a:latin typeface="Courier New" panose="02070309020205020404" pitchFamily="49" charset="0"/>
                <a:sym typeface="Gill Sans" charset="0"/>
              </a:rPr>
              <a:t>    if n == 0:</a:t>
            </a:r>
            <a:br>
              <a:rPr kumimoji="0" lang="en-US" altLang="en-US" sz="2000" b="1" i="0" u="none" strike="noStrike" kern="1200" cap="none" spc="0" normalizeH="0" baseline="0" noProof="0">
                <a:ln>
                  <a:noFill/>
                </a:ln>
                <a:solidFill>
                  <a:srgbClr val="000000"/>
                </a:solidFill>
                <a:effectLst/>
                <a:uLnTx/>
                <a:uFillTx/>
                <a:latin typeface="Courier New" panose="02070309020205020404" pitchFamily="49" charset="0"/>
                <a:sym typeface="Gill Sans" charset="0"/>
              </a:rPr>
            </a:br>
            <a:r>
              <a:rPr kumimoji="0" lang="en-US" altLang="en-US" sz="2000" b="1" i="0" u="none" strike="noStrike" kern="1200" cap="none" spc="0" normalizeH="0" baseline="0" noProof="0">
                <a:ln>
                  <a:noFill/>
                </a:ln>
                <a:solidFill>
                  <a:srgbClr val="000000"/>
                </a:solidFill>
                <a:effectLst/>
                <a:uLnTx/>
                <a:uFillTx/>
                <a:latin typeface="Courier New" panose="02070309020205020404" pitchFamily="49" charset="0"/>
                <a:sym typeface="Gill Sans" charset="0"/>
              </a:rPr>
              <a:t>        return 1</a:t>
            </a:r>
            <a:br>
              <a:rPr kumimoji="0" lang="en-US" altLang="en-US" sz="2000" b="1" i="0" u="none" strike="noStrike" kern="1200" cap="none" spc="0" normalizeH="0" baseline="0" noProof="0">
                <a:ln>
                  <a:noFill/>
                </a:ln>
                <a:solidFill>
                  <a:srgbClr val="000000"/>
                </a:solidFill>
                <a:effectLst/>
                <a:uLnTx/>
                <a:uFillTx/>
                <a:latin typeface="Courier New" panose="02070309020205020404" pitchFamily="49" charset="0"/>
                <a:sym typeface="Gill Sans" charset="0"/>
              </a:rPr>
            </a:br>
            <a:r>
              <a:rPr kumimoji="0" lang="en-US" altLang="en-US" sz="2000" b="1" i="0" u="none" strike="noStrike" kern="1200" cap="none" spc="0" normalizeH="0" baseline="0" noProof="0">
                <a:ln>
                  <a:noFill/>
                </a:ln>
                <a:solidFill>
                  <a:srgbClr val="000000"/>
                </a:solidFill>
                <a:effectLst/>
                <a:uLnTx/>
                <a:uFillTx/>
                <a:latin typeface="Courier New" panose="02070309020205020404" pitchFamily="49" charset="0"/>
                <a:sym typeface="Gill Sans" charset="0"/>
              </a:rPr>
              <a:t>    else:</a:t>
            </a:r>
            <a:br>
              <a:rPr kumimoji="0" lang="en-US" altLang="en-US" sz="2000" b="1" i="0" u="none" strike="noStrike" kern="1200" cap="none" spc="0" normalizeH="0" baseline="0" noProof="0">
                <a:ln>
                  <a:noFill/>
                </a:ln>
                <a:solidFill>
                  <a:srgbClr val="000000"/>
                </a:solidFill>
                <a:effectLst/>
                <a:uLnTx/>
                <a:uFillTx/>
                <a:latin typeface="Courier New" panose="02070309020205020404" pitchFamily="49" charset="0"/>
                <a:sym typeface="Gill Sans" charset="0"/>
              </a:rPr>
            </a:br>
            <a:r>
              <a:rPr kumimoji="0" lang="en-US" altLang="en-US" sz="2000" b="1" i="0" u="none" strike="noStrike" kern="1200" cap="none" spc="0" normalizeH="0" baseline="0" noProof="0">
                <a:ln>
                  <a:noFill/>
                </a:ln>
                <a:solidFill>
                  <a:srgbClr val="000000"/>
                </a:solidFill>
                <a:effectLst/>
                <a:uLnTx/>
                <a:uFillTx/>
                <a:latin typeface="Courier New" panose="02070309020205020404" pitchFamily="49" charset="0"/>
                <a:sym typeface="Gill Sans" charset="0"/>
              </a:rPr>
              <a:t>        recurse = factorial(n-1)</a:t>
            </a:r>
            <a:br>
              <a:rPr kumimoji="0" lang="en-US" altLang="en-US" sz="2000" b="1" i="0" u="none" strike="noStrike" kern="1200" cap="none" spc="0" normalizeH="0" baseline="0" noProof="0">
                <a:ln>
                  <a:noFill/>
                </a:ln>
                <a:solidFill>
                  <a:srgbClr val="000000"/>
                </a:solidFill>
                <a:effectLst/>
                <a:uLnTx/>
                <a:uFillTx/>
                <a:latin typeface="Courier New" panose="02070309020205020404" pitchFamily="49" charset="0"/>
                <a:sym typeface="Gill Sans" charset="0"/>
              </a:rPr>
            </a:br>
            <a:r>
              <a:rPr kumimoji="0" lang="en-US" altLang="en-US" sz="2000" b="1" i="0" u="none" strike="noStrike" kern="1200" cap="none" spc="0" normalizeH="0" baseline="0" noProof="0">
                <a:ln>
                  <a:noFill/>
                </a:ln>
                <a:solidFill>
                  <a:srgbClr val="000000"/>
                </a:solidFill>
                <a:effectLst/>
                <a:uLnTx/>
                <a:uFillTx/>
                <a:latin typeface="Courier New" panose="02070309020205020404" pitchFamily="49" charset="0"/>
                <a:sym typeface="Gill Sans" charset="0"/>
              </a:rPr>
              <a:t>        result = n * recurse</a:t>
            </a:r>
            <a:br>
              <a:rPr kumimoji="0" lang="en-US" altLang="en-US" sz="2000" b="1" i="0" u="none" strike="noStrike" kern="1200" cap="none" spc="0" normalizeH="0" baseline="0" noProof="0">
                <a:ln>
                  <a:noFill/>
                </a:ln>
                <a:solidFill>
                  <a:srgbClr val="000000"/>
                </a:solidFill>
                <a:effectLst/>
                <a:uLnTx/>
                <a:uFillTx/>
                <a:latin typeface="Courier New" panose="02070309020205020404" pitchFamily="49" charset="0"/>
                <a:sym typeface="Gill Sans" charset="0"/>
              </a:rPr>
            </a:br>
            <a:r>
              <a:rPr kumimoji="0" lang="en-US" altLang="en-US" sz="2000" b="1" i="0" u="none" strike="noStrike" kern="1200" cap="none" spc="0" normalizeH="0" baseline="0" noProof="0">
                <a:ln>
                  <a:noFill/>
                </a:ln>
                <a:solidFill>
                  <a:srgbClr val="000000"/>
                </a:solidFill>
                <a:effectLst/>
                <a:uLnTx/>
                <a:uFillTx/>
                <a:latin typeface="Courier New" panose="02070309020205020404" pitchFamily="49" charset="0"/>
                <a:sym typeface="Gill Sans" charset="0"/>
              </a:rPr>
              <a:t>        return result</a:t>
            </a:r>
          </a:p>
          <a:p>
            <a:pPr marL="63500" marR="0" lvl="0" indent="0" algn="l" defTabSz="914400" rtl="0" eaLnBrk="1" fontAlgn="base" latinLnBrk="0" hangingPunct="1">
              <a:lnSpc>
                <a:spcPct val="100000"/>
              </a:lnSpc>
              <a:spcBef>
                <a:spcPts val="1800"/>
              </a:spcBef>
              <a:spcAft>
                <a:spcPct val="0"/>
              </a:spcAft>
              <a:buClrTx/>
              <a:buSzPct val="171000"/>
              <a:buFont typeface="Gill Sans" charset="0"/>
              <a:buNone/>
              <a:tabLst/>
              <a:defRPr/>
            </a:pPr>
            <a:endParaRPr kumimoji="0" lang="en-US" altLang="en-US" sz="200" b="1" i="0" u="none" strike="noStrike" kern="1200" cap="none" spc="0" normalizeH="0" baseline="0" noProof="0">
              <a:ln>
                <a:noFill/>
              </a:ln>
              <a:solidFill>
                <a:srgbClr val="000000"/>
              </a:solidFill>
              <a:effectLst/>
              <a:uLnTx/>
              <a:uFillTx/>
              <a:latin typeface="Courier New" panose="02070309020205020404" pitchFamily="49" charset="0"/>
              <a:sym typeface="Gill Sans" charset="0"/>
            </a:endParaRPr>
          </a:p>
        </p:txBody>
      </p:sp>
    </p:spTree>
    <p:extLst>
      <p:ext uri="{BB962C8B-B14F-4D97-AF65-F5344CB8AC3E}">
        <p14:creationId xmlns:p14="http://schemas.microsoft.com/office/powerpoint/2010/main" val="765223837"/>
      </p:ext>
    </p:extLst>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a:xfrm>
            <a:off x="50800" y="50800"/>
            <a:ext cx="10083800" cy="1094904"/>
          </a:xfrm>
        </p:spPr>
        <p:txBody>
          <a:bodyPr/>
          <a:lstStyle/>
          <a:p>
            <a:r>
              <a:rPr lang="en-US" altLang="en-US" sz="4800" dirty="0">
                <a:solidFill>
                  <a:schemeClr val="accent2"/>
                </a:solidFill>
              </a:rPr>
              <a:t>One more recursion example</a:t>
            </a:r>
          </a:p>
        </p:txBody>
      </p:sp>
      <p:sp>
        <p:nvSpPr>
          <p:cNvPr id="52227" name="Content Placeholder 2"/>
          <p:cNvSpPr>
            <a:spLocks noGrp="1"/>
          </p:cNvSpPr>
          <p:nvPr>
            <p:ph idx="1"/>
          </p:nvPr>
        </p:nvSpPr>
        <p:spPr/>
        <p:txBody>
          <a:bodyPr anchor="t"/>
          <a:lstStyle/>
          <a:p>
            <a:pPr marL="215900" indent="0">
              <a:buFont typeface="Gill Sans" charset="0"/>
              <a:buNone/>
            </a:pPr>
            <a:r>
              <a:rPr lang="it-IT" altLang="en-US" dirty="0"/>
              <a:t>fibonacci(0) = 0 </a:t>
            </a:r>
          </a:p>
          <a:p>
            <a:pPr marL="215900" indent="0">
              <a:buFont typeface="Gill Sans" charset="0"/>
              <a:buNone/>
            </a:pPr>
            <a:r>
              <a:rPr lang="it-IT" altLang="en-US" dirty="0"/>
              <a:t>fibonacci(1) = 1 </a:t>
            </a:r>
          </a:p>
          <a:p>
            <a:pPr marL="215900" indent="0">
              <a:buFont typeface="Gill Sans" charset="0"/>
              <a:buNone/>
            </a:pPr>
            <a:r>
              <a:rPr lang="it-IT" altLang="en-US" dirty="0"/>
              <a:t>fibonacci(n) = fibonacci(n−1) + fibonacci(n−2)</a:t>
            </a:r>
            <a:endParaRPr lang="it-IT" altLang="en-US" b="1" i="1" dirty="0"/>
          </a:p>
          <a:p>
            <a:pPr>
              <a:buSzPct val="100000"/>
            </a:pPr>
            <a:endParaRPr lang="it-IT" altLang="en-US" b="1" i="1" dirty="0"/>
          </a:p>
          <a:p>
            <a:pPr>
              <a:buSzPct val="100000"/>
            </a:pPr>
            <a:r>
              <a:rPr lang="it-IT" altLang="en-US" b="1" i="1" dirty="0"/>
              <a:t>How do we translate this into Python?</a:t>
            </a:r>
          </a:p>
          <a:p>
            <a:pPr>
              <a:buSzPct val="75000"/>
              <a:buFont typeface="Wingdings" panose="05000000000000000000" pitchFamily="2" charset="2"/>
              <a:buChar char="q"/>
            </a:pPr>
            <a:r>
              <a:rPr lang="it-IT" altLang="en-US" b="1" i="1" dirty="0"/>
              <a:t>Using Recursive function</a:t>
            </a:r>
          </a:p>
          <a:p>
            <a:pPr marL="215900" indent="0">
              <a:buFont typeface="Gill Sans" charset="0"/>
              <a:buNone/>
            </a:pPr>
            <a:endParaRPr lang="en-US" altLang="en-US" dirty="0"/>
          </a:p>
        </p:txBody>
      </p:sp>
    </p:spTree>
    <p:extLst>
      <p:ext uri="{BB962C8B-B14F-4D97-AF65-F5344CB8AC3E}">
        <p14:creationId xmlns:p14="http://schemas.microsoft.com/office/powerpoint/2010/main" val="2481456314"/>
      </p:ext>
    </p:extLst>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DA2FC-9666-4D4D-AACC-F667C9B45A75}"/>
              </a:ext>
            </a:extLst>
          </p:cNvPr>
          <p:cNvSpPr>
            <a:spLocks noGrp="1"/>
          </p:cNvSpPr>
          <p:nvPr>
            <p:ph type="title"/>
          </p:nvPr>
        </p:nvSpPr>
        <p:spPr>
          <a:xfrm>
            <a:off x="50800" y="50800"/>
            <a:ext cx="10083800" cy="1022896"/>
          </a:xfrm>
        </p:spPr>
        <p:txBody>
          <a:bodyPr/>
          <a:lstStyle/>
          <a:p>
            <a:r>
              <a:rPr lang="en-US" sz="4800" dirty="0">
                <a:solidFill>
                  <a:schemeClr val="accent2"/>
                </a:solidFill>
              </a:rPr>
              <a:t>Another example</a:t>
            </a:r>
          </a:p>
        </p:txBody>
      </p:sp>
      <p:sp>
        <p:nvSpPr>
          <p:cNvPr id="3" name="Content Placeholder 2">
            <a:extLst>
              <a:ext uri="{FF2B5EF4-FFF2-40B4-BE49-F238E27FC236}">
                <a16:creationId xmlns:a16="http://schemas.microsoft.com/office/drawing/2014/main" id="{F4239DAC-1F81-467F-82EA-0EDCCC089796}"/>
              </a:ext>
            </a:extLst>
          </p:cNvPr>
          <p:cNvSpPr>
            <a:spLocks noGrp="1"/>
          </p:cNvSpPr>
          <p:nvPr>
            <p:ph idx="1"/>
          </p:nvPr>
        </p:nvSpPr>
        <p:spPr>
          <a:xfrm>
            <a:off x="50800" y="2369840"/>
            <a:ext cx="10083800" cy="5224760"/>
          </a:xfrm>
        </p:spPr>
        <p:txBody>
          <a:bodyPr/>
          <a:lstStyle/>
          <a:p>
            <a:pPr marL="215900" indent="0">
              <a:buNone/>
            </a:pPr>
            <a:r>
              <a:rPr lang="en-US" sz="2400" dirty="0"/>
              <a:t>Write a guess() function which does the following steps;</a:t>
            </a:r>
          </a:p>
          <a:p>
            <a:pPr marL="215900" indent="0">
              <a:buNone/>
            </a:pPr>
            <a:r>
              <a:rPr lang="en-US" sz="2400" dirty="0"/>
              <a:t>a)  It chooses a random number between 0 and 100</a:t>
            </a:r>
          </a:p>
          <a:p>
            <a:pPr marL="215900" indent="0">
              <a:buNone/>
            </a:pPr>
            <a:r>
              <a:rPr lang="en-US" sz="2400" dirty="0"/>
              <a:t>b)  asks for user input </a:t>
            </a:r>
          </a:p>
          <a:p>
            <a:pPr marL="215900" indent="0">
              <a:buNone/>
            </a:pPr>
            <a:r>
              <a:rPr lang="en-US" sz="2400" dirty="0"/>
              <a:t>c)  checks whether the number that is entered matches with</a:t>
            </a:r>
          </a:p>
          <a:p>
            <a:pPr marL="215900" indent="0">
              <a:buNone/>
            </a:pPr>
            <a:r>
              <a:rPr lang="en-US" sz="2400" dirty="0"/>
              <a:t>the identified number </a:t>
            </a:r>
          </a:p>
          <a:p>
            <a:pPr marL="215900" indent="0">
              <a:buNone/>
            </a:pPr>
            <a:r>
              <a:rPr lang="en-US" sz="2400" dirty="0"/>
              <a:t>d)  If so, terminate the program </a:t>
            </a:r>
          </a:p>
          <a:p>
            <a:pPr marL="215900" indent="0">
              <a:buNone/>
            </a:pPr>
            <a:endParaRPr lang="en-US" sz="2400" dirty="0"/>
          </a:p>
          <a:p>
            <a:pPr marL="215900" indent="0">
              <a:buNone/>
            </a:pPr>
            <a:endParaRPr lang="en-US" sz="2400" dirty="0"/>
          </a:p>
          <a:p>
            <a:endParaRPr lang="en-US" dirty="0"/>
          </a:p>
        </p:txBody>
      </p:sp>
    </p:spTree>
    <p:extLst>
      <p:ext uri="{BB962C8B-B14F-4D97-AF65-F5344CB8AC3E}">
        <p14:creationId xmlns:p14="http://schemas.microsoft.com/office/powerpoint/2010/main" val="3728199025"/>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
          <p:cNvSpPr>
            <a:spLocks noGrp="1" noChangeArrowheads="1"/>
          </p:cNvSpPr>
          <p:nvPr>
            <p:ph type="title"/>
          </p:nvPr>
        </p:nvSpPr>
        <p:spPr>
          <a:xfrm>
            <a:off x="50800" y="50800"/>
            <a:ext cx="10083800" cy="1166912"/>
          </a:xfrm>
        </p:spPr>
        <p:txBody>
          <a:bodyPr/>
          <a:lstStyle/>
          <a:p>
            <a:pPr eaLnBrk="1" hangingPunct="1">
              <a:defRPr/>
            </a:pPr>
            <a:r>
              <a:rPr lang="en-US" sz="5400" dirty="0">
                <a:solidFill>
                  <a:schemeClr val="accent2"/>
                </a:solidFill>
                <a:latin typeface="Gill Sans" charset="0"/>
                <a:ea typeface="ヒラギノ角ゴ ProN W3" charset="0"/>
                <a:cs typeface="ヒラギノ角ゴ ProN W3" charset="0"/>
              </a:rPr>
              <a:t>Chained Conditionals</a:t>
            </a:r>
          </a:p>
        </p:txBody>
      </p:sp>
      <p:sp>
        <p:nvSpPr>
          <p:cNvPr id="29699" name="Rectangle 2"/>
          <p:cNvSpPr>
            <a:spLocks noGrp="1" noChangeArrowheads="1"/>
          </p:cNvSpPr>
          <p:nvPr>
            <p:ph type="body" idx="1"/>
          </p:nvPr>
        </p:nvSpPr>
        <p:spPr>
          <a:xfrm>
            <a:off x="0" y="2133600"/>
            <a:ext cx="10083800" cy="5435600"/>
          </a:xfrm>
        </p:spPr>
        <p:txBody>
          <a:bodyPr/>
          <a:lstStyle/>
          <a:p>
            <a:pPr marL="812800" indent="-457200" algn="l" eaLnBrk="1" hangingPunct="1">
              <a:buSzPct val="125000"/>
              <a:buFont typeface="Arial" panose="020B0604020202020204" pitchFamily="34" charset="0"/>
              <a:buChar char="•"/>
              <a:defRPr/>
            </a:pPr>
            <a:r>
              <a:rPr lang="en-US" dirty="0">
                <a:latin typeface="Gill Sans" charset="0"/>
                <a:ea typeface="ヒラギノ角ゴ ProN W3" charset="0"/>
                <a:cs typeface="ヒラギノ角ゴ ProN W3" charset="0"/>
              </a:rPr>
              <a:t>If there is an else clause, it has to be at the end, but there does not have to be one.</a:t>
            </a:r>
          </a:p>
          <a:p>
            <a:pPr marL="254000" indent="0" algn="l" eaLnBrk="1" hangingPunct="1">
              <a:buNone/>
              <a:defRPr/>
            </a:pPr>
            <a:endParaRPr lang="en-US" b="1" dirty="0">
              <a:solidFill>
                <a:srgbClr val="00B050"/>
              </a:solidFill>
              <a:latin typeface="Courier" pitchFamily="49" charset="0"/>
              <a:ea typeface="ヒラギノ角ゴ ProN W3" charset="0"/>
              <a:cs typeface="ヒラギノ角ゴ ProN W3" charset="0"/>
            </a:endParaRPr>
          </a:p>
          <a:p>
            <a:pPr marL="254000" indent="0" algn="l" eaLnBrk="1" hangingPunct="1">
              <a:buNone/>
              <a:defRPr/>
            </a:pPr>
            <a:r>
              <a:rPr lang="en-US" b="1" dirty="0">
                <a:solidFill>
                  <a:srgbClr val="00B050"/>
                </a:solidFill>
                <a:latin typeface="Courier" pitchFamily="49" charset="0"/>
                <a:ea typeface="ヒラギノ角ゴ ProN W3" charset="0"/>
                <a:cs typeface="ヒラギノ角ゴ ProN W3" charset="0"/>
              </a:rPr>
              <a:t>x = 5</a:t>
            </a:r>
            <a:br>
              <a:rPr lang="en-US" b="1" dirty="0">
                <a:solidFill>
                  <a:srgbClr val="00B050"/>
                </a:solidFill>
                <a:latin typeface="Courier" pitchFamily="49" charset="0"/>
                <a:ea typeface="ヒラギノ角ゴ ProN W3" charset="0"/>
                <a:cs typeface="ヒラギノ角ゴ ProN W3" charset="0"/>
              </a:rPr>
            </a:br>
            <a:r>
              <a:rPr lang="en-US" b="1" dirty="0">
                <a:solidFill>
                  <a:srgbClr val="00B050"/>
                </a:solidFill>
                <a:latin typeface="Courier" pitchFamily="49" charset="0"/>
                <a:ea typeface="ヒラギノ角ゴ ProN W3" charset="0"/>
                <a:cs typeface="ヒラギノ角ゴ ProN W3" charset="0"/>
              </a:rPr>
              <a:t>if x == 2:</a:t>
            </a:r>
            <a:br>
              <a:rPr lang="en-US" b="1" dirty="0">
                <a:solidFill>
                  <a:srgbClr val="00B050"/>
                </a:solidFill>
                <a:latin typeface="Courier" pitchFamily="49" charset="0"/>
                <a:ea typeface="ヒラギノ角ゴ ProN W3" charset="0"/>
                <a:cs typeface="ヒラギノ角ゴ ProN W3" charset="0"/>
              </a:rPr>
            </a:br>
            <a:r>
              <a:rPr lang="en-US" b="1" dirty="0">
                <a:solidFill>
                  <a:srgbClr val="00B050"/>
                </a:solidFill>
                <a:latin typeface="Courier" pitchFamily="49" charset="0"/>
                <a:ea typeface="ヒラギノ角ゴ ProN W3" charset="0"/>
                <a:cs typeface="ヒラギノ角ゴ ProN W3" charset="0"/>
              </a:rPr>
              <a:t>   print ‘x is 2’</a:t>
            </a:r>
            <a:br>
              <a:rPr lang="en-US" b="1" dirty="0">
                <a:solidFill>
                  <a:srgbClr val="00B050"/>
                </a:solidFill>
                <a:latin typeface="Courier" pitchFamily="49" charset="0"/>
                <a:ea typeface="ヒラギノ角ゴ ProN W3" charset="0"/>
                <a:cs typeface="ヒラギノ角ゴ ProN W3" charset="0"/>
              </a:rPr>
            </a:br>
            <a:r>
              <a:rPr lang="en-US" b="1" dirty="0" err="1">
                <a:solidFill>
                  <a:srgbClr val="00B050"/>
                </a:solidFill>
                <a:latin typeface="Courier" pitchFamily="49" charset="0"/>
                <a:ea typeface="ヒラギノ角ゴ ProN W3" charset="0"/>
                <a:cs typeface="ヒラギノ角ゴ ProN W3" charset="0"/>
              </a:rPr>
              <a:t>elif</a:t>
            </a:r>
            <a:r>
              <a:rPr lang="en-US" b="1" dirty="0">
                <a:solidFill>
                  <a:srgbClr val="00B050"/>
                </a:solidFill>
                <a:latin typeface="Courier" pitchFamily="49" charset="0"/>
                <a:ea typeface="ヒラギノ角ゴ ProN W3" charset="0"/>
                <a:cs typeface="ヒラギノ角ゴ ProN W3" charset="0"/>
              </a:rPr>
              <a:t> x &lt;= 6:</a:t>
            </a:r>
            <a:br>
              <a:rPr lang="en-US" b="1" dirty="0">
                <a:solidFill>
                  <a:srgbClr val="00B050"/>
                </a:solidFill>
                <a:latin typeface="Courier" pitchFamily="49" charset="0"/>
                <a:ea typeface="ヒラギノ角ゴ ProN W3" charset="0"/>
                <a:cs typeface="ヒラギノ角ゴ ProN W3" charset="0"/>
              </a:rPr>
            </a:br>
            <a:r>
              <a:rPr lang="en-US" b="1" dirty="0">
                <a:solidFill>
                  <a:srgbClr val="00B050"/>
                </a:solidFill>
                <a:latin typeface="Courier" pitchFamily="49" charset="0"/>
                <a:ea typeface="ヒラギノ角ゴ ProN W3" charset="0"/>
                <a:cs typeface="ヒラギノ角ゴ ProN W3" charset="0"/>
              </a:rPr>
              <a:t>   print "x is less than or equal to 6’</a:t>
            </a:r>
            <a:br>
              <a:rPr lang="en-US" b="1" dirty="0">
                <a:solidFill>
                  <a:srgbClr val="00B050"/>
                </a:solidFill>
                <a:latin typeface="Courier" pitchFamily="49" charset="0"/>
                <a:ea typeface="ヒラギノ角ゴ ProN W3" charset="0"/>
                <a:cs typeface="ヒラギノ角ゴ ProN W3" charset="0"/>
              </a:rPr>
            </a:br>
            <a:r>
              <a:rPr lang="en-US" b="1" dirty="0" err="1">
                <a:solidFill>
                  <a:srgbClr val="00B050"/>
                </a:solidFill>
                <a:latin typeface="Courier" pitchFamily="49" charset="0"/>
                <a:ea typeface="ヒラギノ角ゴ ProN W3" charset="0"/>
                <a:cs typeface="ヒラギノ角ゴ ProN W3" charset="0"/>
              </a:rPr>
              <a:t>elif</a:t>
            </a:r>
            <a:r>
              <a:rPr lang="en-US" b="1" dirty="0">
                <a:solidFill>
                  <a:srgbClr val="00B050"/>
                </a:solidFill>
                <a:latin typeface="Courier" pitchFamily="49" charset="0"/>
                <a:ea typeface="ヒラギノ角ゴ ProN W3" charset="0"/>
                <a:cs typeface="ヒラギノ角ゴ ProN W3" charset="0"/>
              </a:rPr>
              <a:t> x &gt; 3:</a:t>
            </a:r>
            <a:br>
              <a:rPr lang="en-US" b="1" dirty="0">
                <a:solidFill>
                  <a:srgbClr val="00B050"/>
                </a:solidFill>
                <a:latin typeface="Courier" pitchFamily="49" charset="0"/>
                <a:ea typeface="ヒラギノ角ゴ ProN W3" charset="0"/>
                <a:cs typeface="ヒラギノ角ゴ ProN W3" charset="0"/>
              </a:rPr>
            </a:br>
            <a:r>
              <a:rPr lang="en-US" b="1" dirty="0">
                <a:solidFill>
                  <a:srgbClr val="00B050"/>
                </a:solidFill>
                <a:latin typeface="Courier" pitchFamily="49" charset="0"/>
                <a:ea typeface="ヒラギノ角ゴ ProN W3" charset="0"/>
                <a:cs typeface="ヒラギノ角ゴ ProN W3" charset="0"/>
              </a:rPr>
              <a:t>   print ‘x is greater than 3’</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1"/>
          <p:cNvSpPr>
            <a:spLocks noGrp="1" noChangeArrowheads="1"/>
          </p:cNvSpPr>
          <p:nvPr>
            <p:ph type="title"/>
          </p:nvPr>
        </p:nvSpPr>
        <p:spPr>
          <a:xfrm>
            <a:off x="50800" y="50800"/>
            <a:ext cx="10083800" cy="854700"/>
          </a:xfrm>
        </p:spPr>
        <p:txBody>
          <a:bodyPr/>
          <a:lstStyle/>
          <a:p>
            <a:pPr eaLnBrk="1" hangingPunct="1">
              <a:defRPr/>
            </a:pPr>
            <a:r>
              <a:rPr lang="en-US" sz="5400" dirty="0">
                <a:solidFill>
                  <a:schemeClr val="accent2"/>
                </a:solidFill>
                <a:latin typeface="Gill Sans" charset="0"/>
                <a:ea typeface="ヒラギノ角ゴ ProN W3" charset="0"/>
                <a:cs typeface="ヒラギノ角ゴ ProN W3" charset="0"/>
              </a:rPr>
              <a:t>Nested Conditionals</a:t>
            </a:r>
          </a:p>
        </p:txBody>
      </p:sp>
      <p:sp>
        <p:nvSpPr>
          <p:cNvPr id="30723" name="Rectangle 2"/>
          <p:cNvSpPr>
            <a:spLocks noGrp="1" noChangeArrowheads="1"/>
          </p:cNvSpPr>
          <p:nvPr>
            <p:ph type="body" idx="1"/>
          </p:nvPr>
        </p:nvSpPr>
        <p:spPr>
          <a:xfrm>
            <a:off x="-188736" y="1403287"/>
            <a:ext cx="10083800" cy="1857588"/>
          </a:xfrm>
        </p:spPr>
        <p:txBody>
          <a:bodyPr/>
          <a:lstStyle/>
          <a:p>
            <a:pPr marL="973138" indent="-403225" algn="l" eaLnBrk="1" hangingPunct="1">
              <a:lnSpc>
                <a:spcPct val="150000"/>
              </a:lnSpc>
              <a:buSzPct val="125000"/>
              <a:buFont typeface="Arial" panose="020B0604020202020204" pitchFamily="34" charset="0"/>
              <a:buChar char="•"/>
              <a:tabLst>
                <a:tab pos="973138" algn="l"/>
              </a:tabLst>
              <a:defRPr/>
            </a:pPr>
            <a:r>
              <a:rPr lang="en-US" dirty="0">
                <a:latin typeface="Gill Sans" charset="0"/>
                <a:ea typeface="ヒラギノ角ゴ ProN W3" charset="0"/>
              </a:rPr>
              <a:t>One conditional can also be nested within another.</a:t>
            </a:r>
            <a:endParaRPr lang="en-US" b="1" dirty="0">
              <a:latin typeface="Courier" pitchFamily="49" charset="0"/>
              <a:ea typeface="ヒラギノ角ゴ ProN W3" charset="0"/>
              <a:cs typeface="ヒラギノ角ゴ ProN W3" charset="0"/>
            </a:endParaRPr>
          </a:p>
          <a:p>
            <a:pPr marL="688975" indent="-403225" eaLnBrk="1" hangingPunct="1">
              <a:lnSpc>
                <a:spcPct val="150000"/>
              </a:lnSpc>
              <a:buSzPct val="125000"/>
              <a:buFont typeface="Arial" panose="020B0604020202020204" pitchFamily="34" charset="0"/>
              <a:buChar char="•"/>
              <a:defRPr/>
            </a:pPr>
            <a:r>
              <a:rPr lang="en-US" dirty="0">
                <a:latin typeface="Gill Sans" charset="0"/>
                <a:ea typeface="ヒラギノ角ゴ ProN W3" charset="0"/>
              </a:rPr>
              <a:t>Indentation of the statements makes the structure apparent. However, it may get difficult to read in complicated conditions</a:t>
            </a:r>
          </a:p>
          <a:p>
            <a:pPr marL="254000" indent="0" eaLnBrk="1" hangingPunct="1">
              <a:buSzPct val="125000"/>
              <a:buNone/>
              <a:defRPr/>
            </a:pPr>
            <a:endParaRPr lang="en-US" b="1" dirty="0">
              <a:latin typeface="Courier" pitchFamily="49" charset="0"/>
              <a:ea typeface="ヒラギノ角ゴ ProN W3" charset="0"/>
              <a:cs typeface="ヒラギノ角ゴ ProN W3" charset="0"/>
            </a:endParaRPr>
          </a:p>
        </p:txBody>
      </p:sp>
      <p:sp>
        <p:nvSpPr>
          <p:cNvPr id="2" name="Rectangle 1">
            <a:extLst>
              <a:ext uri="{FF2B5EF4-FFF2-40B4-BE49-F238E27FC236}">
                <a16:creationId xmlns:a16="http://schemas.microsoft.com/office/drawing/2014/main" id="{7AEBD976-D991-40BA-9422-F8B552F25078}"/>
              </a:ext>
            </a:extLst>
          </p:cNvPr>
          <p:cNvSpPr>
            <a:spLocks noChangeArrowheads="1"/>
          </p:cNvSpPr>
          <p:nvPr/>
        </p:nvSpPr>
        <p:spPr bwMode="auto">
          <a:xfrm>
            <a:off x="255464" y="3810000"/>
            <a:ext cx="8496944" cy="267765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if </a:t>
            </a:r>
            <a: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x&gt;</a:t>
            </a:r>
            <a:r>
              <a:rPr kumimoji="0" lang="en-US" altLang="en-US" sz="24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0</a:t>
            </a:r>
            <a: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2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if </a:t>
            </a:r>
            <a: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x&lt;</a:t>
            </a:r>
            <a:r>
              <a:rPr kumimoji="0" lang="en-US" altLang="en-US" sz="24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10</a:t>
            </a:r>
            <a: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2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print </a:t>
            </a:r>
            <a:r>
              <a:rPr kumimoji="0" lang="en-US" altLang="en-US" sz="2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"x is between 0 and 10"</a:t>
            </a:r>
            <a:br>
              <a:rPr kumimoji="0" lang="en-US" altLang="en-US" sz="2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br>
            <a:br>
              <a:rPr kumimoji="0" lang="en-US" altLang="en-US" sz="2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br>
            <a:br>
              <a:rPr kumimoji="0" lang="en-US" altLang="en-US" sz="2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br>
            <a:r>
              <a:rPr kumimoji="0" lang="en-US" altLang="en-US" sz="2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if </a:t>
            </a:r>
            <a: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x&gt;</a:t>
            </a:r>
            <a:r>
              <a:rPr kumimoji="0" lang="en-US" altLang="en-US" sz="24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0 </a:t>
            </a:r>
            <a:r>
              <a:rPr kumimoji="0" lang="en-US" altLang="en-US" sz="2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and </a:t>
            </a:r>
            <a: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x&lt;</a:t>
            </a:r>
            <a:r>
              <a:rPr kumimoji="0" lang="en-US" altLang="en-US" sz="24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10</a:t>
            </a:r>
            <a: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2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print </a:t>
            </a:r>
            <a:r>
              <a:rPr kumimoji="0" lang="en-US" altLang="en-US" sz="2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"x is between 0 and 10"</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cxnSp>
        <p:nvCxnSpPr>
          <p:cNvPr id="4" name="Straight Arrow Connector 3">
            <a:extLst>
              <a:ext uri="{FF2B5EF4-FFF2-40B4-BE49-F238E27FC236}">
                <a16:creationId xmlns:a16="http://schemas.microsoft.com/office/drawing/2014/main" id="{B9DDE2F1-D3A9-498E-B94A-3D720C69D6F1}"/>
              </a:ext>
            </a:extLst>
          </p:cNvPr>
          <p:cNvCxnSpPr/>
          <p:nvPr/>
        </p:nvCxnSpPr>
        <p:spPr bwMode="auto">
          <a:xfrm flipV="1">
            <a:off x="4503936" y="5148828"/>
            <a:ext cx="3672408" cy="821412"/>
          </a:xfrm>
          <a:prstGeom prst="straightConnector1">
            <a:avLst/>
          </a:prstGeom>
          <a:blipFill dpi="0" rotWithShape="0">
            <a:blip r:embed="rId2"/>
            <a:srcRect/>
            <a:tile tx="0" ty="0" sx="100000" sy="100000" flip="none" algn="tl"/>
          </a:blipFill>
          <a:ln w="25400" cap="flat" cmpd="sng" algn="ctr">
            <a:solidFill>
              <a:srgbClr val="FF0000"/>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6" name="Straight Arrow Connector 5">
            <a:extLst>
              <a:ext uri="{FF2B5EF4-FFF2-40B4-BE49-F238E27FC236}">
                <a16:creationId xmlns:a16="http://schemas.microsoft.com/office/drawing/2014/main" id="{862F0CF0-C3E1-4FA8-BD56-4D5CA134D11B}"/>
              </a:ext>
            </a:extLst>
          </p:cNvPr>
          <p:cNvCxnSpPr>
            <a:cxnSpLocks/>
          </p:cNvCxnSpPr>
          <p:nvPr/>
        </p:nvCxnSpPr>
        <p:spPr bwMode="auto">
          <a:xfrm>
            <a:off x="3783856" y="4359126"/>
            <a:ext cx="4392488" cy="603002"/>
          </a:xfrm>
          <a:prstGeom prst="straightConnector1">
            <a:avLst/>
          </a:prstGeom>
          <a:blipFill dpi="0" rotWithShape="0">
            <a:blip r:embed="rId2"/>
            <a:srcRect/>
            <a:tile tx="0" ty="0" sx="100000" sy="100000" flip="none" algn="tl"/>
          </a:blipFill>
          <a:ln w="25400" cap="flat" cmpd="sng" algn="ctr">
            <a:solidFill>
              <a:srgbClr val="FF0000"/>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7" name="TextBox 6">
            <a:extLst>
              <a:ext uri="{FF2B5EF4-FFF2-40B4-BE49-F238E27FC236}">
                <a16:creationId xmlns:a16="http://schemas.microsoft.com/office/drawing/2014/main" id="{82E9DF17-0630-4412-B3E0-52F841C27A11}"/>
              </a:ext>
            </a:extLst>
          </p:cNvPr>
          <p:cNvSpPr txBox="1"/>
          <p:nvPr/>
        </p:nvSpPr>
        <p:spPr>
          <a:xfrm>
            <a:off x="8195308" y="4548663"/>
            <a:ext cx="1728192" cy="1200329"/>
          </a:xfrm>
          <a:prstGeom prst="rect">
            <a:avLst/>
          </a:prstGeom>
          <a:noFill/>
        </p:spPr>
        <p:txBody>
          <a:bodyPr wrap="square" rtlCol="0">
            <a:spAutoFit/>
          </a:bodyPr>
          <a:lstStyle/>
          <a:p>
            <a:pPr algn="ctr"/>
            <a:r>
              <a:rPr lang="en-US" sz="2400" dirty="0">
                <a:solidFill>
                  <a:srgbClr val="FF0000"/>
                </a:solidFill>
              </a:rPr>
              <a:t>Same effect with </a:t>
            </a:r>
            <a:r>
              <a:rPr lang="en-US" sz="2400" b="1" dirty="0">
                <a:solidFill>
                  <a:srgbClr val="FF0000"/>
                </a:solidFill>
              </a:rPr>
              <a:t>and</a:t>
            </a:r>
            <a:r>
              <a:rPr lang="en-US" sz="2400" dirty="0">
                <a:solidFill>
                  <a:srgbClr val="FF0000"/>
                </a:solidFill>
              </a:rPr>
              <a:t> operator</a:t>
            </a:r>
          </a:p>
        </p:txBody>
      </p:sp>
    </p:spTree>
    <p:extLst>
      <p:ext uri="{BB962C8B-B14F-4D97-AF65-F5344CB8AC3E}">
        <p14:creationId xmlns:p14="http://schemas.microsoft.com/office/powerpoint/2010/main" val="3425880403"/>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1"/>
          <p:cNvSpPr>
            <a:spLocks noGrp="1" noChangeArrowheads="1"/>
          </p:cNvSpPr>
          <p:nvPr>
            <p:ph type="title"/>
          </p:nvPr>
        </p:nvSpPr>
        <p:spPr>
          <a:xfrm>
            <a:off x="50800" y="50800"/>
            <a:ext cx="10083800" cy="1094904"/>
          </a:xfrm>
        </p:spPr>
        <p:txBody>
          <a:bodyPr/>
          <a:lstStyle/>
          <a:p>
            <a:pPr eaLnBrk="1" hangingPunct="1"/>
            <a:r>
              <a:rPr lang="en-US" altLang="tr-TR" sz="5400" dirty="0">
                <a:solidFill>
                  <a:schemeClr val="accent2"/>
                </a:solidFill>
              </a:rPr>
              <a:t>Keyboard Input</a:t>
            </a:r>
          </a:p>
        </p:txBody>
      </p:sp>
      <p:sp>
        <p:nvSpPr>
          <p:cNvPr id="11267" name="Rectangle 2"/>
          <p:cNvSpPr>
            <a:spLocks noGrp="1" noChangeArrowheads="1"/>
          </p:cNvSpPr>
          <p:nvPr>
            <p:ph type="body" idx="1"/>
          </p:nvPr>
        </p:nvSpPr>
        <p:spPr>
          <a:xfrm>
            <a:off x="38100" y="1793776"/>
            <a:ext cx="10083800" cy="5435600"/>
          </a:xfrm>
        </p:spPr>
        <p:txBody>
          <a:bodyPr/>
          <a:lstStyle/>
          <a:p>
            <a:pPr marL="254000" indent="0" algn="l" eaLnBrk="1" hangingPunct="1">
              <a:buFont typeface="Gill Sans" charset="0"/>
              <a:buNone/>
            </a:pPr>
            <a:r>
              <a:rPr lang="en-US" altLang="tr-TR" dirty="0">
                <a:latin typeface="Courier"/>
              </a:rPr>
              <a:t>&gt;&gt;&gt; </a:t>
            </a:r>
            <a:r>
              <a:rPr lang="en-US" altLang="tr-TR" b="1" dirty="0">
                <a:latin typeface="Courier"/>
              </a:rPr>
              <a:t>prompt = 'What is 2 times 2?:  '</a:t>
            </a:r>
          </a:p>
          <a:p>
            <a:pPr marL="254000" indent="0" algn="l" eaLnBrk="1" hangingPunct="1">
              <a:buFont typeface="Gill Sans" charset="0"/>
              <a:buNone/>
            </a:pPr>
            <a:r>
              <a:rPr lang="en-US" altLang="tr-TR" dirty="0">
                <a:latin typeface="Courier"/>
              </a:rPr>
              <a:t>&gt;&gt;&gt; </a:t>
            </a:r>
            <a:r>
              <a:rPr lang="en-US" altLang="tr-TR" b="1" dirty="0">
                <a:latin typeface="Courier"/>
              </a:rPr>
              <a:t>answer = </a:t>
            </a:r>
            <a:r>
              <a:rPr lang="en-US" altLang="tr-TR" b="1" dirty="0" err="1">
                <a:latin typeface="Courier"/>
              </a:rPr>
              <a:t>raw_input</a:t>
            </a:r>
            <a:r>
              <a:rPr lang="en-US" altLang="tr-TR" b="1" dirty="0">
                <a:latin typeface="Courier"/>
              </a:rPr>
              <a:t>(prompt)</a:t>
            </a:r>
            <a:br>
              <a:rPr lang="en-US" altLang="tr-TR" dirty="0">
                <a:latin typeface="Courier"/>
              </a:rPr>
            </a:br>
            <a:r>
              <a:rPr lang="en-US" altLang="tr-TR" dirty="0">
                <a:latin typeface="Courier"/>
              </a:rPr>
              <a:t>What is 2 times 2?: 17</a:t>
            </a:r>
          </a:p>
          <a:p>
            <a:pPr marL="254000" indent="0" algn="l" eaLnBrk="1" hangingPunct="1">
              <a:buNone/>
            </a:pPr>
            <a:r>
              <a:rPr lang="en-US" altLang="tr-TR" dirty="0">
                <a:latin typeface="Courier"/>
              </a:rPr>
              <a:t>&gt;&gt;&gt; </a:t>
            </a:r>
            <a:r>
              <a:rPr lang="en-US" altLang="tr-TR" b="1" dirty="0">
                <a:latin typeface="Courier"/>
              </a:rPr>
              <a:t>print type(answer)</a:t>
            </a:r>
            <a:br>
              <a:rPr lang="en-US" altLang="tr-TR" dirty="0">
                <a:latin typeface="Courier"/>
              </a:rPr>
            </a:br>
            <a:r>
              <a:rPr lang="en-US" altLang="tr-TR" dirty="0">
                <a:latin typeface="Courier"/>
              </a:rPr>
              <a:t>&lt;type '</a:t>
            </a:r>
            <a:r>
              <a:rPr lang="en-US" altLang="tr-TR" dirty="0" err="1">
                <a:latin typeface="Courier"/>
              </a:rPr>
              <a:t>str</a:t>
            </a:r>
            <a:r>
              <a:rPr lang="en-US" altLang="tr-TR" dirty="0">
                <a:latin typeface="Courier"/>
              </a:rPr>
              <a:t>'&gt;</a:t>
            </a:r>
          </a:p>
        </p:txBody>
      </p:sp>
    </p:spTree>
    <p:extLst>
      <p:ext uri="{BB962C8B-B14F-4D97-AF65-F5344CB8AC3E}">
        <p14:creationId xmlns:p14="http://schemas.microsoft.com/office/powerpoint/2010/main" val="1290088235"/>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
          <p:cNvSpPr>
            <a:spLocks noGrp="1" noChangeArrowheads="1"/>
          </p:cNvSpPr>
          <p:nvPr>
            <p:ph type="title"/>
          </p:nvPr>
        </p:nvSpPr>
        <p:spPr>
          <a:xfrm>
            <a:off x="50800" y="50800"/>
            <a:ext cx="10083800" cy="1166912"/>
          </a:xfrm>
        </p:spPr>
        <p:txBody>
          <a:bodyPr/>
          <a:lstStyle/>
          <a:p>
            <a:pPr eaLnBrk="1" hangingPunct="1"/>
            <a:r>
              <a:rPr lang="en-US" altLang="tr-TR" sz="5400" b="1" dirty="0">
                <a:solidFill>
                  <a:schemeClr val="accent2"/>
                </a:solidFill>
              </a:rPr>
              <a:t>break</a:t>
            </a:r>
            <a:endParaRPr lang="en-US" altLang="tr-TR" sz="5400" b="1" dirty="0">
              <a:solidFill>
                <a:schemeClr val="accent2"/>
              </a:solidFill>
              <a:cs typeface="ヒラギノ角ゴ ProN W6" charset="0"/>
            </a:endParaRPr>
          </a:p>
        </p:txBody>
      </p:sp>
      <p:sp>
        <p:nvSpPr>
          <p:cNvPr id="16387" name="Rectangle 2"/>
          <p:cNvSpPr>
            <a:spLocks noGrp="1" noChangeArrowheads="1"/>
          </p:cNvSpPr>
          <p:nvPr>
            <p:ph idx="1"/>
          </p:nvPr>
        </p:nvSpPr>
        <p:spPr>
          <a:xfrm>
            <a:off x="-176584" y="1505744"/>
            <a:ext cx="10083800" cy="5904656"/>
          </a:xfrm>
        </p:spPr>
        <p:txBody>
          <a:bodyPr/>
          <a:lstStyle/>
          <a:p>
            <a:pPr marL="855663" lvl="2" indent="-511175" algn="l" eaLnBrk="1" hangingPunct="1">
              <a:buSzPct val="125000"/>
              <a:buFont typeface="Arial" panose="020B0604020202020204" pitchFamily="34" charset="0"/>
              <a:buChar char="•"/>
            </a:pPr>
            <a:r>
              <a:rPr lang="en-US" altLang="tr-TR" sz="2800" dirty="0"/>
              <a:t>Use the </a:t>
            </a:r>
            <a:r>
              <a:rPr lang="en-US" altLang="tr-TR" sz="2800" b="1" dirty="0"/>
              <a:t>break</a:t>
            </a:r>
            <a:r>
              <a:rPr lang="en-US" altLang="tr-TR" sz="2800" dirty="0"/>
              <a:t> statement to jump out of the loop.</a:t>
            </a:r>
          </a:p>
          <a:p>
            <a:pPr marL="855663" lvl="2" indent="-511175" algn="l" eaLnBrk="1" hangingPunct="1">
              <a:buSzPct val="125000"/>
              <a:buFont typeface="Arial" panose="020B0604020202020204" pitchFamily="34" charset="0"/>
              <a:buChar char="•"/>
            </a:pPr>
            <a:r>
              <a:rPr lang="en-US" altLang="tr-TR" sz="2800" dirty="0"/>
              <a:t>Suppose you want to take input from the user until they </a:t>
            </a:r>
          </a:p>
          <a:p>
            <a:pPr marL="344488" lvl="2" indent="0" algn="l" eaLnBrk="1" hangingPunct="1">
              <a:buSzPct val="125000"/>
            </a:pPr>
            <a:r>
              <a:rPr lang="en-US" altLang="tr-TR" sz="2800" dirty="0"/>
              <a:t>type “Done”:</a:t>
            </a:r>
            <a:br>
              <a:rPr lang="en-US" altLang="tr-TR" sz="2800" dirty="0"/>
            </a:br>
            <a:br>
              <a:rPr lang="en-US" altLang="tr-TR" sz="2800" dirty="0"/>
            </a:br>
            <a:r>
              <a:rPr lang="en-US" altLang="tr-TR" sz="2800" b="1" dirty="0">
                <a:solidFill>
                  <a:srgbClr val="00B050"/>
                </a:solidFill>
                <a:latin typeface="Courier New" panose="02070309020205020404" pitchFamily="49" charset="0"/>
                <a:cs typeface="Courier New" panose="02070309020205020404" pitchFamily="49" charset="0"/>
              </a:rPr>
              <a:t>while True:</a:t>
            </a:r>
            <a:br>
              <a:rPr lang="en-US" altLang="tr-TR" sz="2800" b="1" dirty="0">
                <a:solidFill>
                  <a:srgbClr val="00B050"/>
                </a:solidFill>
                <a:latin typeface="Courier New" panose="02070309020205020404" pitchFamily="49" charset="0"/>
                <a:cs typeface="Courier New" panose="02070309020205020404" pitchFamily="49" charset="0"/>
              </a:rPr>
            </a:br>
            <a:r>
              <a:rPr lang="en-US" altLang="tr-TR" sz="2800" b="1" dirty="0">
                <a:solidFill>
                  <a:srgbClr val="00B050"/>
                </a:solidFill>
                <a:latin typeface="Courier New" panose="02070309020205020404" pitchFamily="49" charset="0"/>
                <a:cs typeface="Courier New" panose="02070309020205020404" pitchFamily="49" charset="0"/>
              </a:rPr>
              <a:t>    line = </a:t>
            </a:r>
            <a:r>
              <a:rPr lang="en-US" altLang="tr-TR" sz="2800" b="1" dirty="0" err="1">
                <a:solidFill>
                  <a:srgbClr val="00B050"/>
                </a:solidFill>
                <a:latin typeface="Courier New" panose="02070309020205020404" pitchFamily="49" charset="0"/>
                <a:cs typeface="Courier New" panose="02070309020205020404" pitchFamily="49" charset="0"/>
              </a:rPr>
              <a:t>raw_input</a:t>
            </a:r>
            <a:r>
              <a:rPr lang="en-US" altLang="tr-TR" sz="2800" b="1" dirty="0">
                <a:solidFill>
                  <a:srgbClr val="00B050"/>
                </a:solidFill>
                <a:latin typeface="Courier New" panose="02070309020205020404" pitchFamily="49" charset="0"/>
                <a:cs typeface="Courier New" panose="02070309020205020404" pitchFamily="49" charset="0"/>
              </a:rPr>
              <a:t>('&gt; ')</a:t>
            </a:r>
            <a:br>
              <a:rPr lang="en-US" altLang="tr-TR" sz="2800" b="1" dirty="0">
                <a:solidFill>
                  <a:srgbClr val="00B050"/>
                </a:solidFill>
                <a:latin typeface="Courier New" panose="02070309020205020404" pitchFamily="49" charset="0"/>
                <a:cs typeface="Courier New" panose="02070309020205020404" pitchFamily="49" charset="0"/>
              </a:rPr>
            </a:br>
            <a:r>
              <a:rPr lang="en-US" altLang="tr-TR" sz="2800" b="1" dirty="0">
                <a:solidFill>
                  <a:srgbClr val="00B050"/>
                </a:solidFill>
                <a:latin typeface="Courier New" panose="02070309020205020404" pitchFamily="49" charset="0"/>
                <a:cs typeface="Courier New" panose="02070309020205020404" pitchFamily="49" charset="0"/>
              </a:rPr>
              <a:t>    if line == 'done':</a:t>
            </a:r>
            <a:br>
              <a:rPr lang="en-US" altLang="tr-TR" sz="2800" b="1" dirty="0">
                <a:solidFill>
                  <a:srgbClr val="00B050"/>
                </a:solidFill>
                <a:latin typeface="Courier New" panose="02070309020205020404" pitchFamily="49" charset="0"/>
                <a:cs typeface="Courier New" panose="02070309020205020404" pitchFamily="49" charset="0"/>
              </a:rPr>
            </a:br>
            <a:r>
              <a:rPr lang="en-US" altLang="tr-TR" sz="2800" b="1" dirty="0">
                <a:solidFill>
                  <a:srgbClr val="00B050"/>
                </a:solidFill>
                <a:latin typeface="Courier New" panose="02070309020205020404" pitchFamily="49" charset="0"/>
                <a:cs typeface="Courier New" panose="02070309020205020404" pitchFamily="49" charset="0"/>
              </a:rPr>
              <a:t>        break</a:t>
            </a:r>
            <a:br>
              <a:rPr lang="en-US" altLang="tr-TR" sz="2800" b="1" dirty="0">
                <a:solidFill>
                  <a:srgbClr val="00B050"/>
                </a:solidFill>
                <a:latin typeface="Courier New" panose="02070309020205020404" pitchFamily="49" charset="0"/>
                <a:cs typeface="Courier New" panose="02070309020205020404" pitchFamily="49" charset="0"/>
              </a:rPr>
            </a:br>
            <a:r>
              <a:rPr lang="en-US" altLang="tr-TR" sz="2800" b="1" dirty="0">
                <a:solidFill>
                  <a:srgbClr val="00B050"/>
                </a:solidFill>
                <a:latin typeface="Courier New" panose="02070309020205020404" pitchFamily="49" charset="0"/>
                <a:cs typeface="Courier New" panose="02070309020205020404" pitchFamily="49" charset="0"/>
              </a:rPr>
              <a:t>    print line</a:t>
            </a:r>
            <a:br>
              <a:rPr lang="en-US" altLang="tr-TR" sz="2800" b="1" dirty="0">
                <a:solidFill>
                  <a:srgbClr val="00B050"/>
                </a:solidFill>
                <a:latin typeface="Courier New" panose="02070309020205020404" pitchFamily="49" charset="0"/>
                <a:cs typeface="Courier New" panose="02070309020205020404" pitchFamily="49" charset="0"/>
              </a:rPr>
            </a:br>
            <a:br>
              <a:rPr lang="en-US" altLang="tr-TR" sz="2800" b="1" dirty="0">
                <a:solidFill>
                  <a:srgbClr val="00B050"/>
                </a:solidFill>
                <a:latin typeface="Courier New" panose="02070309020205020404" pitchFamily="49" charset="0"/>
                <a:cs typeface="Courier New" panose="02070309020205020404" pitchFamily="49" charset="0"/>
              </a:rPr>
            </a:br>
            <a:r>
              <a:rPr lang="en-US" altLang="tr-TR" sz="2800" b="1" dirty="0">
                <a:solidFill>
                  <a:srgbClr val="00B050"/>
                </a:solidFill>
                <a:latin typeface="Courier New" panose="02070309020205020404" pitchFamily="49" charset="0"/>
                <a:cs typeface="Courier New" panose="02070309020205020404" pitchFamily="49" charset="0"/>
              </a:rPr>
              <a:t>print 'Finished!’</a:t>
            </a:r>
          </a:p>
          <a:p>
            <a:pPr marL="855663" lvl="2" indent="-511175" algn="l" eaLnBrk="1" hangingPunct="1">
              <a:buSzPct val="125000"/>
              <a:buFont typeface="Arial" panose="020B0604020202020204" pitchFamily="34" charset="0"/>
              <a:buChar char="•"/>
            </a:pPr>
            <a:endParaRPr lang="en-US" altLang="tr-TR" dirty="0"/>
          </a:p>
          <a:p>
            <a:pPr marL="855663" lvl="2" indent="-511175" algn="l" eaLnBrk="1" hangingPunct="1">
              <a:buSzPct val="125000"/>
              <a:buFont typeface="Arial" panose="020B0604020202020204" pitchFamily="34" charset="0"/>
              <a:buChar char="•"/>
            </a:pPr>
            <a:r>
              <a:rPr lang="en-US" altLang="tr-TR" dirty="0"/>
              <a:t>The loop condition is True, which is always true. SO the loop runs until it hits the Break statement.</a:t>
            </a:r>
          </a:p>
        </p:txBody>
      </p:sp>
    </p:spTree>
    <p:extLst>
      <p:ext uri="{BB962C8B-B14F-4D97-AF65-F5344CB8AC3E}">
        <p14:creationId xmlns:p14="http://schemas.microsoft.com/office/powerpoint/2010/main" val="3225884325"/>
      </p:ext>
    </p:extLst>
  </p:cSld>
  <p:clrMapOvr>
    <a:masterClrMapping/>
  </p:clrMapOvr>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itle &amp; Subtitle">
  <a:themeElements>
    <a:clrScheme name="Title &amp; Subtitl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amp; Subtitle">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Title &amp; Subtitl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itle &amp; Bullets">
  <a:themeElements>
    <a:clrScheme name="Title &amp; 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amp; Bullets">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Title &amp; 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Title &amp; Bullets">
  <a:themeElements>
    <a:clrScheme name="Title &amp; 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amp; Bullets">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Title &amp; 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10912</TotalTime>
  <Pages>0</Pages>
  <Words>1400</Words>
  <Characters>0</Characters>
  <Application>Microsoft Office PowerPoint</Application>
  <PresentationFormat>Custom</PresentationFormat>
  <Lines>0</Lines>
  <Paragraphs>252</Paragraphs>
  <Slides>55</Slides>
  <Notes>1</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55</vt:i4>
      </vt:variant>
    </vt:vector>
  </HeadingPairs>
  <TitlesOfParts>
    <vt:vector size="66" baseType="lpstr">
      <vt:lpstr>Arial</vt:lpstr>
      <vt:lpstr>Calibri</vt:lpstr>
      <vt:lpstr>Courier</vt:lpstr>
      <vt:lpstr>Courier New</vt:lpstr>
      <vt:lpstr>Gill Sans</vt:lpstr>
      <vt:lpstr>Wingdings</vt:lpstr>
      <vt:lpstr>ヒラギノ角ゴ ProN W3</vt:lpstr>
      <vt:lpstr>ヒラギノ角ゴ ProN W6</vt:lpstr>
      <vt:lpstr>Title &amp; Subtitle</vt:lpstr>
      <vt:lpstr>Title &amp; Bullets</vt:lpstr>
      <vt:lpstr>1_Title &amp; Bullets</vt:lpstr>
      <vt:lpstr> ENGR 101 Introduction to Programming  Week 6</vt:lpstr>
      <vt:lpstr>Reminder Last Week (Week 5) Conditional Execution, user-input</vt:lpstr>
      <vt:lpstr>Conditional Execution</vt:lpstr>
      <vt:lpstr>Alternative Execution</vt:lpstr>
      <vt:lpstr>Chained Conditionals</vt:lpstr>
      <vt:lpstr>Chained Conditionals</vt:lpstr>
      <vt:lpstr>Nested Conditionals</vt:lpstr>
      <vt:lpstr>Keyboard Input</vt:lpstr>
      <vt:lpstr>break</vt:lpstr>
      <vt:lpstr>continue</vt:lpstr>
      <vt:lpstr>Modulus Operator (%)</vt:lpstr>
      <vt:lpstr>Multiple assignment</vt:lpstr>
      <vt:lpstr>Updating variables</vt:lpstr>
      <vt:lpstr>return</vt:lpstr>
      <vt:lpstr>Week 6 Fruitful functions, Recursion</vt:lpstr>
      <vt:lpstr>Fruitful functions</vt:lpstr>
      <vt:lpstr>Fruitful functions</vt:lpstr>
      <vt:lpstr>In-class Assignment</vt:lpstr>
      <vt:lpstr>print vs. return</vt:lpstr>
      <vt:lpstr>Boolean functions</vt:lpstr>
      <vt:lpstr>Boolean functions</vt:lpstr>
      <vt:lpstr>Boolean functions</vt:lpstr>
      <vt:lpstr>Boolean functions</vt:lpstr>
      <vt:lpstr>Take-Home Exercise</vt:lpstr>
      <vt:lpstr>Recursion</vt:lpstr>
      <vt:lpstr>Recursion</vt:lpstr>
      <vt:lpstr>Recursion</vt:lpstr>
      <vt:lpstr>Recursion</vt:lpstr>
      <vt:lpstr>Recursion</vt:lpstr>
      <vt:lpstr>Recursion</vt:lpstr>
      <vt:lpstr>Recursion</vt:lpstr>
      <vt:lpstr>Recursion</vt:lpstr>
      <vt:lpstr>Recursion</vt:lpstr>
      <vt:lpstr>Recursion</vt:lpstr>
      <vt:lpstr>Recursion</vt:lpstr>
      <vt:lpstr>Recursion</vt:lpstr>
      <vt:lpstr>Recursion</vt:lpstr>
      <vt:lpstr>Recursion</vt:lpstr>
      <vt:lpstr>Recursion</vt:lpstr>
      <vt:lpstr>Recursion</vt:lpstr>
      <vt:lpstr>Recursion</vt:lpstr>
      <vt:lpstr>Recursion</vt:lpstr>
      <vt:lpstr>Recursion</vt:lpstr>
      <vt:lpstr>Infinite Recursion</vt:lpstr>
      <vt:lpstr>Take-home exercise</vt:lpstr>
      <vt:lpstr>Random numbers</vt:lpstr>
      <vt:lpstr>Random numbers</vt:lpstr>
      <vt:lpstr>Random module</vt:lpstr>
      <vt:lpstr>More recursion</vt:lpstr>
      <vt:lpstr>More recursion</vt:lpstr>
      <vt:lpstr>More recursion</vt:lpstr>
      <vt:lpstr>More recursion</vt:lpstr>
      <vt:lpstr>Recursion – Stack diagram</vt:lpstr>
      <vt:lpstr>One more recursion example</vt:lpstr>
      <vt:lpstr>Another example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Programming  Week 3.0</dc:title>
  <dc:subject/>
  <dc:creator>Ali Cakmak</dc:creator>
  <cp:keywords/>
  <dc:description/>
  <cp:lastModifiedBy>Mujde</cp:lastModifiedBy>
  <cp:revision>116</cp:revision>
  <cp:lastPrinted>2018-10-30T17:58:35Z</cp:lastPrinted>
  <dcterms:modified xsi:type="dcterms:W3CDTF">2019-03-11T14:53:40Z</dcterms:modified>
</cp:coreProperties>
</file>