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65"/>
  </p:notesMasterIdLst>
  <p:handoutMasterIdLst>
    <p:handoutMasterId r:id="rId66"/>
  </p:handout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9926638" cy="6797675"/>
  <p:embeddedFontLst>
    <p:embeddedFont>
      <p:font typeface="Cambria Math" panose="02040503050406030204" pitchFamily="18" charset="0"/>
      <p:regular r:id="rId67"/>
    </p:embeddedFont>
    <p:embeddedFont>
      <p:font typeface="Constantia" panose="02030602050306030303" pitchFamily="18" charset="0"/>
      <p:regular r:id="rId68"/>
      <p:bold r:id="rId69"/>
      <p:italic r:id="rId70"/>
      <p:boldItalic r:id="rId71"/>
    </p:embeddedFont>
    <p:embeddedFont>
      <p:font typeface="Calibri" panose="020F0502020204030204" pitchFamily="34" charset="0"/>
      <p:regular r:id="rId72"/>
      <p:bold r:id="rId73"/>
      <p:italic r:id="rId74"/>
      <p:boldItalic r:id="rId75"/>
    </p:embeddedFont>
    <p:embeddedFont>
      <p:font typeface="Wingdings 2" panose="05020102010507070707" pitchFamily="18" charset="2"/>
      <p:regular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7" autoAdjust="0"/>
    <p:restoredTop sz="94660"/>
  </p:normalViewPr>
  <p:slideViewPr>
    <p:cSldViewPr>
      <p:cViewPr varScale="1">
        <p:scale>
          <a:sx n="107" d="100"/>
          <a:sy n="107" d="100"/>
        </p:scale>
        <p:origin x="108" y="11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74" Type="http://schemas.openxmlformats.org/officeDocument/2006/relationships/font" Target="fonts/font8.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3F1378A5-84C9-44C6-8F62-0C2DE4BFB30C}" type="datetimeFigureOut">
              <a:rPr lang="tr-TR" smtClean="0"/>
              <a:t>04.10.2017</a:t>
            </a:fld>
            <a:endParaRPr lang="tr-TR"/>
          </a:p>
        </p:txBody>
      </p:sp>
      <p:sp>
        <p:nvSpPr>
          <p:cNvPr id="4" name="Altbilgi Yer Tutucusu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71352612-44B2-46F7-B131-275CE42BE8F7}" type="slidenum">
              <a:rPr lang="tr-TR" smtClean="0"/>
              <a:t>‹#›</a:t>
            </a:fld>
            <a:endParaRPr lang="tr-TR"/>
          </a:p>
        </p:txBody>
      </p:sp>
    </p:spTree>
    <p:extLst>
      <p:ext uri="{BB962C8B-B14F-4D97-AF65-F5344CB8AC3E}">
        <p14:creationId xmlns:p14="http://schemas.microsoft.com/office/powerpoint/2010/main" val="1831234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BAD5C86D-95E1-4A9B-8655-5814BDE0287C}" type="datetimeFigureOut">
              <a:rPr lang="en-US" smtClean="0"/>
              <a:t>10/4/2017</a:t>
            </a:fld>
            <a:endParaRPr lang="en-US"/>
          </a:p>
        </p:txBody>
      </p:sp>
      <p:sp>
        <p:nvSpPr>
          <p:cNvPr id="4" name="Slayt Görüntüsü Yer Tutucusu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97166A2B-7B5F-423A-8673-94D22F77D64F}" type="slidenum">
              <a:rPr lang="en-US" smtClean="0"/>
              <a:t>‹#›</a:t>
            </a:fld>
            <a:endParaRPr lang="en-US"/>
          </a:p>
        </p:txBody>
      </p:sp>
    </p:spTree>
    <p:extLst>
      <p:ext uri="{BB962C8B-B14F-4D97-AF65-F5344CB8AC3E}">
        <p14:creationId xmlns:p14="http://schemas.microsoft.com/office/powerpoint/2010/main" val="52703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0BD224-5531-4F8A-94CA-A1843BF7BBAD}" type="datetime1">
              <a:rPr lang="en-US" smtClean="0"/>
              <a:t>10/4/2017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4087D1-BE24-45CB-9037-E844C37663C6}"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BDD44-23D5-49F5-8ECF-7C3A9EBD4E6C}"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43CEC-327E-4439-B78C-0812293C730F}"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71601D-72D7-4F47-8501-86A48BFA1865}" type="datetime1">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2FCCE7-EF05-4E34-A9C7-94F1C971687F}" type="datetime1">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8D88A00-E278-4C61-AA8F-80AA7BCD8F90}" type="datetime1">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D5C8B8-113E-4793-9983-26367C621DC3}" type="datetime1">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C821F-661C-4D7A-B991-BBE0BFB47E7E}" type="datetime1">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494CC0-2118-4B48-8861-060D29025736}" type="datetime1">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40D767-ADB3-4F19-BACC-8F4DADD35B16}" type="datetime1">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AD2B5C-0DB2-440D-910E-CF2F020D9718}" type="datetime1">
              <a:rPr lang="en-US" smtClean="0"/>
              <a:t>10/4/2017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
        <p:nvSpPr>
          <p:cNvPr id="4" name="Slayt Numarası Yer Tutucusu 3"/>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
        <p:nvSpPr>
          <p:cNvPr id="5" name="Slayt Numarası Yer Tutucusu 4"/>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
        <p:nvSpPr>
          <p:cNvPr id="4" name="Slayt Numarası Yer Tutucusu 3"/>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ayt Numarası Yer Tutucusu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
        <p:nvSpPr>
          <p:cNvPr id="4" name="Slayt Numarası Yer Tutucusu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
        <p:nvSpPr>
          <p:cNvPr id="5" name="Slayt Numarası Yer Tutucusu 4"/>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Slayt Numarası Yer Tutucusu 4"/>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ayt Numarası Yer Tutucusu 5"/>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
        <p:nvSpPr>
          <p:cNvPr id="3" name="Slayt Numarası Yer Tutucusu 2"/>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a:t>
            </a:r>
            <a:r>
              <a:rPr lang="en-US" sz="2000" i="1" dirty="0" smtClean="0">
                <a:latin typeface="Cambria Math"/>
                <a:ea typeface="Cambria Math"/>
              </a:rPr>
              <a:t>p → </a:t>
            </a:r>
            <a:r>
              <a:rPr lang="en-US" sz="2000" i="1" dirty="0">
                <a:latin typeface="Cambria Math"/>
                <a:ea typeface="Cambria Math"/>
              </a:rPr>
              <a:t>q</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
        <p:nvSpPr>
          <p:cNvPr id="5" name="Slayt Numarası Yer Tutucusu 4"/>
          <p:cNvSpPr>
            <a:spLocks noGrp="1"/>
          </p:cNvSpPr>
          <p:nvPr>
            <p:ph type="sldNum" sz="quarter" idx="12"/>
          </p:nvPr>
        </p:nvSpPr>
        <p:spPr/>
        <p:txBody>
          <a:bodyPr/>
          <a:lstStyle/>
          <a:p>
            <a:fld id="{9CA217EF-0505-4C33-BB20-8A8DF2039023}"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
        <p:nvSpPr>
          <p:cNvPr id="6" name="Slayt Numarası Yer Tutucusu 5"/>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
        <p:nvSpPr>
          <p:cNvPr id="3" name="Slayt Numarası Yer Tutucusu 2"/>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r>
              <a:rPr lang="en-US" dirty="0" smtClean="0">
                <a:sym typeface="Wingdings" pitchFamily="2" charset="2"/>
              </a:rPr>
              <a:t> </a:t>
            </a:r>
            <a:r>
              <a:rPr lang="en-US" dirty="0" smtClean="0">
                <a:latin typeface="Cambria Math"/>
                <a:ea typeface="Cambria Math"/>
                <a:sym typeface="Wingdings" pitchFamily="2" charset="2"/>
              </a:rPr>
              <a:t>→ </a:t>
            </a:r>
            <a:r>
              <a:rPr lang="en-US" dirty="0" smtClean="0">
                <a:sym typeface="Wingdings" pitchFamily="2" charset="2"/>
              </a:rPr>
              <a:t>lit_l1</a:t>
            </a:r>
            <a:endParaRPr lang="en-US" dirty="0" smtClean="0">
              <a:sym typeface="Symbol"/>
            </a:endParaRPr>
          </a:p>
          <a:p>
            <a:r>
              <a:rPr lang="en-US" dirty="0" smtClean="0"/>
              <a:t>Also: “If w1 has current, and switch s2 is in the up position, and s2 is not broken, then w0 has current.”</a:t>
            </a:r>
          </a:p>
          <a:p>
            <a:pPr lvl="1"/>
            <a:r>
              <a:rPr lang="en-US" dirty="0" smtClean="0">
                <a:sym typeface="Wingdings" pitchFamily="2" charset="2"/>
              </a:rPr>
              <a:t>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live_w0</a:t>
            </a:r>
            <a:endParaRPr lang="en-US" dirty="0" smtClean="0">
              <a:sym typeface="Symbol"/>
            </a:endParaRP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a:t>
            </a:r>
            <a:r>
              <a:rPr lang="en-US" dirty="0" smtClean="0"/>
              <a:t>live_l1</a:t>
            </a:r>
            <a:endParaRPr lang="en-US" dirty="0" smtClean="0">
              <a:sym typeface="Wingdings" pitchFamily="2" charset="2"/>
            </a:endParaRPr>
          </a:p>
          <a:p>
            <a:r>
              <a:rPr lang="en-US" dirty="0" smtClean="0">
                <a:sym typeface="Wingdings" pitchFamily="2" charset="2"/>
              </a:rPr>
              <a:t>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live_w0</a:t>
            </a:r>
            <a:endParaRPr lang="en-US" dirty="0" smtClean="0">
              <a:sym typeface="Symbol"/>
            </a:endParaRPr>
          </a:p>
          <a:p>
            <a:r>
              <a:rPr lang="en-US" dirty="0" smtClean="0">
                <a:sym typeface="Wingdings" pitchFamily="2" charset="2"/>
              </a:rPr>
              <a:t>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 </a:t>
            </a:r>
            <a:r>
              <a:rPr lang="en-US" dirty="0" smtClean="0">
                <a:latin typeface="Cambria Math"/>
                <a:ea typeface="Cambria Math"/>
                <a:sym typeface="Wingdings" pitchFamily="2" charset="2"/>
              </a:rPr>
              <a:t>→</a:t>
            </a:r>
            <a:r>
              <a:rPr lang="en-US" dirty="0" smtClean="0">
                <a:sym typeface="Wingdings" pitchFamily="2" charset="2"/>
              </a:rPr>
              <a:t> </a:t>
            </a:r>
            <a:r>
              <a:rPr lang="en-US" dirty="0" smtClean="0">
                <a:sym typeface="Symbol"/>
              </a:rPr>
              <a:t>live_w0</a:t>
            </a:r>
          </a:p>
          <a:p>
            <a:r>
              <a:rPr lang="en-US" dirty="0" smtClean="0">
                <a:sym typeface="Wingdings" pitchFamily="2" charset="2"/>
              </a:rPr>
              <a:t>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live_w1</a:t>
            </a:r>
            <a:endParaRPr lang="en-US" dirty="0" smtClean="0">
              <a:sym typeface="Symbol"/>
            </a:endParaRPr>
          </a:p>
          <a:p>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 </a:t>
            </a:r>
            <a:r>
              <a:rPr lang="en-US" dirty="0" smtClean="0">
                <a:latin typeface="Cambria Math"/>
                <a:ea typeface="Cambria Math"/>
                <a:sym typeface="Wingdings" pitchFamily="2" charset="2"/>
              </a:rPr>
              <a:t>→ </a:t>
            </a:r>
            <a:r>
              <a:rPr lang="en-US" dirty="0" smtClean="0">
                <a:sym typeface="Symbol"/>
              </a:rPr>
              <a:t>live_w2</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a:t>
            </a:r>
            <a:r>
              <a:rPr lang="en-US" dirty="0" smtClean="0"/>
              <a:t>live_l2</a:t>
            </a:r>
            <a:endParaRPr lang="en-US" dirty="0" smtClean="0">
              <a:sym typeface="Wingdings" pitchFamily="2" charset="2"/>
            </a:endParaRPr>
          </a:p>
          <a:p>
            <a:r>
              <a:rPr lang="en-US" dirty="0" smtClean="0">
                <a:sym typeface="Wingdings" pitchFamily="2" charset="2"/>
              </a:rPr>
              <a:t>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live_w4 </a:t>
            </a:r>
            <a:endParaRPr lang="en-US" dirty="0" smtClean="0">
              <a:sym typeface="Symbol"/>
            </a:endParaRPr>
          </a:p>
          <a:p>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live_w3</a:t>
            </a:r>
            <a:endParaRPr lang="en-US" dirty="0" smtClean="0">
              <a:sym typeface="Symbol"/>
            </a:endParaRPr>
          </a:p>
          <a:p>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lit_l1</a:t>
            </a:r>
            <a:endParaRPr lang="en-US" dirty="0" smtClean="0">
              <a:sym typeface="Symbol"/>
            </a:endParaRPr>
          </a:p>
          <a:p>
            <a:r>
              <a:rPr lang="en-US" dirty="0" smtClean="0">
                <a:sym typeface="Wingdings" pitchFamily="2" charset="2"/>
              </a:rPr>
              <a:t>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 </a:t>
            </a:r>
            <a:r>
              <a:rPr lang="en-US" dirty="0" smtClean="0">
                <a:latin typeface="Cambria Math"/>
                <a:ea typeface="Cambria Math"/>
                <a:sym typeface="Wingdings" pitchFamily="2" charset="2"/>
              </a:rPr>
              <a:t>→</a:t>
            </a:r>
            <a:r>
              <a:rPr lang="en-US" dirty="0" smtClean="0">
                <a:sym typeface="Wingdings" pitchFamily="2" charset="2"/>
              </a:rPr>
              <a:t> lit_l2</a:t>
            </a:r>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ayt Numarası Yer Tutucusu 5"/>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a:p>
            <a:pPr lvl="2">
              <a:buNone/>
            </a:pPr>
            <a:endParaRPr lang="en-US" b="1" dirty="0" smtClean="0">
              <a:sym typeface="Wingdings" pitchFamily="2" charset="2"/>
            </a:endParaRPr>
          </a:p>
          <a:p>
            <a:pPr lvl="2"/>
            <a:endParaRPr lang="en-US" b="1" dirty="0" smtClean="0">
              <a:sym typeface="Wingdings" pitchFamily="2" charset="2"/>
            </a:endParaRPr>
          </a:p>
          <a:p>
            <a:pPr lvl="2"/>
            <a:endParaRPr lang="en-US" b="1" dirty="0" smtClean="0"/>
          </a:p>
          <a:p>
            <a:pPr lvl="2"/>
            <a:endParaRPr lang="en-US" dirty="0" smtClean="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
        <p:nvSpPr>
          <p:cNvPr id="5" name="Slayt Numarası Yer Tutucusu 4"/>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a:t>
            </a:r>
            <a:r>
              <a:rPr lang="en-US" sz="2000" smtClean="0"/>
              <a:t>shows that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4" name="Slayt Numarası Yer Tutucusu 3"/>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i="1" dirty="0" err="1" smtClean="0">
                          <a:latin typeface="+mn-lt"/>
                          <a:ea typeface="Cambria Math" pitchFamily="18" charset="0"/>
                        </a:rPr>
                        <a:t>p</a:t>
                      </a:r>
                      <a:r>
                        <a:rPr lang="en-US" b="0" i="0" dirty="0" err="1" smtClean="0">
                          <a:latin typeface="Cambria Math"/>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mn-lt"/>
                          <a:ea typeface="Cambria Math" pitchFamily="18" charset="0"/>
                        </a:rPr>
                        <a:t>p</a:t>
                      </a:r>
                      <a:r>
                        <a:rPr lang="en-US" b="0" i="0" dirty="0" err="1" smtClean="0">
                          <a:latin typeface="+mn-lt"/>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mn-lt"/>
                          <a:ea typeface="Cambria Math" pitchFamily="18" charset="0"/>
                        </a:rPr>
                        <a:t>p</a:t>
                      </a:r>
                      <a:r>
                        <a:rPr lang="en-US" b="0" i="0" dirty="0" smtClean="0">
                          <a:latin typeface="Cambria Math"/>
                          <a:ea typeface="Cambria Math"/>
                        </a:rPr>
                        <a:t>∧¬</a:t>
                      </a:r>
                      <a:r>
                        <a:rPr lang="en-US" b="0" i="1" dirty="0" smtClean="0">
                          <a:latin typeface="+mn-lt"/>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
        <p:nvSpPr>
          <p:cNvPr id="3" name="Slayt Numarası Yer Tutucusu 2"/>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
        <p:nvSpPr>
          <p:cNvPr id="5" name="Slayt Numarası Yer Tutucusu 4"/>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
        <p:nvSpPr>
          <p:cNvPr id="5" name="Slayt Numarası Yer Tutucusu 4"/>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
        <p:nvSpPr>
          <p:cNvPr id="3" name="Slayt Numarası Yer Tutucusu 2"/>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
        <p:nvSpPr>
          <p:cNvPr id="3" name="Slayt Numarası Yer Tutucusu 2"/>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
        <p:nvSpPr>
          <p:cNvPr id="3" name="Slayt Numarası Yer Tutucusu 2"/>
          <p:cNvSpPr>
            <a:spLocks noGrp="1"/>
          </p:cNvSpPr>
          <p:nvPr>
            <p:ph type="sldNum" sz="quarter" idx="12"/>
          </p:nvPr>
        </p:nvSpPr>
        <p:spPr/>
        <p:txBody>
          <a:bodyPr/>
          <a:lstStyle/>
          <a:p>
            <a:fld id="{9CA217EF-0505-4C33-BB20-8A8DF2039023}" type="slidenum">
              <a:rPr lang="en-US" smtClean="0"/>
              <a:pPr/>
              <a:t>55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
        <p:nvSpPr>
          <p:cNvPr id="6" name="Slayt Numarası Yer Tutucusu 5"/>
          <p:cNvSpPr>
            <a:spLocks noGrp="1"/>
          </p:cNvSpPr>
          <p:nvPr>
            <p:ph type="sldNum" sz="quarter" idx="12"/>
          </p:nvPr>
        </p:nvSpPr>
        <p:spPr/>
        <p:txBody>
          <a:bodyPr/>
          <a:lstStyle/>
          <a:p>
            <a:fld id="{9CA217EF-0505-4C33-BB20-8A8DF2039023}"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
        <p:nvSpPr>
          <p:cNvPr id="3" name="Slayt Numarası Yer Tutucusu 2"/>
          <p:cNvSpPr>
            <a:spLocks noGrp="1"/>
          </p:cNvSpPr>
          <p:nvPr>
            <p:ph type="sldNum" sz="quarter" idx="12"/>
          </p:nvPr>
        </p:nvSpPr>
        <p:spPr/>
        <p:txBody>
          <a:bodyPr/>
          <a:lstStyle/>
          <a:p>
            <a:fld id="{9CA217EF-0505-4C33-BB20-8A8DF2039023}" type="slidenum">
              <a:rPr lang="en-US" smtClean="0"/>
              <a:pPr/>
              <a:t>58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
        <p:nvSpPr>
          <p:cNvPr id="5" name="Slayt Numarası Yer Tutucusu 4"/>
          <p:cNvSpPr>
            <a:spLocks noGrp="1"/>
          </p:cNvSpPr>
          <p:nvPr>
            <p:ph type="sldNum" sz="quarter" idx="12"/>
          </p:nvPr>
        </p:nvSpPr>
        <p:spPr/>
        <p:txBody>
          <a:bodyPr/>
          <a:lstStyle/>
          <a:p>
            <a:fld id="{9CA217EF-0505-4C33-BB20-8A8DF2039023}" type="slidenum">
              <a:rPr lang="en-US" smtClean="0"/>
              <a:pPr/>
              <a:t>59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
        <p:nvSpPr>
          <p:cNvPr id="4" name="Slayt Numarası Yer Tutucusu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  </a:t>
            </a:r>
            <a:r>
              <a:rPr lang="en-US" dirty="0" smtClean="0">
                <a:latin typeface="Cambria Math" pitchFamily="18" charset="0"/>
                <a:ea typeface="Cambria Math" pitchFamily="18" charset="0"/>
              </a:rPr>
              <a:t>9 </a:t>
            </a:r>
            <a:r>
              <a:rPr lang="en-US" dirty="0" smtClean="0"/>
              <a:t>= </a:t>
            </a:r>
            <a:r>
              <a:rPr lang="en-US" dirty="0" smtClean="0">
                <a:latin typeface="Cambria Math" pitchFamily="18" charset="0"/>
                <a:ea typeface="Cambria Math" pitchFamily="18" charset="0"/>
              </a:rPr>
              <a:t>729</a:t>
            </a:r>
            <a:r>
              <a:rPr lang="en-US" dirty="0" smtClean="0"/>
              <a:t> such propositions.</a:t>
            </a:r>
          </a:p>
          <a:p>
            <a:r>
              <a:rPr lang="en-US" dirty="0" smtClean="0"/>
              <a:t>In the sample puzzle </a:t>
            </a:r>
            <a:r>
              <a:rPr lang="en-US" i="1" dirty="0" smtClean="0"/>
              <a:t>p</a:t>
            </a:r>
            <a:r>
              <a:rPr lang="en-US" dirty="0" smtClean="0"/>
              <a:t>(</a:t>
            </a:r>
            <a:r>
              <a:rPr lang="en-US" dirty="0" smtClean="0">
                <a:latin typeface="Cambria Math" pitchFamily="18" charset="0"/>
                <a:ea typeface="Cambria Math" pitchFamily="18" charset="0"/>
              </a:rPr>
              <a:t>5,1,6</a:t>
            </a:r>
            <a:r>
              <a:rPr lang="en-US" dirty="0" smtClean="0"/>
              <a:t>) is true, but </a:t>
            </a:r>
            <a:r>
              <a:rPr lang="en-US" i="1" dirty="0" smtClean="0"/>
              <a:t>p</a:t>
            </a:r>
            <a:r>
              <a:rPr lang="en-US" dirty="0" smtClean="0"/>
              <a:t>(</a:t>
            </a:r>
            <a:r>
              <a:rPr lang="en-US" dirty="0" smtClean="0">
                <a:latin typeface="Cambria Math" pitchFamily="18" charset="0"/>
                <a:ea typeface="Cambria Math" pitchFamily="18" charset="0"/>
              </a:rPr>
              <a:t>5</a:t>
            </a:r>
            <a:r>
              <a:rPr lang="en-US" dirty="0" smtClean="0"/>
              <a:t>,</a:t>
            </a:r>
            <a:r>
              <a:rPr lang="en-US" i="1" dirty="0" smtClean="0"/>
              <a:t>j</a:t>
            </a:r>
            <a:r>
              <a:rPr lang="en-US" dirty="0" smtClean="0"/>
              <a:t>,</a:t>
            </a:r>
            <a:r>
              <a:rPr lang="en-US" dirty="0" smtClean="0">
                <a:latin typeface="Cambria Math" pitchFamily="18" charset="0"/>
                <a:ea typeface="Cambria Math" pitchFamily="18" charset="0"/>
              </a:rPr>
              <a:t>6</a:t>
            </a:r>
            <a:r>
              <a:rPr lang="en-US" dirty="0" smtClean="0"/>
              <a:t>) is false for </a:t>
            </a:r>
            <a:r>
              <a:rPr lang="en-US" i="1" dirty="0" smtClean="0"/>
              <a:t>j </a:t>
            </a:r>
            <a:r>
              <a:rPr lang="en-US" dirty="0" smtClean="0"/>
              <a:t>= </a:t>
            </a:r>
            <a:r>
              <a:rPr lang="en-US" dirty="0" smtClean="0">
                <a:latin typeface="Cambria Math" pitchFamily="18" charset="0"/>
                <a:ea typeface="Cambria Math" pitchFamily="18" charset="0"/>
              </a:rPr>
              <a:t>2,3,…9</a:t>
            </a:r>
            <a:endParaRPr lang="en-US" dirty="0">
              <a:latin typeface="Cambria Math" pitchFamily="18" charset="0"/>
              <a:ea typeface="Cambria Math" pitchFamily="18" charset="0"/>
            </a:endParaRPr>
          </a:p>
        </p:txBody>
      </p:sp>
      <p:sp>
        <p:nvSpPr>
          <p:cNvPr id="4" name="Slayt Numarası Yer Tutucusu 3"/>
          <p:cNvSpPr>
            <a:spLocks noGrp="1"/>
          </p:cNvSpPr>
          <p:nvPr>
            <p:ph type="sldNum" sz="quarter" idx="12"/>
          </p:nvPr>
        </p:nvSpPr>
        <p:spPr/>
        <p:txBody>
          <a:bodyPr/>
          <a:lstStyle/>
          <a:p>
            <a:fld id="{9CA217EF-0505-4C33-BB20-8A8DF2039023}" type="slidenum">
              <a:rPr lang="en-US" smtClean="0"/>
              <a:pPr/>
              <a:t>60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err="1" smtClean="0"/>
              <a:t>p</a:t>
            </a:r>
            <a:r>
              <a:rPr lang="en-US" dirty="0" err="1"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61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62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a:t>
            </a:r>
            <a:r>
              <a:rPr lang="en-US" dirty="0" smtClean="0">
                <a:latin typeface="Cambria Math" pitchFamily="18" charset="0"/>
                <a:ea typeface="Cambria Math" pitchFamily="18" charset="0"/>
              </a:rPr>
              <a:t>729</a:t>
            </a:r>
            <a:r>
              <a:rPr lang="en-US" dirty="0" smtClean="0"/>
              <a:t>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63</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
        <p:nvSpPr>
          <p:cNvPr id="4" name="Slayt Numarası Yer Tutucusu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
        <p:nvSpPr>
          <p:cNvPr id="4" name="Slayt Numarası Yer Tutucusu 3"/>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
        <p:nvSpPr>
          <p:cNvPr id="4" name="Slayt Numarası Yer Tutucusu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7099</TotalTime>
  <Words>4467</Words>
  <Application>Microsoft Office PowerPoint</Application>
  <PresentationFormat>Ekran Gösterisi (4:3)</PresentationFormat>
  <Paragraphs>807</Paragraphs>
  <Slides>63</Slides>
  <Notes>0</Notes>
  <HiddenSlides>19</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63</vt:i4>
      </vt:variant>
    </vt:vector>
  </HeadingPairs>
  <TitlesOfParts>
    <vt:vector size="71" baseType="lpstr">
      <vt:lpstr>Cambria Math</vt:lpstr>
      <vt:lpstr>Symbol</vt:lpstr>
      <vt:lpstr>Arial</vt:lpstr>
      <vt:lpstr>Constantia</vt:lpstr>
      <vt:lpstr>Calibri</vt:lpstr>
      <vt:lpstr>Wingdings 2</vt:lpstr>
      <vt:lpstr>Wingdings</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Ali</cp:lastModifiedBy>
  <cp:revision>509</cp:revision>
  <cp:lastPrinted>2017-10-04T09:34:44Z</cp:lastPrinted>
  <dcterms:created xsi:type="dcterms:W3CDTF">2013-09-13T22:27:42Z</dcterms:created>
  <dcterms:modified xsi:type="dcterms:W3CDTF">2017-10-04T10:32:13Z</dcterms:modified>
</cp:coreProperties>
</file>