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14" d="100"/>
          <a:sy n="114"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3A1C593-65D0-4073-BCC9-577B9352EA97}" type="datetimeFigureOut">
              <a:rPr lang="en-US" smtClean="0"/>
              <a:t>5/7/2019</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194066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2320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7114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037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3A1C593-65D0-4073-BCC9-577B9352EA97}" type="datetimeFigureOut">
              <a:rPr lang="en-US" smtClean="0"/>
              <a:t>5/7/2019</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486238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162681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18533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3377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238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63A1C593-65D0-4073-BCC9-577B9352EA97}" type="datetimeFigureOut">
              <a:rPr lang="en-US" smtClean="0"/>
              <a:t>5/7/2019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9B618960-8005-486C-9A75-10CB2AAC16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4374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3A1C593-65D0-4073-BCC9-577B9352EA97}" type="datetimeFigureOut">
              <a:rPr lang="en-US" smtClean="0"/>
              <a:t>5/7/2019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9B618960-8005-486C-9A75-10CB2AAC16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224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5/7/2019</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57273925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cademia.edu/" TargetMode="External"/><Relationship Id="rId2" Type="http://schemas.openxmlformats.org/officeDocument/2006/relationships/hyperlink" Target="http://www.sakarya.edu.tr/" TargetMode="External"/><Relationship Id="rId1" Type="http://schemas.openxmlformats.org/officeDocument/2006/relationships/slideLayout" Target="../slideLayouts/slideLayout2.xml"/><Relationship Id="rId5" Type="http://schemas.openxmlformats.org/officeDocument/2006/relationships/hyperlink" Target="http://dergipark.gov.tr/" TargetMode="External"/><Relationship Id="rId4" Type="http://schemas.openxmlformats.org/officeDocument/2006/relationships/hyperlink" Target="http://earsiv.sehir.edu.tr:8080/xml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3" name="Rectangle 22">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5353249" y="1348844"/>
            <a:ext cx="5716338" cy="3042706"/>
          </a:xfrm>
        </p:spPr>
        <p:txBody>
          <a:bodyPr>
            <a:normAutofit/>
          </a:bodyPr>
          <a:lstStyle/>
          <a:p>
            <a:r>
              <a:rPr lang="tr-TR" sz="6000"/>
              <a:t>MİSKİNLER tEKKESİ</a:t>
            </a:r>
            <a:endParaRPr lang="en-US" sz="6000"/>
          </a:p>
        </p:txBody>
      </p:sp>
      <p:sp>
        <p:nvSpPr>
          <p:cNvPr id="3" name="Subtitle 2"/>
          <p:cNvSpPr>
            <a:spLocks noGrp="1"/>
          </p:cNvSpPr>
          <p:nvPr>
            <p:ph type="subTitle" idx="1"/>
          </p:nvPr>
        </p:nvSpPr>
        <p:spPr>
          <a:xfrm>
            <a:off x="5533786" y="4682062"/>
            <a:ext cx="5355264" cy="950976"/>
          </a:xfrm>
        </p:spPr>
        <p:txBody>
          <a:bodyPr>
            <a:normAutofit/>
          </a:bodyPr>
          <a:lstStyle/>
          <a:p>
            <a:pPr>
              <a:spcAft>
                <a:spcPts val="600"/>
              </a:spcAft>
            </a:pPr>
            <a:r>
              <a:rPr lang="tr-TR" dirty="0"/>
              <a:t>Hüseyin Kerem Mican</a:t>
            </a:r>
          </a:p>
          <a:p>
            <a:pPr>
              <a:spcAft>
                <a:spcPts val="600"/>
              </a:spcAft>
            </a:pPr>
            <a:r>
              <a:rPr lang="tr-TR" dirty="0"/>
              <a:t>UNI 111 05 - 2019</a:t>
            </a:r>
            <a:endParaRPr lang="en-US" dirty="0"/>
          </a:p>
        </p:txBody>
      </p:sp>
      <p:sp>
        <p:nvSpPr>
          <p:cNvPr id="25" name="Rectangle 2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pic>
        <p:nvPicPr>
          <p:cNvPr id="5" name="Resim 4" descr="kitap, metin içeren bir resim&#10;&#10;Açıklama otomatik olarak oluşturuldu">
            <a:extLst>
              <a:ext uri="{FF2B5EF4-FFF2-40B4-BE49-F238E27FC236}">
                <a16:creationId xmlns:a16="http://schemas.microsoft.com/office/drawing/2014/main" id="{E5D52572-5CE6-43B1-8B31-F10B4AA1F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83" y="1225575"/>
            <a:ext cx="3064241" cy="4424897"/>
          </a:xfrm>
          <a:prstGeom prst="rect">
            <a:avLst/>
          </a:prstGeom>
        </p:spPr>
      </p:pic>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3322CEC6-CB7E-41C8-89B7-1022C21D0956}"/>
              </a:ext>
            </a:extLst>
          </p:cNvPr>
          <p:cNvSpPr>
            <a:spLocks noGrp="1"/>
          </p:cNvSpPr>
          <p:nvPr>
            <p:ph type="title"/>
          </p:nvPr>
        </p:nvSpPr>
        <p:spPr>
          <a:xfrm>
            <a:off x="687754" y="875324"/>
            <a:ext cx="3536510" cy="5093520"/>
          </a:xfrm>
        </p:spPr>
        <p:txBody>
          <a:bodyPr>
            <a:normAutofit/>
          </a:bodyPr>
          <a:lstStyle/>
          <a:p>
            <a:pPr algn="ctr"/>
            <a:r>
              <a:rPr lang="tr-TR" sz="4400" dirty="0"/>
              <a:t>Reşat Nuri Güntekin Kimdir?</a:t>
            </a:r>
            <a:endParaRPr lang="en-US" sz="4400" dirty="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4F86A411-7588-4141-B3DB-94A9E5ADDC0F}"/>
              </a:ext>
            </a:extLst>
          </p:cNvPr>
          <p:cNvSpPr>
            <a:spLocks noGrp="1"/>
          </p:cNvSpPr>
          <p:nvPr>
            <p:ph idx="1"/>
          </p:nvPr>
        </p:nvSpPr>
        <p:spPr>
          <a:xfrm>
            <a:off x="5478124" y="559477"/>
            <a:ext cx="5647076" cy="5475563"/>
          </a:xfrm>
        </p:spPr>
        <p:txBody>
          <a:bodyPr anchor="ctr">
            <a:normAutofit/>
          </a:bodyPr>
          <a:lstStyle/>
          <a:p>
            <a:r>
              <a:rPr lang="tr-TR" sz="2000" dirty="0"/>
              <a:t>Reşat Nuri Güntekin, Anadolu insanının yaşantısını yalın süssüz bir dille dile getiren bir yazardır.</a:t>
            </a:r>
          </a:p>
          <a:p>
            <a:r>
              <a:rPr lang="tr-TR" sz="2000" dirty="0"/>
              <a:t>1889’da İstanbul’da doğdu. Edebiyat fakültesini bitirdi. Liselerde öğretmenlik, müdürlük, Milli Eğitim Müfettişliği, Paris Kültür Ataşeliği yaptı. UNESCO’da Türkiye’yi temsil etti. Romanları, hikayeleri, tiyatro eserlerinin yanı sıra çeşitli çevirileri de vardır.</a:t>
            </a:r>
          </a:p>
        </p:txBody>
      </p:sp>
    </p:spTree>
    <p:extLst>
      <p:ext uri="{BB962C8B-B14F-4D97-AF65-F5344CB8AC3E}">
        <p14:creationId xmlns:p14="http://schemas.microsoft.com/office/powerpoint/2010/main" val="266891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a:t>Miskinler Tekkesi Neyi Anlatır?</a:t>
            </a:r>
            <a:endParaRPr lang="en-US" sz="440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4" y="559477"/>
            <a:ext cx="5647076" cy="5475563"/>
          </a:xfrm>
        </p:spPr>
        <p:txBody>
          <a:bodyPr anchor="ctr">
            <a:normAutofit/>
          </a:bodyPr>
          <a:lstStyle/>
          <a:p>
            <a:r>
              <a:rPr lang="tr-TR" sz="2000"/>
              <a:t>Miskinler Tekkesi, Padişah II. Mahmut’a yakınlığıyla tanınan Kocabaş Kazasker Şemsettin Molla’nın torununun hayatını konu alır. Padişah’ın ekmek kırıntılarının özel kutularda saklandığı bir ortamda padişah dilencisi bir dedenin torunu olan, Meşrutiyet ve Cumhuriyet dönemlerinde yaşayan roman kahramanımız dilenciliği kendine meslek edinir.</a:t>
            </a:r>
            <a:endParaRPr lang="en-US" sz="2000"/>
          </a:p>
        </p:txBody>
      </p:sp>
    </p:spTree>
    <p:extLst>
      <p:ext uri="{BB962C8B-B14F-4D97-AF65-F5344CB8AC3E}">
        <p14:creationId xmlns:p14="http://schemas.microsoft.com/office/powerpoint/2010/main" val="285587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a:t>Neden Miskinler Tekkesi?</a:t>
            </a:r>
            <a:endParaRPr lang="en-US" sz="440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4" y="559477"/>
            <a:ext cx="5647076" cy="5475563"/>
          </a:xfrm>
        </p:spPr>
        <p:txBody>
          <a:bodyPr anchor="ctr">
            <a:normAutofit/>
          </a:bodyPr>
          <a:lstStyle/>
          <a:p>
            <a:r>
              <a:rPr lang="tr-TR" sz="2000" dirty="0"/>
              <a:t>Kitap Cumhuriyet – Meşrutiyet döneminde geçiyor ve bir karakter üzerinde duruyor. Önceki makalelerde de gördüğümüz gibi Batı’nın çalışkanlığı ve Doğu’nun tembelliğini konu ediniyor. Ama bunu açık bir çatışma şeklinde değil de daha çok üstü kapalı bir şekilde anlatıyor.</a:t>
            </a:r>
          </a:p>
        </p:txBody>
      </p:sp>
    </p:spTree>
    <p:extLst>
      <p:ext uri="{BB962C8B-B14F-4D97-AF65-F5344CB8AC3E}">
        <p14:creationId xmlns:p14="http://schemas.microsoft.com/office/powerpoint/2010/main" val="214058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a:t>Ödevin muhtemel başlıkları:</a:t>
            </a:r>
            <a:endParaRPr lang="en-US" sz="440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4" y="559477"/>
            <a:ext cx="5647076" cy="5475563"/>
          </a:xfrm>
        </p:spPr>
        <p:txBody>
          <a:bodyPr anchor="ctr">
            <a:normAutofit/>
          </a:bodyPr>
          <a:lstStyle/>
          <a:p>
            <a:r>
              <a:rPr lang="tr-TR" sz="2000" dirty="0"/>
              <a:t>I. Miskinler Tekkesi Romanın Teknik Bakımından İncelemesi</a:t>
            </a:r>
          </a:p>
          <a:p>
            <a:pPr marL="0" indent="0">
              <a:buNone/>
            </a:pPr>
            <a:r>
              <a:rPr lang="tr-TR" sz="2000" dirty="0"/>
              <a:t>   a) Karakterlerin Analizi</a:t>
            </a:r>
          </a:p>
          <a:p>
            <a:pPr marL="0" indent="0">
              <a:buNone/>
            </a:pPr>
            <a:r>
              <a:rPr lang="tr-TR" sz="2000" dirty="0"/>
              <a:t>   b) Anlatıcı ve Bakış Açısı</a:t>
            </a:r>
          </a:p>
          <a:p>
            <a:pPr marL="0" indent="0">
              <a:buNone/>
            </a:pPr>
            <a:r>
              <a:rPr lang="tr-TR" sz="2000" dirty="0"/>
              <a:t>   c) Dil ve Üslup</a:t>
            </a:r>
          </a:p>
          <a:p>
            <a:r>
              <a:rPr lang="tr-TR" sz="2000" dirty="0"/>
              <a:t>II. Doğu’da Dilencilik ve Başkarakterle İlişkisi</a:t>
            </a:r>
          </a:p>
          <a:p>
            <a:r>
              <a:rPr lang="tr-TR" sz="2000" dirty="0"/>
              <a:t>III. Miskinler Tekkesi Romanında Doğu ve Batı</a:t>
            </a:r>
            <a:endParaRPr lang="en-US" sz="2000" dirty="0"/>
          </a:p>
        </p:txBody>
      </p:sp>
    </p:spTree>
    <p:extLst>
      <p:ext uri="{BB962C8B-B14F-4D97-AF65-F5344CB8AC3E}">
        <p14:creationId xmlns:p14="http://schemas.microsoft.com/office/powerpoint/2010/main" val="260698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p:txBody>
          <a:bodyPr/>
          <a:lstStyle/>
          <a:p>
            <a:r>
              <a:rPr lang="tr-TR" dirty="0"/>
              <a:t>Kitap hakkında birkaç önerme:</a:t>
            </a:r>
            <a:endParaRPr lang="en-US" dirty="0"/>
          </a:p>
        </p:txBody>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p:txBody>
          <a:bodyPr/>
          <a:lstStyle/>
          <a:p>
            <a:r>
              <a:rPr lang="tr-TR" dirty="0"/>
              <a:t>Kitabın dili ve üslubu daha basit olabilirdi.</a:t>
            </a:r>
          </a:p>
          <a:p>
            <a:r>
              <a:rPr lang="tr-TR" dirty="0"/>
              <a:t>Çoğu cümleler gereksiz uzun ve yoğunlukta.</a:t>
            </a:r>
          </a:p>
          <a:p>
            <a:r>
              <a:rPr lang="tr-TR" dirty="0"/>
              <a:t>Kitabın sonlarına doğru konu, ana fikirden uzaklaşmış bir şekilde ilerlemekte.</a:t>
            </a:r>
          </a:p>
          <a:p>
            <a:r>
              <a:rPr lang="tr-TR" dirty="0"/>
              <a:t>«Doğu’nun </a:t>
            </a:r>
            <a:r>
              <a:rPr lang="tr-TR" dirty="0" err="1"/>
              <a:t>tembelliği»’ne</a:t>
            </a:r>
            <a:r>
              <a:rPr lang="tr-TR" dirty="0"/>
              <a:t> çok üstü kapalı bir şekilde değiniyor.</a:t>
            </a:r>
          </a:p>
          <a:p>
            <a:endParaRPr lang="en-US" dirty="0"/>
          </a:p>
        </p:txBody>
      </p:sp>
    </p:spTree>
    <p:extLst>
      <p:ext uri="{BB962C8B-B14F-4D97-AF65-F5344CB8AC3E}">
        <p14:creationId xmlns:p14="http://schemas.microsoft.com/office/powerpoint/2010/main" val="130415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p:txBody>
          <a:bodyPr/>
          <a:lstStyle/>
          <a:p>
            <a:r>
              <a:rPr lang="tr-TR" dirty="0"/>
              <a:t>Kaynakça</a:t>
            </a:r>
            <a:endParaRPr lang="en-US" dirty="0"/>
          </a:p>
        </p:txBody>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p:txBody>
          <a:bodyPr>
            <a:normAutofit/>
          </a:bodyPr>
          <a:lstStyle/>
          <a:p>
            <a:r>
              <a:rPr lang="tr-TR" dirty="0"/>
              <a:t>Gürbüz, A. (2014). </a:t>
            </a:r>
            <a:r>
              <a:rPr lang="tr-TR" i="1" dirty="0"/>
              <a:t>REŞAT NURİ GÜNTEKİN’İN MİSKİNLER TEKKESİ ROMANINDA DİLENCİLİK ALGISI. </a:t>
            </a:r>
            <a:r>
              <a:rPr lang="tr-TR" dirty="0"/>
              <a:t>Erişim tarihi: 2 Nisan 2019, </a:t>
            </a:r>
            <a:r>
              <a:rPr lang="tr-TR" u="sng" dirty="0">
                <a:hlinkClick r:id="rId2"/>
              </a:rPr>
              <a:t>http://www.sakarya.edu.tr</a:t>
            </a:r>
            <a:r>
              <a:rPr lang="tr-TR" dirty="0"/>
              <a:t>. </a:t>
            </a:r>
          </a:p>
          <a:p>
            <a:r>
              <a:rPr lang="tr-TR" dirty="0"/>
              <a:t>Haşim. A. (2015). “Dilenci Estetiği”, </a:t>
            </a:r>
            <a:r>
              <a:rPr lang="tr-TR" i="1" dirty="0"/>
              <a:t>Frankfurt Seyahatnamesi </a:t>
            </a:r>
            <a:r>
              <a:rPr lang="tr-TR" dirty="0"/>
              <a:t>içinde sf. 53-54</a:t>
            </a:r>
            <a:r>
              <a:rPr lang="tr-TR" i="1" dirty="0"/>
              <a:t>. </a:t>
            </a:r>
            <a:r>
              <a:rPr lang="tr-TR" dirty="0"/>
              <a:t>Yapı Kredi Yayınları.</a:t>
            </a:r>
          </a:p>
          <a:p>
            <a:r>
              <a:rPr lang="tr-TR" dirty="0"/>
              <a:t>Özkan, B. (</a:t>
            </a:r>
            <a:r>
              <a:rPr lang="tr-TR" dirty="0" err="1"/>
              <a:t>t.y</a:t>
            </a:r>
            <a:r>
              <a:rPr lang="tr-TR" dirty="0"/>
              <a:t>). </a:t>
            </a:r>
            <a:r>
              <a:rPr lang="tr-TR" i="1" dirty="0"/>
              <a:t>EDEBİYAT KULİSİNDE REŞAT NURİ GÜNTEKİN</a:t>
            </a:r>
            <a:r>
              <a:rPr lang="tr-TR" dirty="0"/>
              <a:t>. Erişim tarihi: 2 Nisan 2019, </a:t>
            </a:r>
            <a:r>
              <a:rPr lang="tr-TR" u="sng" dirty="0">
                <a:hlinkClick r:id="rId3"/>
              </a:rPr>
              <a:t>https://www.academia.edu</a:t>
            </a:r>
            <a:r>
              <a:rPr lang="tr-TR" dirty="0"/>
              <a:t>.</a:t>
            </a:r>
          </a:p>
          <a:p>
            <a:r>
              <a:rPr lang="tr-TR" dirty="0"/>
              <a:t>Safa, P. (2016). </a:t>
            </a:r>
            <a:r>
              <a:rPr lang="tr-TR" i="1" dirty="0"/>
              <a:t>20. Asır Avrupa ve Biz. </a:t>
            </a:r>
            <a:r>
              <a:rPr lang="tr-TR" dirty="0"/>
              <a:t>İstanbul:</a:t>
            </a:r>
            <a:r>
              <a:rPr lang="tr-TR" i="1" dirty="0"/>
              <a:t> </a:t>
            </a:r>
            <a:r>
              <a:rPr lang="tr-TR" dirty="0" err="1"/>
              <a:t>Ötüken</a:t>
            </a:r>
            <a:r>
              <a:rPr lang="tr-TR" dirty="0"/>
              <a:t> Yayınları.</a:t>
            </a:r>
          </a:p>
          <a:p>
            <a:r>
              <a:rPr lang="tr-TR" dirty="0"/>
              <a:t>Safa, P. (1976). </a:t>
            </a:r>
            <a:r>
              <a:rPr lang="tr-TR" i="1" dirty="0"/>
              <a:t>Doğu Batı Sentezi</a:t>
            </a:r>
            <a:r>
              <a:rPr lang="tr-TR" dirty="0"/>
              <a:t>. İstanbul: Yağmur Yayınları.</a:t>
            </a:r>
          </a:p>
          <a:p>
            <a:r>
              <a:rPr lang="tr-TR" dirty="0"/>
              <a:t>Toros, T. (1946). </a:t>
            </a:r>
            <a:r>
              <a:rPr lang="tr-TR" i="1" dirty="0"/>
              <a:t>Yeni bir romana dair</a:t>
            </a:r>
            <a:r>
              <a:rPr lang="tr-TR" dirty="0"/>
              <a:t>. Erişim tarihi: 2 Nisan 2019, </a:t>
            </a:r>
            <a:r>
              <a:rPr lang="tr-TR" u="sng" dirty="0">
                <a:hlinkClick r:id="rId4"/>
              </a:rPr>
              <a:t>http://earsiv.sehir.edu.tr:8080/</a:t>
            </a:r>
            <a:r>
              <a:rPr lang="tr-TR" u="sng" dirty="0" err="1">
                <a:hlinkClick r:id="rId4"/>
              </a:rPr>
              <a:t>xmlui</a:t>
            </a:r>
            <a:r>
              <a:rPr lang="tr-TR" u="sng" dirty="0">
                <a:hlinkClick r:id="rId4"/>
              </a:rPr>
              <a:t>/</a:t>
            </a:r>
            <a:r>
              <a:rPr lang="tr-TR" dirty="0"/>
              <a:t>. </a:t>
            </a:r>
          </a:p>
          <a:p>
            <a:r>
              <a:rPr lang="tr-TR" dirty="0"/>
              <a:t>Yıldırım, Z. (2017), </a:t>
            </a:r>
            <a:r>
              <a:rPr lang="tr-TR" i="1" dirty="0"/>
              <a:t>REŞAT NURİ GÜNTEKİN’İN MİSKİNLER TEKKESİ ROMANINDA YAPI. </a:t>
            </a:r>
            <a:r>
              <a:rPr lang="tr-TR" dirty="0"/>
              <a:t>Erişim tarihi: 2 Nisan 2019</a:t>
            </a:r>
            <a:r>
              <a:rPr lang="tr-TR" i="1" dirty="0"/>
              <a:t>,</a:t>
            </a:r>
            <a:r>
              <a:rPr lang="tr-TR" dirty="0"/>
              <a:t> </a:t>
            </a:r>
            <a:r>
              <a:rPr lang="tr-TR" u="sng" dirty="0">
                <a:hlinkClick r:id="rId5"/>
              </a:rPr>
              <a:t>http://dergipark.gov.tr</a:t>
            </a:r>
            <a:r>
              <a:rPr lang="tr-TR" dirty="0"/>
              <a:t>.</a:t>
            </a:r>
            <a:endParaRPr lang="en-US" dirty="0"/>
          </a:p>
        </p:txBody>
      </p:sp>
    </p:spTree>
    <p:extLst>
      <p:ext uri="{BB962C8B-B14F-4D97-AF65-F5344CB8AC3E}">
        <p14:creationId xmlns:p14="http://schemas.microsoft.com/office/powerpoint/2010/main" val="3374502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bu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otalTime>589</TotalTime>
  <Words>439</Words>
  <Application>Microsoft Office PowerPoint</Application>
  <PresentationFormat>Geniş ekran</PresentationFormat>
  <Paragraphs>30</Paragraphs>
  <Slides>7</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7</vt:i4>
      </vt:variant>
    </vt:vector>
  </HeadingPairs>
  <TitlesOfParts>
    <vt:vector size="9" baseType="lpstr">
      <vt:lpstr>Garamond</vt:lpstr>
      <vt:lpstr>Sabun</vt:lpstr>
      <vt:lpstr>MİSKİNLER tEKKESİ</vt:lpstr>
      <vt:lpstr>Reşat Nuri Güntekin Kimdir?</vt:lpstr>
      <vt:lpstr>Miskinler Tekkesi Neyi Anlatır?</vt:lpstr>
      <vt:lpstr>Neden Miskinler Tekkesi?</vt:lpstr>
      <vt:lpstr>Ödevin muhtemel başlıkları:</vt:lpstr>
      <vt:lpstr>Kitap hakkında birkaç önerme:</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MİSKİNLER tEKKESİ</dc:title>
  <dc:creator>Hüseyin Mican</dc:creator>
  <cp:lastModifiedBy>Hüseyin Mican</cp:lastModifiedBy>
  <cp:revision>15</cp:revision>
  <dcterms:created xsi:type="dcterms:W3CDTF">2019-04-09T18:50:00Z</dcterms:created>
  <dcterms:modified xsi:type="dcterms:W3CDTF">2019-05-07T09:39:13Z</dcterms:modified>
</cp:coreProperties>
</file>