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0"/>
    <a:srgbClr val="00FF00"/>
    <a:srgbClr val="AAB20A"/>
    <a:srgbClr val="8E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1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5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E97136C9-F107-7DF7-B5E9-9214DFF888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61F501-9C6E-5D00-2789-8B000C0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869172" cy="1023418"/>
          </a:xfrm>
        </p:spPr>
        <p:txBody>
          <a:bodyPr>
            <a:noAutofit/>
          </a:bodyPr>
          <a:lstStyle/>
          <a:p>
            <a:r>
              <a:rPr kumimoji="1" lang="en-US" altLang="ja-JP" sz="4400" b="1" dirty="0">
                <a:ln w="25400">
                  <a:solidFill>
                    <a:srgbClr val="FFFF00">
                      <a:alpha val="80000"/>
                    </a:srgbClr>
                  </a:solidFill>
                </a:ln>
                <a:solidFill>
                  <a:schemeClr val="accent2">
                    <a:lumMod val="50000"/>
                    <a:alpha val="69000"/>
                  </a:schemeClr>
                </a:solidFill>
                <a:effectLst>
                  <a:glow rad="571500">
                    <a:schemeClr val="accent6">
                      <a:lumMod val="75000"/>
                      <a:alpha val="70000"/>
                    </a:schemeClr>
                  </a:glow>
                  <a:reflection blurRad="76200" stA="44000" endPos="65000" dist="63500" dir="5400000" sy="-100000" algn="bl" rotWithShape="0"/>
                </a:effectLst>
                <a:latin typeface="Viner Hand ITC" panose="03070502030502020203" pitchFamily="66" charset="0"/>
                <a:ea typeface="BIZ UDPゴシック" panose="020B0400000000000000" pitchFamily="50" charset="-128"/>
              </a:rPr>
              <a:t>DEVASTATED CITY</a:t>
            </a:r>
            <a:endParaRPr kumimoji="1" lang="ja-JP" altLang="en-US" sz="4400" dirty="0">
              <a:ln w="25400">
                <a:solidFill>
                  <a:srgbClr val="FFFF00">
                    <a:alpha val="80000"/>
                  </a:srgbClr>
                </a:solidFill>
              </a:ln>
              <a:solidFill>
                <a:schemeClr val="accent2">
                  <a:lumMod val="50000"/>
                  <a:alpha val="69000"/>
                </a:schemeClr>
              </a:solidFill>
              <a:effectLst>
                <a:glow rad="571500">
                  <a:schemeClr val="accent6">
                    <a:lumMod val="75000"/>
                    <a:alpha val="70000"/>
                  </a:schemeClr>
                </a:glow>
                <a:reflection blurRad="76200" stA="44000" endPos="65000" dist="63500" dir="5400000" sy="-100000" algn="bl" rotWithShape="0"/>
              </a:effectLst>
              <a:latin typeface="Viner Hand ITC" panose="03070502030502020203" pitchFamily="66" charset="0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66079-B84A-61EC-1B65-0E168A701B14}"/>
              </a:ext>
            </a:extLst>
          </p:cNvPr>
          <p:cNvSpPr txBox="1"/>
          <p:nvPr/>
        </p:nvSpPr>
        <p:spPr>
          <a:xfrm>
            <a:off x="275148" y="875610"/>
            <a:ext cx="4514566" cy="584775"/>
          </a:xfrm>
          <a:prstGeom prst="rect">
            <a:avLst/>
          </a:prstGeom>
          <a:noFill/>
          <a:effectLst>
            <a:glow rad="127000">
              <a:schemeClr val="tx2">
                <a:lumMod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チーム</a:t>
            </a:r>
            <a:r>
              <a:rPr kumimoji="1" lang="en-US" altLang="ja-JP" sz="16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1600" b="1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羽鳥健作</a:t>
            </a:r>
            <a:r>
              <a:rPr kumimoji="1" lang="ja-JP" altLang="en-US" sz="1600" b="1" dirty="0"/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片桐翔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鈴木琉也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大野莉緒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開地碧音</a:t>
            </a:r>
            <a:endParaRPr kumimoji="1" lang="en-US" altLang="ja-JP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2F167B-6924-C4DE-63FF-4F7E9194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5009">
            <a:off x="9044368" y="353211"/>
            <a:ext cx="3054660" cy="1718246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DF5F6EF6-3CB1-459D-C8D2-59CC615D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398">
            <a:off x="8526802" y="4646374"/>
            <a:ext cx="3093979" cy="1736322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85C99A-A8FB-3F26-5E5F-DEB7B7835EB0}"/>
              </a:ext>
            </a:extLst>
          </p:cNvPr>
          <p:cNvSpPr txBox="1"/>
          <p:nvPr/>
        </p:nvSpPr>
        <p:spPr>
          <a:xfrm rot="21055200">
            <a:off x="3901702" y="4432384"/>
            <a:ext cx="5087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 w="12700">
                  <a:solidFill>
                    <a:srgbClr val="00FF00"/>
                  </a:solidFill>
                </a:ln>
                <a:solidFill>
                  <a:schemeClr val="bg1"/>
                </a:solidFill>
                <a:effectLst>
                  <a:glow rad="139700">
                    <a:srgbClr val="FFFF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一日が終わるまでに必要な物を全て集めよう！！</a:t>
            </a:r>
          </a:p>
        </p:txBody>
      </p:sp>
      <p:pic>
        <p:nvPicPr>
          <p:cNvPr id="1026" name="Picture 2" descr="マッチ | 無料イラスト＆かわいいフリー素材集 ねこ画伯コハクちゃん">
            <a:extLst>
              <a:ext uri="{FF2B5EF4-FFF2-40B4-BE49-F238E27FC236}">
                <a16:creationId xmlns:a16="http://schemas.microsoft.com/office/drawing/2014/main" id="{E3A05B40-B2DF-6EA8-A916-88CCD856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31" y="5475876"/>
            <a:ext cx="1005899" cy="100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食料品 - イラスト無料フリー素材サイトのイラストレイン">
            <a:extLst>
              <a:ext uri="{FF2B5EF4-FFF2-40B4-BE49-F238E27FC236}">
                <a16:creationId xmlns:a16="http://schemas.microsoft.com/office/drawing/2014/main" id="{9BBE6680-3B1E-9194-E1C9-7626DFF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63" y="5270491"/>
            <a:ext cx="1197547" cy="11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救急箱・薬箱のイラスト">
            <a:extLst>
              <a:ext uri="{FF2B5EF4-FFF2-40B4-BE49-F238E27FC236}">
                <a16:creationId xmlns:a16="http://schemas.microsoft.com/office/drawing/2014/main" id="{90DDFB5E-B5C8-49C6-D5CA-571E2969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51" y="5135691"/>
            <a:ext cx="1256545" cy="12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1129A0-8DC7-749E-1F08-1A5C48B7F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4"/>
          <a:stretch/>
        </p:blipFill>
        <p:spPr bwMode="auto">
          <a:xfrm rot="1816116">
            <a:off x="2558226" y="3698705"/>
            <a:ext cx="78774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014442-E3AB-D6F3-6BE5-8A4DF4138706}"/>
              </a:ext>
            </a:extLst>
          </p:cNvPr>
          <p:cNvSpPr txBox="1"/>
          <p:nvPr/>
        </p:nvSpPr>
        <p:spPr>
          <a:xfrm rot="404675">
            <a:off x="142404" y="3007502"/>
            <a:ext cx="49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127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190500">
                    <a:srgbClr val="FF00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迫りくる敵を魔法で倒す！！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2D423BD-D7F8-2BA4-FDC5-FAD094AF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262">
            <a:off x="2167387" y="4487381"/>
            <a:ext cx="1028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AB311F5-1311-E87F-54BD-7D3C75D383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169">
            <a:off x="6275873" y="229085"/>
            <a:ext cx="2568414" cy="1445201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0CD1CA-1D83-339B-9C06-3892AD2A2F84}"/>
              </a:ext>
            </a:extLst>
          </p:cNvPr>
          <p:cNvSpPr txBox="1"/>
          <p:nvPr/>
        </p:nvSpPr>
        <p:spPr>
          <a:xfrm>
            <a:off x="3464584" y="1810537"/>
            <a:ext cx="531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n w="15875"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190500">
                    <a:schemeClr val="bg1">
                      <a:lumMod val="50000"/>
                      <a:lumOff val="50000"/>
                    </a:schemeClr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荒廃した街を一人で探索</a:t>
            </a:r>
            <a:endParaRPr kumimoji="1" lang="en-US" altLang="ja-JP" sz="3600" b="1" dirty="0">
              <a:ln w="15875"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190500">
                  <a:schemeClr val="bg1">
                    <a:lumMod val="50000"/>
                    <a:lumOff val="50000"/>
                  </a:schemeClr>
                </a:glo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2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F2136B05-66A0-959A-6F3E-C08EF9D5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167526" y="3675492"/>
            <a:ext cx="2259322" cy="1267918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89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284</TotalTime>
  <Words>46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HGP創英ﾌﾟﾚｾﾞﾝｽEB</vt:lpstr>
      <vt:lpstr>Arial</vt:lpstr>
      <vt:lpstr>Calisto MT</vt:lpstr>
      <vt:lpstr>Viner Hand ITC</vt:lpstr>
      <vt:lpstr>Wingdings 2</vt:lpstr>
      <vt:lpstr>石版</vt:lpstr>
      <vt:lpstr>DEVASTATED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開地　碧音</dc:creator>
  <cp:lastModifiedBy>開地　碧音</cp:lastModifiedBy>
  <cp:revision>5</cp:revision>
  <dcterms:created xsi:type="dcterms:W3CDTF">2024-11-27T05:17:56Z</dcterms:created>
  <dcterms:modified xsi:type="dcterms:W3CDTF">2025-01-14T06:34:52Z</dcterms:modified>
</cp:coreProperties>
</file>