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404"/>
    <a:srgbClr val="AAB20A"/>
    <a:srgbClr val="004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828" y="1718931"/>
            <a:ext cx="11738344" cy="2710542"/>
          </a:xfrm>
        </p:spPr>
        <p:txBody>
          <a:bodyPr>
            <a:noAutofit/>
          </a:bodyPr>
          <a:lstStyle/>
          <a:p>
            <a:r>
              <a:rPr kumimoji="1" lang="en-US" altLang="ja-JP" sz="9600" b="1" dirty="0">
                <a:ln w="5715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33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9600" b="1" dirty="0">
              <a:ln w="5715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33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6728868" y="5043572"/>
            <a:ext cx="5318876" cy="646331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チーム</a:t>
            </a:r>
            <a:r>
              <a:rPr kumimoji="1" lang="en-US" altLang="ja-JP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b="1" dirty="0"/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0E5AFFE5-7FC0-3498-49E7-D336C40377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FD11-66BB-FC09-014B-B0A54E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</a:t>
            </a:r>
            <a:endParaRPr kumimoji="1" lang="ja-JP" altLang="en-US" sz="6600" dirty="0">
              <a:ln w="28575">
                <a:solidFill>
                  <a:srgbClr val="AAB20A"/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BE209-C2C1-6003-981E-AA956CB0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1111"/>
            <a:ext cx="10353762" cy="457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kumimoji="1"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ステージの概要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895EC9-F51B-8CAC-C70F-B0104CE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151">
            <a:off x="-205189" y="330879"/>
            <a:ext cx="3933969" cy="2212857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336AFC-1879-70E9-910E-9A1ABC4F07AC}"/>
              </a:ext>
            </a:extLst>
          </p:cNvPr>
          <p:cNvSpPr txBox="1"/>
          <p:nvPr/>
        </p:nvSpPr>
        <p:spPr>
          <a:xfrm>
            <a:off x="1536372" y="2937802"/>
            <a:ext cx="9108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アンデッドに支配された街を取り返す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現代の街並みが荒廃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魔法が使えるキャラクター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056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7F8C6C0E-DC12-F4FD-F37C-803B5F00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6817106" y="4252155"/>
            <a:ext cx="3748151" cy="210344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5E378548-0094-75F5-9DD4-A7230D5182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7F446840-93A4-7E68-5473-C2CF60A8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303">
            <a:off x="-476858" y="215205"/>
            <a:ext cx="4107956" cy="2311474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90FC-9D27-E315-D744-2D709EE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0493"/>
            <a:ext cx="10353762" cy="970450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ステージ、キャラの特徴</a:t>
            </a:r>
            <a:endParaRPr kumimoji="1" lang="ja-JP" altLang="en-US" sz="4800" dirty="0">
              <a:ln w="63500">
                <a:solidFill>
                  <a:srgbClr val="AAB20A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5126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DC4A4496-E536-AEBD-46F8-262F189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470">
            <a:off x="7581232" y="4386329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E867A-C0BE-9BDE-B195-8CF085DD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6861"/>
            <a:ext cx="10353762" cy="34278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荒廃している雰囲気を出す</a:t>
            </a: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キャラクターそれぞれのモーションにこだわる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魔法によるエフェクトを頑張る</a:t>
            </a:r>
          </a:p>
        </p:txBody>
      </p:sp>
    </p:spTree>
    <p:extLst>
      <p:ext uri="{BB962C8B-B14F-4D97-AF65-F5344CB8AC3E}">
        <p14:creationId xmlns:p14="http://schemas.microsoft.com/office/powerpoint/2010/main" val="3925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B8E57E83-65AB-C7FB-A9B4-E94D18A01E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3B475F7-1211-652E-C7AE-26A55C2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アピールポイント</a:t>
            </a:r>
          </a:p>
        </p:txBody>
      </p:sp>
      <p:pic>
        <p:nvPicPr>
          <p:cNvPr id="6152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483BC64E-18B0-A02B-215B-1D9F024B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95">
            <a:off x="7571017" y="1931235"/>
            <a:ext cx="4467582" cy="250718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56C97784-C216-7B2E-1DF9-17718F2D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228">
            <a:off x="989479" y="4294180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9F4B0-300E-7CD2-4E88-8EF82BF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不気味さ、怖さ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モーションやエフェクトのカッコよさ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66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92F8D224-98DB-4CA9-819A-17AEE5CB9A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75B27C3E-A30C-4116-BE17-81F16320F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450361"/>
            <a:ext cx="9440034" cy="319784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37E053-9BD1-4230-8D1E-5893550FFCB1}"/>
              </a:ext>
            </a:extLst>
          </p:cNvPr>
          <p:cNvSpPr txBox="1">
            <a:spLocks/>
          </p:cNvSpPr>
          <p:nvPr/>
        </p:nvSpPr>
        <p:spPr>
          <a:xfrm>
            <a:off x="913795" y="40049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endParaRPr lang="ja-JP" altLang="en-US" sz="4800" dirty="0">
              <a:ln w="63500">
                <a:solidFill>
                  <a:srgbClr val="AAB20A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B6937D72-C7D7-4A7F-AE29-ABF459D9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59" y="16933"/>
            <a:ext cx="9440034" cy="1049867"/>
          </a:xfrm>
        </p:spPr>
        <p:txBody>
          <a:bodyPr>
            <a:normAutofit/>
          </a:bodyPr>
          <a:lstStyle/>
          <a:p>
            <a:r>
              <a:rPr lang="ja-JP" altLang="en-US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制作過程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74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7BC5328D-825F-44E8-B20A-F4D6679D95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58B1C41-1E24-4ACE-BE53-C523EAAC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2880"/>
            <a:ext cx="10353762" cy="970450"/>
          </a:xfrm>
        </p:spPr>
        <p:txBody>
          <a:bodyPr/>
          <a:lstStyle/>
          <a:p>
            <a:r>
              <a:rPr kumimoji="1" lang="ja-JP" altLang="en-US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最新版のステージ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64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BBD34B75-F6AC-487D-91E0-8B4F3357E1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705DEF6-2C8C-43CE-B44E-E702406DC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74320"/>
            <a:ext cx="9440034" cy="809421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今後の予定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1823F-2CC7-49FB-A06C-4FEC82E70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2072641"/>
            <a:ext cx="9440034" cy="2575566"/>
          </a:xfrm>
        </p:spPr>
        <p:txBody>
          <a:bodyPr/>
          <a:lstStyle/>
          <a:p>
            <a:r>
              <a:rPr kumimoji="1" lang="ja-JP" altLang="en-US" dirty="0"/>
              <a:t>複数のステージを制作し移動できるようにしたい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7820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104</TotalTime>
  <Words>92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BIZ UDPゴシック</vt:lpstr>
      <vt:lpstr>HGP創英ﾌﾟﾚｾﾞﾝｽEB</vt:lpstr>
      <vt:lpstr>ＭＳ Ｐゴシック</vt:lpstr>
      <vt:lpstr>Calisto MT</vt:lpstr>
      <vt:lpstr>Trebuchet MS</vt:lpstr>
      <vt:lpstr>Viner Hand ITC</vt:lpstr>
      <vt:lpstr>Wingdings</vt:lpstr>
      <vt:lpstr>Wingdings 2</vt:lpstr>
      <vt:lpstr>石版</vt:lpstr>
      <vt:lpstr>DEVASTATED CITY</vt:lpstr>
      <vt:lpstr>荒廃した街</vt:lpstr>
      <vt:lpstr>ステージ、キャラの特徴</vt:lpstr>
      <vt:lpstr>アピールポイント</vt:lpstr>
      <vt:lpstr>制作過程</vt:lpstr>
      <vt:lpstr>最新版のステージ</vt:lpstr>
      <vt:lpstr>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DEVASTATED CITY</dc:title>
  <dc:creator>開地　碧音</dc:creator>
  <cp:lastModifiedBy>student</cp:lastModifiedBy>
  <cp:revision>4</cp:revision>
  <dcterms:created xsi:type="dcterms:W3CDTF">2024-11-27T05:17:56Z</dcterms:created>
  <dcterms:modified xsi:type="dcterms:W3CDTF">2025-02-03T04:19:28Z</dcterms:modified>
</cp:coreProperties>
</file>