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20A"/>
    <a:srgbClr val="004620"/>
    <a:srgbClr val="8E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1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0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7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71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9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51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395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14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22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45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6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92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88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4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7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9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2BD0EE-427E-4185-BFCC-C108616D70F6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343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E97136C9-F107-7DF7-B5E9-9214DFF888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961F501-9C6E-5D00-2789-8B000C00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28" y="1718931"/>
            <a:ext cx="11738344" cy="2710542"/>
          </a:xfrm>
        </p:spPr>
        <p:txBody>
          <a:bodyPr>
            <a:noAutofit/>
          </a:bodyPr>
          <a:lstStyle/>
          <a:p>
            <a:r>
              <a:rPr kumimoji="1" lang="en-US" altLang="ja-JP" sz="9600" b="1" dirty="0">
                <a:ln w="57150">
                  <a:solidFill>
                    <a:srgbClr val="FFFF00">
                      <a:alpha val="80000"/>
                    </a:srgbClr>
                  </a:solidFill>
                </a:ln>
                <a:solidFill>
                  <a:schemeClr val="accent2">
                    <a:lumMod val="50000"/>
                    <a:alpha val="69000"/>
                  </a:schemeClr>
                </a:solidFill>
                <a:effectLst>
                  <a:glow rad="571500">
                    <a:schemeClr val="accent6">
                      <a:lumMod val="75000"/>
                      <a:alpha val="33000"/>
                    </a:schemeClr>
                  </a:glow>
                  <a:reflection blurRad="76200" stA="44000" endPos="65000" dist="63500" dir="5400000" sy="-100000" algn="bl" rotWithShape="0"/>
                </a:effectLst>
                <a:latin typeface="Viner Hand ITC" panose="03070502030502020203" pitchFamily="66" charset="0"/>
                <a:ea typeface="BIZ UDPゴシック" panose="020B0400000000000000" pitchFamily="50" charset="-128"/>
              </a:rPr>
              <a:t>DEVASTATED CITY</a:t>
            </a:r>
            <a:endParaRPr kumimoji="1" lang="ja-JP" altLang="en-US" sz="9600" b="1" dirty="0">
              <a:ln w="57150">
                <a:solidFill>
                  <a:srgbClr val="FFFF00">
                    <a:alpha val="80000"/>
                  </a:srgbClr>
                </a:solidFill>
              </a:ln>
              <a:solidFill>
                <a:schemeClr val="accent2">
                  <a:lumMod val="50000"/>
                  <a:alpha val="69000"/>
                </a:schemeClr>
              </a:solidFill>
              <a:effectLst>
                <a:glow rad="571500">
                  <a:schemeClr val="accent6">
                    <a:lumMod val="75000"/>
                    <a:alpha val="33000"/>
                  </a:schemeClr>
                </a:glow>
                <a:reflection blurRad="76200" stA="44000" endPos="65000" dist="63500" dir="5400000" sy="-100000" algn="bl" rotWithShape="0"/>
              </a:effectLst>
              <a:latin typeface="Viner Hand ITC" panose="03070502030502020203" pitchFamily="66" charset="0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A66079-B84A-61EC-1B65-0E168A701B14}"/>
              </a:ext>
            </a:extLst>
          </p:cNvPr>
          <p:cNvSpPr txBox="1"/>
          <p:nvPr/>
        </p:nvSpPr>
        <p:spPr>
          <a:xfrm>
            <a:off x="6728868" y="5043572"/>
            <a:ext cx="5318876" cy="646331"/>
          </a:xfrm>
          <a:prstGeom prst="rect">
            <a:avLst/>
          </a:prstGeom>
          <a:noFill/>
          <a:effectLst>
            <a:glow rad="127000">
              <a:schemeClr val="tx2">
                <a:lumMod val="2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チーム</a:t>
            </a:r>
            <a:r>
              <a:rPr kumimoji="1" lang="en-US" altLang="ja-JP" dirty="0">
                <a:solidFill>
                  <a:srgbClr val="FF0000"/>
                </a:solidFill>
              </a:rPr>
              <a:t>B</a:t>
            </a:r>
          </a:p>
          <a:p>
            <a:r>
              <a:rPr kumimoji="1" lang="ja-JP" altLang="en-US" b="1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羽鳥健作</a:t>
            </a:r>
            <a:r>
              <a:rPr kumimoji="1" lang="ja-JP" altLang="en-US" b="1" dirty="0"/>
              <a:t>・</a:t>
            </a:r>
            <a:r>
              <a:rPr kumimoji="1" lang="ja-JP" altLang="en-US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片桐翔</a:t>
            </a:r>
            <a:r>
              <a:rPr kumimoji="1" lang="ja-JP" altLang="en-US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鈴木琉也</a:t>
            </a:r>
            <a:r>
              <a:rPr kumimoji="1" lang="ja-JP" altLang="en-US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大野莉緒</a:t>
            </a:r>
            <a:r>
              <a:rPr kumimoji="1" lang="ja-JP" altLang="en-US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開地碧音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068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0E5AFFE5-7FC0-3498-49E7-D336C40377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2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E88FD11-66BB-FC09-014B-B0A54E32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6600" b="1" dirty="0">
                <a:ln w="28575">
                  <a:solidFill>
                    <a:srgbClr val="AAB20A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荒廃した街</a:t>
            </a:r>
            <a:endParaRPr kumimoji="1" lang="ja-JP" altLang="en-US" sz="6600" dirty="0">
              <a:ln w="28575">
                <a:solidFill>
                  <a:srgbClr val="AAB20A"/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3BE209-C2C1-6003-981E-AA956CB0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51111"/>
            <a:ext cx="10353762" cy="457201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kumimoji="1" lang="ja-JP" altLang="en-US" sz="32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ステージの概要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A895EC9-F51B-8CAC-C70F-B0104CE2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2151">
            <a:off x="-205189" y="330879"/>
            <a:ext cx="3933969" cy="2212857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336AFC-1879-70E9-910E-9A1ABC4F07AC}"/>
              </a:ext>
            </a:extLst>
          </p:cNvPr>
          <p:cNvSpPr txBox="1"/>
          <p:nvPr/>
        </p:nvSpPr>
        <p:spPr>
          <a:xfrm>
            <a:off x="1536372" y="2937802"/>
            <a:ext cx="91086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32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アンデッドに支配された街を取り返す</a:t>
            </a: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32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現代の街並みが荒廃</a:t>
            </a: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32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魔法が使えるキャラクター</a:t>
            </a: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kumimoji="1" lang="en-US" altLang="ja-JP" sz="32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2056" name="Picture 8" descr="基本プレイ無料の魔法バトロワRPG『Spellbreak』配信開始―期間限定のプレゼントも！ | Game*Spark - 国内・海外ゲーム情報サイト">
            <a:extLst>
              <a:ext uri="{FF2B5EF4-FFF2-40B4-BE49-F238E27FC236}">
                <a16:creationId xmlns:a16="http://schemas.microsoft.com/office/drawing/2014/main" id="{7F8C6C0E-DC12-F4FD-F37C-803B5F000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6351">
            <a:off x="6817106" y="4252155"/>
            <a:ext cx="3748151" cy="2103440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4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5E378548-0094-75F5-9DD4-A7230D51826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 descr="屋外, 建物, 家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7F446840-93A4-7E68-5473-C2CF60A80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2303">
            <a:off x="-476858" y="215205"/>
            <a:ext cx="4107956" cy="2311474"/>
          </a:xfrm>
          <a:prstGeom prst="rect">
            <a:avLst/>
          </a:prstGeom>
          <a:effectLst>
            <a:glow rad="127000">
              <a:srgbClr val="AAB20A"/>
            </a:glo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56090FC-9D27-E315-D744-2D709EEF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0493"/>
            <a:ext cx="10353762" cy="970450"/>
          </a:xfrm>
        </p:spPr>
        <p:txBody>
          <a:bodyPr>
            <a:normAutofit/>
          </a:bodyPr>
          <a:lstStyle/>
          <a:p>
            <a:r>
              <a:rPr lang="ja-JP" altLang="en-US" sz="4800" b="1" dirty="0">
                <a:ln w="28575">
                  <a:solidFill>
                    <a:srgbClr val="AAB20A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ステージ、キャラの特徴</a:t>
            </a:r>
            <a:endParaRPr kumimoji="1" lang="ja-JP" altLang="en-US" sz="4800" dirty="0">
              <a:ln w="63500">
                <a:solidFill>
                  <a:srgbClr val="AAB20A">
                    <a:alpha val="0"/>
                  </a:srgbClr>
                </a:solidFill>
              </a:ln>
              <a:solidFill>
                <a:schemeClr val="accent2">
                  <a:lumMod val="50000"/>
                </a:schemeClr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5126" name="Picture 6" descr="SF史に残る（べき）ゲーム】第2回：「NieR:Automata」――人工知能の実存主義">
            <a:extLst>
              <a:ext uri="{FF2B5EF4-FFF2-40B4-BE49-F238E27FC236}">
                <a16:creationId xmlns:a16="http://schemas.microsoft.com/office/drawing/2014/main" id="{DC4A4496-E536-AEBD-46F8-262F18929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0470">
            <a:off x="7581232" y="4386329"/>
            <a:ext cx="4132791" cy="2324695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E867A-C0BE-9BDE-B195-8CF085DD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6861"/>
            <a:ext cx="10353762" cy="342788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荒廃している雰囲気を出す</a:t>
            </a:r>
            <a:endParaRPr kumimoji="1"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kumimoji="1"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キャラクターそれぞれのモーションにこだわる</a:t>
            </a: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魔法によるエフェクトを頑張る</a:t>
            </a:r>
          </a:p>
        </p:txBody>
      </p:sp>
    </p:spTree>
    <p:extLst>
      <p:ext uri="{BB962C8B-B14F-4D97-AF65-F5344CB8AC3E}">
        <p14:creationId xmlns:p14="http://schemas.microsoft.com/office/powerpoint/2010/main" val="392588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B8E57E83-65AB-C7FB-A9B4-E94D18A01E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3B475F7-1211-652E-C7AE-26A55C2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>
                <a:ln w="28575">
                  <a:solidFill>
                    <a:srgbClr val="AAB20A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アピールポイント</a:t>
            </a:r>
          </a:p>
        </p:txBody>
      </p:sp>
      <p:pic>
        <p:nvPicPr>
          <p:cNvPr id="6152" name="Picture 8" descr="舞台は廃墟化したロンドン…！オープンワールドサバイバルホラー『Beyond  Hanwell』プレイレポ―早期アクセスながら圧倒的なクオリティで、極上のホラー作品に仕上がっている | Game*Spark -  国内・海外ゲーム情報サイト">
            <a:extLst>
              <a:ext uri="{FF2B5EF4-FFF2-40B4-BE49-F238E27FC236}">
                <a16:creationId xmlns:a16="http://schemas.microsoft.com/office/drawing/2014/main" id="{483BC64E-18B0-A02B-215B-1D9F024B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495">
            <a:off x="7571017" y="1931235"/>
            <a:ext cx="4467582" cy="2507180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F史に残る（べき）ゲーム】第2回：「NieR:Automata」――人工知能の実存主義">
            <a:extLst>
              <a:ext uri="{FF2B5EF4-FFF2-40B4-BE49-F238E27FC236}">
                <a16:creationId xmlns:a16="http://schemas.microsoft.com/office/drawing/2014/main" id="{56C97784-C216-7B2E-1DF9-17718F2D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1228">
            <a:off x="989479" y="4294180"/>
            <a:ext cx="4132791" cy="2324695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9F4B0-300E-7CD2-4E88-8EF82BF7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50"/>
            <a:ext cx="10353762" cy="3396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不気味さ、怖さ</a:t>
            </a: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モーションやエフェクトのカッコよさ</a:t>
            </a: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8663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88</TotalTime>
  <Words>73</Words>
  <Application>Microsoft Office PowerPoint</Application>
  <PresentationFormat>ワイド画面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HGP創英ﾌﾟﾚｾﾞﾝｽEB</vt:lpstr>
      <vt:lpstr>Arial</vt:lpstr>
      <vt:lpstr>Calisto MT</vt:lpstr>
      <vt:lpstr>Viner Hand ITC</vt:lpstr>
      <vt:lpstr>Wingdings</vt:lpstr>
      <vt:lpstr>Wingdings 2</vt:lpstr>
      <vt:lpstr>石版</vt:lpstr>
      <vt:lpstr>DEVASTATED CITY</vt:lpstr>
      <vt:lpstr>荒廃した街</vt:lpstr>
      <vt:lpstr>ステージ、キャラの特徴</vt:lpstr>
      <vt:lpstr>アピールポイント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開地　碧音</dc:creator>
  <cp:lastModifiedBy>開地　碧音</cp:lastModifiedBy>
  <cp:revision>1</cp:revision>
  <dcterms:created xsi:type="dcterms:W3CDTF">2024-11-27T05:17:56Z</dcterms:created>
  <dcterms:modified xsi:type="dcterms:W3CDTF">2024-11-27T06:46:05Z</dcterms:modified>
</cp:coreProperties>
</file>