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FF00"/>
    <a:srgbClr val="AAB20A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2025/1/16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85743" y="1082365"/>
            <a:ext cx="4514566" cy="584775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チーム</a:t>
            </a:r>
            <a:r>
              <a:rPr kumimoji="1" lang="en-US" altLang="ja-JP" sz="16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sz="1600" b="1" dirty="0"/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2F167B-6924-C4DE-63FF-4F7E919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1041">
            <a:off x="8794385" y="357955"/>
            <a:ext cx="3054660" cy="1718246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DF5F6EF6-3CB1-459D-C8D2-59CC615D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2829">
            <a:off x="8503796" y="4710930"/>
            <a:ext cx="3587447" cy="2013253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5C99A-A8FB-3F26-5E5F-DEB7B7835EB0}"/>
              </a:ext>
            </a:extLst>
          </p:cNvPr>
          <p:cNvSpPr txBox="1"/>
          <p:nvPr/>
        </p:nvSpPr>
        <p:spPr>
          <a:xfrm rot="20809205">
            <a:off x="5707293" y="2872044"/>
            <a:ext cx="6096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n w="12700">
                  <a:solidFill>
                    <a:srgbClr val="00FF00"/>
                  </a:solidFill>
                </a:ln>
                <a:solidFill>
                  <a:schemeClr val="bg1"/>
                </a:solidFill>
                <a:effectLst>
                  <a:glow rad="203200">
                    <a:srgbClr val="FFFF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一日が終わるまでに必要な物を全て集めよう！！</a:t>
            </a:r>
          </a:p>
        </p:txBody>
      </p:sp>
      <p:pic>
        <p:nvPicPr>
          <p:cNvPr id="1026" name="Picture 2" descr="マッチ | 無料イラスト＆かわいいフリー素材集 ねこ画伯コハクちゃん">
            <a:extLst>
              <a:ext uri="{FF2B5EF4-FFF2-40B4-BE49-F238E27FC236}">
                <a16:creationId xmlns:a16="http://schemas.microsoft.com/office/drawing/2014/main" id="{E3A05B40-B2DF-6EA8-A916-88CCD85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589" y="4672332"/>
            <a:ext cx="1141652" cy="1141652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食料品 - イラスト無料フリー素材サイトのイラストレイン">
            <a:extLst>
              <a:ext uri="{FF2B5EF4-FFF2-40B4-BE49-F238E27FC236}">
                <a16:creationId xmlns:a16="http://schemas.microsoft.com/office/drawing/2014/main" id="{9BBE6680-3B1E-9194-E1C9-7626DFF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801" y="4468385"/>
            <a:ext cx="1336400" cy="1336400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救急箱・薬箱のイラスト">
            <a:extLst>
              <a:ext uri="{FF2B5EF4-FFF2-40B4-BE49-F238E27FC236}">
                <a16:creationId xmlns:a16="http://schemas.microsoft.com/office/drawing/2014/main" id="{90DDFB5E-B5C8-49C6-D5CA-571E2969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693" y="4215607"/>
            <a:ext cx="1370041" cy="1311814"/>
          </a:xfrm>
          <a:prstGeom prst="rect">
            <a:avLst/>
          </a:prstGeom>
          <a:noFill/>
          <a:effectLst>
            <a:glow rad="127000">
              <a:srgbClr val="FFFF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1129A0-8DC7-749E-1F08-1A5C48B7F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4"/>
          <a:stretch/>
        </p:blipFill>
        <p:spPr bwMode="auto">
          <a:xfrm rot="1137134">
            <a:off x="3767720" y="3984633"/>
            <a:ext cx="1096261" cy="1274446"/>
          </a:xfrm>
          <a:prstGeom prst="rect">
            <a:avLst/>
          </a:prstGeom>
          <a:noFill/>
          <a:effectLst>
            <a:glow rad="127000">
              <a:srgbClr val="FF00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014442-E3AB-D6F3-6BE5-8A4DF4138706}"/>
              </a:ext>
            </a:extLst>
          </p:cNvPr>
          <p:cNvSpPr txBox="1"/>
          <p:nvPr/>
        </p:nvSpPr>
        <p:spPr>
          <a:xfrm rot="570291">
            <a:off x="331761" y="3163938"/>
            <a:ext cx="620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ln w="127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203200">
                    <a:srgbClr val="FF00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迫りくる敵を魔法で倒す！！</a:t>
            </a:r>
          </a:p>
        </p:txBody>
      </p:sp>
      <p:pic>
        <p:nvPicPr>
          <p:cNvPr id="13" name="図 12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AB311F5-1311-E87F-54BD-7D3C75D383B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50606">
            <a:off x="5630397" y="143222"/>
            <a:ext cx="3075155" cy="1730335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F2D423BD-D7F8-2BA4-FDC5-FAD094A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162262">
            <a:off x="3567591" y="5190350"/>
            <a:ext cx="1211991" cy="1228870"/>
          </a:xfrm>
          <a:prstGeom prst="rect">
            <a:avLst/>
          </a:prstGeom>
          <a:noFill/>
          <a:effectLst>
            <a:glow rad="127000">
              <a:srgbClr val="FF0000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CD1CA-1D83-339B-9C06-3892AD2A2F84}"/>
              </a:ext>
            </a:extLst>
          </p:cNvPr>
          <p:cNvSpPr txBox="1"/>
          <p:nvPr/>
        </p:nvSpPr>
        <p:spPr>
          <a:xfrm>
            <a:off x="2834289" y="1909226"/>
            <a:ext cx="62093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400" b="1" dirty="0">
                <a:ln w="15875"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190500">
                    <a:schemeClr val="bg1">
                      <a:lumMod val="50000"/>
                      <a:lumOff val="50000"/>
                    </a:schemeClr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荒廃した街を一人で探索</a:t>
            </a:r>
            <a:endParaRPr kumimoji="1" lang="en-US" altLang="ja-JP" sz="4400" b="1" dirty="0">
              <a:ln w="15875"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190500">
                  <a:schemeClr val="bg1">
                    <a:lumMod val="50000"/>
                    <a:lumOff val="50000"/>
                  </a:schemeClr>
                </a:glo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2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F2136B05-66A0-959A-6F3E-C08EF9D5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710383" y="3684104"/>
            <a:ext cx="2951461" cy="165634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3E31721-7DEE-A780-71B0-7D2073C2888D}"/>
              </a:ext>
            </a:extLst>
          </p:cNvPr>
          <p:cNvSpPr txBox="1"/>
          <p:nvPr/>
        </p:nvSpPr>
        <p:spPr>
          <a:xfrm rot="21102010">
            <a:off x="252718" y="1780042"/>
            <a:ext cx="2524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>
                <a:ln w="12700"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39700">
                    <a:srgbClr val="FF0000"/>
                  </a:glow>
                </a:effectLst>
                <a:latin typeface="HGP創英角ｺﾞｼｯｸUB" panose="020B0900000000000000" pitchFamily="50" charset="-128"/>
                <a:ea typeface="HGP創英角ｺﾞｼｯｸUB" panose="020B0900000000000000" pitchFamily="50" charset="-128"/>
              </a:rPr>
              <a:t>３Ｄアクション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F02A039B-8149-7DDD-7C1D-CB7F376AD0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368982">
            <a:off x="10758276" y="2784053"/>
            <a:ext cx="1640228" cy="1289896"/>
          </a:xfrm>
          <a:prstGeom prst="rect">
            <a:avLst/>
          </a:prstGeom>
          <a:ln w="9525">
            <a:noFill/>
          </a:ln>
          <a:effectLst>
            <a:glow rad="127000">
              <a:srgbClr val="FFFF00"/>
            </a:glow>
          </a:effectLst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E6A0A386-8103-4E6B-8BD4-3F4826EBDDB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008569">
            <a:off x="9685930" y="3749535"/>
            <a:ext cx="1255770" cy="1255770"/>
          </a:xfrm>
          <a:prstGeom prst="rect">
            <a:avLst/>
          </a:prstGeom>
          <a:effectLst>
            <a:glow rad="127000">
              <a:srgbClr val="FFFF00"/>
            </a:glo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944"/>
            <a:ext cx="5869172" cy="1023418"/>
          </a:xfrm>
        </p:spPr>
        <p:txBody>
          <a:bodyPr>
            <a:noAutofit/>
          </a:bodyPr>
          <a:lstStyle/>
          <a:p>
            <a:r>
              <a:rPr kumimoji="1" lang="en-US" altLang="ja-JP" sz="4400" b="1" dirty="0">
                <a:ln w="2540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70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4400" dirty="0">
              <a:ln w="2540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70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B53C15A4-57C5-062E-E795-F1D595E89F2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227256" y="4666532"/>
            <a:ext cx="1476706" cy="2075459"/>
          </a:xfrm>
          <a:prstGeom prst="rect">
            <a:avLst/>
          </a:prstGeom>
          <a:ln>
            <a:noFill/>
          </a:ln>
          <a:effectLst>
            <a:glow rad="152400">
              <a:srgbClr val="7030A0">
                <a:alpha val="85000"/>
              </a:srgbClr>
            </a:glow>
          </a:effectLst>
        </p:spPr>
      </p:pic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328</TotalTime>
  <Words>48</Words>
  <Application>Microsoft Office PowerPoint</Application>
  <PresentationFormat>ワイド画面</PresentationFormat>
  <Paragraphs>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HGP創英ﾌﾟﾚｾﾞﾝｽEB</vt:lpstr>
      <vt:lpstr>HGP創英角ｺﾞｼｯｸUB</vt:lpstr>
      <vt:lpstr>Calisto MT</vt:lpstr>
      <vt:lpstr>Viner Hand ITC</vt:lpstr>
      <vt:lpstr>Wingdings 2</vt:lpstr>
      <vt:lpstr>石版</vt:lpstr>
      <vt:lpstr>DEVASTATED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8</cp:revision>
  <dcterms:created xsi:type="dcterms:W3CDTF">2024-11-27T05:17:56Z</dcterms:created>
  <dcterms:modified xsi:type="dcterms:W3CDTF">2025-01-16T00:28:40Z</dcterms:modified>
</cp:coreProperties>
</file>