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E70DA-EA7C-FB1E-23BB-C67714E2A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B47E3F-5A00-6990-EA1F-F2F57862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A52C5-F1B5-E06A-AB5F-474A888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B4C24-3BC5-E403-C251-06108737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A5C56-5D80-1598-18B9-C2D6C513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2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44CE2-DCD9-E8D6-CB9A-8260FE46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9BECAA-A010-19FF-B101-772FFBF2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7127A-1973-4BF4-0F30-80F99EB9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6E5B0-AB13-22A3-6343-A92D8891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E3567-84CF-8F69-B04A-B8E1CD5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8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7F4BA4-9BD8-B76D-032E-02FE739C2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664E38-ED26-AA50-C5B9-F7FC8E9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420E0-1B3E-4587-6846-E6835A9A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312A1-944A-B85B-514B-E8E3E7D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711197-248A-6008-5B34-36C60DC2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EB7FF-4E68-D924-7F93-21BC1D03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F1767-8313-C437-38B0-F1AD8D0FB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73AEB-7225-D64E-8FD2-5B484A0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9F882-EE1E-97CE-AC3B-56B5B38C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2C718-1B79-20F0-1B4B-E2640C32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3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BA7D2-073A-5E94-DE6E-EFBB1FCB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4DE96-BC67-02D3-FBAA-4F95C32D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24C4F-4470-19F6-91E1-40945EC4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9105D-2FCC-A146-E78B-B83EDACD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FE2A5-BB27-649E-E8A9-CE980AF6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5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B1222-96A2-3235-621F-1DB9CC20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1B2EC5-BA21-CD8E-08EA-F871E82F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C830F9-EEBC-1D77-1129-E554A5AF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38BCD-7247-835E-662E-C522336F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7916A-C912-2EC8-B64D-82F84E5D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7C737F-68AE-B7B7-6D99-A9550D1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82EB1-828F-4728-692F-90B36B72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FB7D5-8280-5144-E01E-7367602D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0AE83-85EA-1FD2-53D6-1712688F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7DE602-704C-2962-7350-BA79B8095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DCE9F1-AF87-04A8-337B-795E0A1E8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7D9409-DEF3-466D-3A5E-0AC2A1DD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BE5D46-E193-845A-DCAC-7FFA8AF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8E92F2-FE16-2BEF-2770-AC96089E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A1B42-7DE5-BDB7-F35C-FF4CE6B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38968B-6F88-1F92-8E5F-B9AF57C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EE0F55-C3B6-93FA-22CF-21FBD459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73FC29-6053-C642-1F75-3A95E52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9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1AF591-F79D-3336-FF0A-5B28B6FA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4DB110-23EC-FFD4-1C9D-68F3023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0139F1-078F-8D36-22A3-23521D0C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CF449-9549-C2BD-C6A9-9A83FC02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4AD45-170D-7A1E-ED18-C36499B2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5E1A1-FD24-92F1-7B8E-BC6E1961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2B01C-743F-BE31-9304-E04A86B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C64E65-2D1C-9627-4D83-296F2381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14921-A986-91D2-2630-D2CD58D2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0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F3E47-5F27-1BE0-3F65-067E5D85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4E371-4E03-3284-78B5-12E97989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E2D3A-8A2A-40F4-DDA3-F8A61577E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58039E-4600-64B1-DB58-B77D1EDA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94E4CC-8627-552D-A82E-A0AA9039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F4B9FF-9A01-CB6E-2148-92B72325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11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83F839-97F9-1383-3542-AA5F307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3B2C4C-AE72-368E-2BA2-B736DDA7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BBC589-E350-EDDA-3EC3-A726130B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8F40-412C-40BE-90B6-AB42CFCFC026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31BE2-6026-D616-A724-E17DF36C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346D34-30B5-FCC4-74C1-6DD9F9774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45564-53F5-4723-AAF6-52AD1D2FB9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D1D517C-C2D6-167F-AA18-904EE10B44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77000"/>
          </a:blip>
          <a:stretch>
            <a:fillRect/>
          </a:stretch>
        </p:blipFill>
        <p:spPr>
          <a:xfrm>
            <a:off x="-22390" y="-126093"/>
            <a:ext cx="12214390" cy="7524750"/>
          </a:xfrm>
          <a:prstGeom prst="rect">
            <a:avLst/>
          </a:prstGeom>
          <a:effectLst>
            <a:glow rad="127000">
              <a:schemeClr val="bg1"/>
            </a:glow>
            <a:softEdge rad="38100"/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B26A698-7468-3F15-C97D-534CBA27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278086" cy="631371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Unity</a:t>
            </a:r>
            <a:r>
              <a:rPr kumimoji="1" lang="ja-JP" altLang="en-US" sz="2400" dirty="0">
                <a:solidFill>
                  <a:schemeClr val="bg1"/>
                </a:solidFill>
              </a:rPr>
              <a:t>　シューティングゲーム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71EC93-8015-875A-AE23-CD24B550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5962">
            <a:off x="6340" y="806969"/>
            <a:ext cx="7064828" cy="425676"/>
          </a:xfrm>
        </p:spPr>
        <p:txBody>
          <a:bodyPr>
            <a:noAutofit/>
          </a:bodyPr>
          <a:lstStyle/>
          <a:p>
            <a:r>
              <a:rPr kumimoji="1" lang="ja-JP" altLang="en-US" sz="3600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２</a:t>
            </a:r>
            <a:r>
              <a:rPr kumimoji="1" lang="en-US" altLang="ja-JP" sz="3600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D</a:t>
            </a:r>
            <a:r>
              <a:rPr kumimoji="1" lang="ja-JP" altLang="en-US" sz="3600" b="1" dirty="0">
                <a:ln w="12700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横スクロールシューティング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93684-EAEC-97EF-B00C-8C20C15A65CE}"/>
              </a:ext>
            </a:extLst>
          </p:cNvPr>
          <p:cNvSpPr txBox="1"/>
          <p:nvPr/>
        </p:nvSpPr>
        <p:spPr>
          <a:xfrm rot="21057070">
            <a:off x="123910" y="2105787"/>
            <a:ext cx="744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n w="22225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タイムアタック</a:t>
            </a:r>
            <a:r>
              <a:rPr lang="ja-JP" altLang="en-US" sz="4000" b="1" dirty="0">
                <a:ln w="22225">
                  <a:solidFill>
                    <a:schemeClr val="bg1"/>
                  </a:solidFill>
                </a:ln>
              </a:rPr>
              <a:t>＆</a:t>
            </a:r>
            <a:r>
              <a:rPr kumimoji="1" lang="ja-JP" altLang="en-US" sz="4000" b="1" dirty="0">
                <a:ln w="222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ボスラッシュ</a:t>
            </a:r>
            <a:endParaRPr kumimoji="1" lang="en-US" altLang="ja-JP" sz="4000" b="1" dirty="0">
              <a:ln w="2222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776897-892D-9327-5E8F-AFE711094371}"/>
              </a:ext>
            </a:extLst>
          </p:cNvPr>
          <p:cNvSpPr txBox="1"/>
          <p:nvPr/>
        </p:nvSpPr>
        <p:spPr>
          <a:xfrm rot="654442">
            <a:off x="8187504" y="2333319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9525"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弾いっぱい撃てる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ACF44D-BF7C-47A9-9C4E-C7EA6026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5960">
            <a:off x="7854124" y="86383"/>
            <a:ext cx="4147456" cy="210253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0AB21F1-E02E-AA8D-E6A3-9A1CE1B0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63041">
            <a:off x="-91780" y="3432012"/>
            <a:ext cx="4337739" cy="244337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683CD1A-2E55-6640-0CEB-A29D80783E09}"/>
              </a:ext>
            </a:extLst>
          </p:cNvPr>
          <p:cNvSpPr txBox="1">
            <a:spLocks/>
          </p:cNvSpPr>
          <p:nvPr/>
        </p:nvSpPr>
        <p:spPr>
          <a:xfrm>
            <a:off x="9370828" y="4763386"/>
            <a:ext cx="2821172" cy="2094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役割分担</a:t>
            </a:r>
            <a:endParaRPr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  <a:p>
            <a:pPr algn="l"/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羽鳥：ゲームの流れ</a:t>
            </a:r>
            <a:endParaRPr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  <a:p>
            <a:pPr algn="l"/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大野：ステージ</a:t>
            </a:r>
            <a:endParaRPr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  <a:p>
            <a:pPr algn="l"/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片桐：リソース</a:t>
            </a:r>
            <a:endParaRPr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  <a:p>
            <a:pPr algn="l"/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開地：自機</a:t>
            </a:r>
            <a:endParaRPr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  <a:p>
            <a:pPr algn="l"/>
            <a:r>
              <a:rPr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鈴木：</a:t>
            </a:r>
            <a:r>
              <a:rPr kumimoji="1" lang="ja-JP" altLang="en-US" b="1" dirty="0">
                <a:ln w="0">
                  <a:solidFill>
                    <a:schemeClr val="bg1">
                      <a:alpha val="68000"/>
                    </a:schemeClr>
                  </a:solidFill>
                </a:ln>
                <a:solidFill>
                  <a:srgbClr val="00B050"/>
                </a:solidFill>
              </a:rPr>
              <a:t>ボス</a:t>
            </a:r>
            <a:endParaRPr kumimoji="1" lang="en-US" altLang="ja-JP" b="1" dirty="0">
              <a:ln w="0">
                <a:solidFill>
                  <a:schemeClr val="bg1">
                    <a:alpha val="68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1EE6FB-CD6D-ECE1-8D0E-D7434D8A4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55690">
            <a:off x="4104978" y="3331053"/>
            <a:ext cx="2057400" cy="34290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475A89-1595-69C4-93AF-BFB7D3983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84310">
            <a:off x="6402556" y="3319596"/>
            <a:ext cx="3315709" cy="18650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A8860B-5818-F436-7E70-6B5DDEC9CB5B}"/>
              </a:ext>
            </a:extLst>
          </p:cNvPr>
          <p:cNvSpPr txBox="1"/>
          <p:nvPr/>
        </p:nvSpPr>
        <p:spPr>
          <a:xfrm rot="20861329">
            <a:off x="6434227" y="2744475"/>
            <a:ext cx="25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n w="12700"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派手な演出</a:t>
            </a:r>
          </a:p>
        </p:txBody>
      </p:sp>
    </p:spTree>
    <p:extLst>
      <p:ext uri="{BB962C8B-B14F-4D97-AF65-F5344CB8AC3E}">
        <p14:creationId xmlns:p14="http://schemas.microsoft.com/office/powerpoint/2010/main" val="299590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Unity　シューティングゲーム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2</cp:revision>
  <dcterms:created xsi:type="dcterms:W3CDTF">2025-01-15T00:12:25Z</dcterms:created>
  <dcterms:modified xsi:type="dcterms:W3CDTF">2025-01-15T01:27:46Z</dcterms:modified>
</cp:coreProperties>
</file>