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2" r:id="rId4"/>
    <p:sldId id="261" r:id="rId5"/>
    <p:sldId id="263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F2542-322F-4809-8230-CD28AAC5D3C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A10AC-2B71-4BE5-909B-AD485AE9A6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MaNa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Alphstar</a:t>
            </a:r>
            <a:r>
              <a:rPr lang="en-US" baseline="0" dirty="0" smtClean="0"/>
              <a:t>, the win condition was to eliminate all bases and units (total victory). No </a:t>
            </a:r>
            <a:r>
              <a:rPr lang="en-US" baseline="0" dirty="0" err="1" smtClean="0"/>
              <a:t>GG’ing</a:t>
            </a:r>
            <a:r>
              <a:rPr lang="en-US" baseline="0" dirty="0" smtClean="0"/>
              <a:t> (good game, surrender) allowed as in </a:t>
            </a:r>
            <a:r>
              <a:rPr lang="en-US" baseline="0" dirty="0" err="1" smtClean="0"/>
              <a:t>PvP</a:t>
            </a:r>
            <a:r>
              <a:rPr lang="en-US" baseline="0" dirty="0" smtClean="0"/>
              <a:t> or ladder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A10AC-2B71-4BE5-909B-AD485AE9A6E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https://liquipedia.net/starcraft2/MaNa</a:t>
            </a:r>
            <a:br>
              <a:rPr lang="en-US" dirty="0" smtClean="0"/>
            </a:br>
            <a:r>
              <a:rPr lang="en-US" dirty="0" smtClean="0"/>
              <a:t>Played against </a:t>
            </a:r>
            <a:r>
              <a:rPr lang="en-US" smtClean="0"/>
              <a:t>the AI, </a:t>
            </a:r>
            <a:r>
              <a:rPr lang="en-US" dirty="0" smtClean="0"/>
              <a:t>lost 5-0 and won against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Alphastar</a:t>
            </a:r>
            <a:r>
              <a:rPr lang="en-US" baseline="0" dirty="0" smtClean="0"/>
              <a:t> on 2019-January-24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A10AC-2B71-4BE5-909B-AD485AE9A6E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F16-A740-49EE-8A6C-0C8CF9018E2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144-6259-4C21-A5D6-EFBF9567F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F16-A740-49EE-8A6C-0C8CF9018E2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144-6259-4C21-A5D6-EFBF9567F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F16-A740-49EE-8A6C-0C8CF9018E2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144-6259-4C21-A5D6-EFBF9567F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F16-A740-49EE-8A6C-0C8CF9018E2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144-6259-4C21-A5D6-EFBF9567F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F16-A740-49EE-8A6C-0C8CF9018E2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144-6259-4C21-A5D6-EFBF9567F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F16-A740-49EE-8A6C-0C8CF9018E2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144-6259-4C21-A5D6-EFBF9567F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F16-A740-49EE-8A6C-0C8CF9018E2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144-6259-4C21-A5D6-EFBF9567F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F16-A740-49EE-8A6C-0C8CF9018E2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144-6259-4C21-A5D6-EFBF9567F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F16-A740-49EE-8A6C-0C8CF9018E2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144-6259-4C21-A5D6-EFBF9567F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F16-A740-49EE-8A6C-0C8CF9018E2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0144-6259-4C21-A5D6-EFBF9567F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F16-A740-49EE-8A6C-0C8CF9018E2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79F0144-6259-4C21-A5D6-EFBF9567F4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0120F16-A740-49EE-8A6C-0C8CF9018E20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9F0144-6259-4C21-A5D6-EFBF9567F49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adget.com/2019/01/24/deepmind-ai-starcraft-ii-demonstration-tlo-mana/" TargetMode="External"/><Relationship Id="rId2" Type="http://schemas.openxmlformats.org/officeDocument/2006/relationships/hyperlink" Target="https://deepmind.com/blog/alphastar-mastering-real-time-strategy-game-starcraft-ii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echspot.com/news/78431-human-player-finally-beat-deepmind-alphastar-ai-starcraf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AI in RTS game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 smtClean="0">
                <a:latin typeface="+mj-lt"/>
                <a:hlinkClick r:id="rId2"/>
              </a:rPr>
              <a:t>https://deepmind.com/blog/alphastar-mastering-real-time-strategy-game-starcraft-ii/</a:t>
            </a:r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  <a:hlinkClick r:id="rId3"/>
              </a:rPr>
              <a:t>https://www.engadget.com/2019/01/24/deepmind-ai-starcraft-ii-demonstration-tlo-mana</a:t>
            </a:r>
            <a:r>
              <a:rPr lang="en-US" sz="1400" dirty="0" smtClean="0">
                <a:latin typeface="+mj-lt"/>
                <a:hlinkClick r:id="rId3"/>
              </a:rPr>
              <a:t>/</a:t>
            </a:r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  <a:hlinkClick r:id="rId4"/>
              </a:rPr>
              <a:t>https://</a:t>
            </a:r>
            <a:r>
              <a:rPr lang="en-US" sz="1400" dirty="0" smtClean="0">
                <a:latin typeface="+mj-lt"/>
                <a:hlinkClick r:id="rId4"/>
              </a:rPr>
              <a:t>www.techspot.com/news/78431-human-player-finally-beat-deepmind-alphastar-ai-starcraft.html</a:t>
            </a:r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Third link includes a 2 hours video of the top player </a:t>
            </a:r>
            <a:r>
              <a:rPr lang="en-US" sz="1400" dirty="0" err="1" smtClean="0">
                <a:latin typeface="+mj-lt"/>
              </a:rPr>
              <a:t>MaNa</a:t>
            </a:r>
            <a:r>
              <a:rPr lang="en-US" sz="1400" dirty="0" smtClean="0">
                <a:latin typeface="+mj-lt"/>
              </a:rPr>
              <a:t> versus AI</a:t>
            </a:r>
            <a:endParaRPr lang="en-US" sz="14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yleung_DS6303_407</a:t>
            </a:r>
          </a:p>
          <a:p>
            <a:r>
              <a:rPr lang="en-US" sz="2000" dirty="0" smtClean="0">
                <a:latin typeface="+mj-lt"/>
              </a:rPr>
              <a:t>2019-FEB-07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sz="3300" b="1" dirty="0" err="1" smtClean="0"/>
              <a:t>StarCraft</a:t>
            </a:r>
            <a:r>
              <a:rPr lang="en-US" sz="3300" b="1" dirty="0" smtClean="0"/>
              <a:t> 2 </a:t>
            </a:r>
            <a:r>
              <a:rPr lang="en-US" sz="3300" b="1" dirty="0" smtClean="0"/>
              <a:t>–Blizzard Entertainment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https://wcs.starcraft2.com/en-us/about/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763000" cy="4648200"/>
          </a:xfrm>
        </p:spPr>
        <p:txBody>
          <a:bodyPr/>
          <a:lstStyle/>
          <a:p>
            <a:r>
              <a:rPr lang="en-US" sz="2400" dirty="0" smtClean="0">
                <a:latin typeface="+mj-lt"/>
              </a:rPr>
              <a:t>Why is it difficult to teach AI to play RTS (real-time strategy) game?</a:t>
            </a:r>
          </a:p>
          <a:p>
            <a:pPr lvl="1"/>
            <a:r>
              <a:rPr lang="en-US" dirty="0" smtClean="0">
                <a:latin typeface="+mj-lt"/>
              </a:rPr>
              <a:t>Dynamic</a:t>
            </a:r>
          </a:p>
          <a:p>
            <a:pPr lvl="2"/>
            <a:r>
              <a:rPr lang="en-US" sz="2000" dirty="0" smtClean="0">
                <a:latin typeface="+mj-lt"/>
              </a:rPr>
              <a:t>Unlike any turn based games such as chess, both players are executing commands simultaneously </a:t>
            </a:r>
          </a:p>
          <a:p>
            <a:pPr lvl="3"/>
            <a:r>
              <a:rPr lang="en-US" sz="1600" dirty="0" smtClean="0">
                <a:latin typeface="+mj-lt"/>
              </a:rPr>
              <a:t>In pro tournaments, players issue and execute upwards of hundreds of commands per minute</a:t>
            </a:r>
          </a:p>
          <a:p>
            <a:pPr lvl="1"/>
            <a:r>
              <a:rPr lang="en-US" dirty="0" smtClean="0">
                <a:latin typeface="+mj-lt"/>
              </a:rPr>
              <a:t>Goal Planning </a:t>
            </a:r>
          </a:p>
          <a:p>
            <a:pPr lvl="2"/>
            <a:r>
              <a:rPr lang="en-US" sz="2000" dirty="0" smtClean="0">
                <a:latin typeface="+mj-lt"/>
              </a:rPr>
              <a:t>Mix and balance of macro economics and micro management</a:t>
            </a:r>
            <a:r>
              <a:rPr lang="en-US" sz="2000" dirty="0" smtClean="0">
                <a:latin typeface="+mj-lt"/>
              </a:rPr>
              <a:t> </a:t>
            </a:r>
          </a:p>
          <a:p>
            <a:pPr lvl="1"/>
            <a:r>
              <a:rPr lang="en-US" dirty="0" smtClean="0">
                <a:latin typeface="+mj-lt"/>
              </a:rPr>
              <a:t>Limited and </a:t>
            </a:r>
            <a:r>
              <a:rPr lang="en-US" dirty="0" smtClean="0">
                <a:latin typeface="+mj-lt"/>
              </a:rPr>
              <a:t>Fragmented </a:t>
            </a:r>
            <a:r>
              <a:rPr lang="en-US" dirty="0" smtClean="0">
                <a:latin typeface="+mj-lt"/>
              </a:rPr>
              <a:t>Information</a:t>
            </a:r>
          </a:p>
          <a:p>
            <a:pPr lvl="2"/>
            <a:r>
              <a:rPr lang="en-US" sz="2000" dirty="0" smtClean="0">
                <a:latin typeface="+mj-lt"/>
              </a:rPr>
              <a:t>RTS games have a blind condition in </a:t>
            </a:r>
            <a:r>
              <a:rPr lang="en-US" sz="2000" dirty="0" err="1" smtClean="0">
                <a:latin typeface="+mj-lt"/>
              </a:rPr>
              <a:t>PvP</a:t>
            </a:r>
            <a:r>
              <a:rPr lang="en-US" sz="2000" dirty="0" smtClean="0">
                <a:latin typeface="+mj-lt"/>
              </a:rPr>
              <a:t> or </a:t>
            </a:r>
            <a:r>
              <a:rPr lang="en-US" sz="2000" dirty="0" err="1" smtClean="0">
                <a:latin typeface="+mj-lt"/>
              </a:rPr>
              <a:t>PvAI</a:t>
            </a:r>
            <a:r>
              <a:rPr lang="en-US" sz="2000" dirty="0" smtClean="0">
                <a:latin typeface="+mj-lt"/>
              </a:rPr>
              <a:t>.  </a:t>
            </a:r>
          </a:p>
          <a:p>
            <a:pPr lvl="3"/>
            <a:r>
              <a:rPr lang="en-US" sz="1600" dirty="0" smtClean="0">
                <a:latin typeface="+mj-lt"/>
              </a:rPr>
              <a:t>Can’t see what the other player or </a:t>
            </a:r>
            <a:r>
              <a:rPr lang="en-US" sz="1600" dirty="0" err="1" smtClean="0">
                <a:latin typeface="+mj-lt"/>
              </a:rPr>
              <a:t>DeepMind</a:t>
            </a:r>
            <a:r>
              <a:rPr lang="en-US" sz="1600" dirty="0" smtClean="0">
                <a:latin typeface="+mj-lt"/>
              </a:rPr>
              <a:t> (</a:t>
            </a:r>
            <a:r>
              <a:rPr lang="en-US" sz="1600" dirty="0" err="1" smtClean="0">
                <a:latin typeface="+mj-lt"/>
              </a:rPr>
              <a:t>Alphastar</a:t>
            </a:r>
            <a:r>
              <a:rPr lang="en-US" sz="1600" dirty="0" smtClean="0">
                <a:latin typeface="+mj-lt"/>
              </a:rPr>
              <a:t>) is doing.</a:t>
            </a:r>
            <a:endParaRPr lang="en-US" sz="1600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No best strategy</a:t>
            </a:r>
          </a:p>
          <a:p>
            <a:pPr lvl="2"/>
            <a:endParaRPr lang="en-US" sz="1900" dirty="0" smtClean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67512"/>
          </a:xfrm>
        </p:spPr>
        <p:txBody>
          <a:bodyPr>
            <a:normAutofit/>
          </a:bodyPr>
          <a:lstStyle/>
          <a:p>
            <a:r>
              <a:rPr lang="en-US" sz="3300" b="1" dirty="0" err="1" smtClean="0"/>
              <a:t>Alphastar</a:t>
            </a:r>
            <a:r>
              <a:rPr lang="en-US" sz="3300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7630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+mj-lt"/>
              </a:rPr>
              <a:t>Supervised Learning Phase</a:t>
            </a:r>
          </a:p>
          <a:p>
            <a:pPr lvl="1"/>
            <a:r>
              <a:rPr lang="en-US" sz="1900" dirty="0" smtClean="0">
                <a:latin typeface="+mj-lt"/>
              </a:rPr>
              <a:t>Learn basics by imitation</a:t>
            </a:r>
          </a:p>
          <a:p>
            <a:pPr lvl="2"/>
            <a:r>
              <a:rPr lang="en-US" sz="1900" dirty="0" smtClean="0">
                <a:latin typeface="+mj-lt"/>
              </a:rPr>
              <a:t>Analyze strategies from actual </a:t>
            </a:r>
            <a:r>
              <a:rPr lang="en-US" sz="1900" dirty="0" err="1" smtClean="0">
                <a:latin typeface="+mj-lt"/>
              </a:rPr>
              <a:t>PvP</a:t>
            </a:r>
            <a:r>
              <a:rPr lang="en-US" sz="1900" dirty="0" smtClean="0">
                <a:latin typeface="+mj-lt"/>
              </a:rPr>
              <a:t>  games</a:t>
            </a:r>
          </a:p>
          <a:p>
            <a:pPr lvl="2"/>
            <a:r>
              <a:rPr lang="en-US" sz="1900" dirty="0" smtClean="0">
                <a:latin typeface="+mj-lt"/>
              </a:rPr>
              <a:t>Learn by replays</a:t>
            </a:r>
          </a:p>
          <a:p>
            <a:pPr lvl="2"/>
            <a:r>
              <a:rPr lang="en-US" sz="1900" dirty="0" smtClean="0">
                <a:latin typeface="+mj-lt"/>
              </a:rPr>
              <a:t>Play against  other players in league match</a:t>
            </a:r>
          </a:p>
          <a:p>
            <a:pPr lvl="1"/>
            <a:r>
              <a:rPr lang="en-US" sz="1900" dirty="0" smtClean="0">
                <a:latin typeface="+mj-lt"/>
              </a:rPr>
              <a:t>AI </a:t>
            </a:r>
            <a:r>
              <a:rPr lang="en-US" sz="1900" dirty="0" err="1" smtClean="0">
                <a:latin typeface="+mj-lt"/>
              </a:rPr>
              <a:t>vs</a:t>
            </a:r>
            <a:r>
              <a:rPr lang="en-US" sz="1900" dirty="0" smtClean="0">
                <a:latin typeface="+mj-lt"/>
              </a:rPr>
              <a:t> AI </a:t>
            </a:r>
          </a:p>
          <a:p>
            <a:pPr lvl="2"/>
            <a:r>
              <a:rPr lang="en-US" sz="1900" dirty="0" err="1" smtClean="0">
                <a:latin typeface="+mj-lt"/>
              </a:rPr>
              <a:t>Alphastar</a:t>
            </a:r>
            <a:r>
              <a:rPr lang="en-US" sz="1900" dirty="0" smtClean="0">
                <a:latin typeface="+mj-lt"/>
              </a:rPr>
              <a:t> trained against the “Elite” level SC2 AI</a:t>
            </a:r>
          </a:p>
          <a:p>
            <a:endParaRPr lang="en-US" sz="2200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Reinforced </a:t>
            </a:r>
            <a:r>
              <a:rPr lang="en-US" b="1" dirty="0" smtClean="0">
                <a:latin typeface="+mj-lt"/>
              </a:rPr>
              <a:t>Learning Phase</a:t>
            </a:r>
          </a:p>
          <a:p>
            <a:pPr lvl="1"/>
            <a:r>
              <a:rPr lang="en-US" sz="1900" dirty="0" smtClean="0">
                <a:latin typeface="+mj-lt"/>
              </a:rPr>
              <a:t>Continuous game play </a:t>
            </a:r>
            <a:r>
              <a:rPr lang="en-US" sz="1700" i="1" dirty="0" smtClean="0">
                <a:latin typeface="+mj-lt"/>
              </a:rPr>
              <a:t>(equivalent of a 200 years continuously game time)</a:t>
            </a:r>
          </a:p>
          <a:p>
            <a:pPr lvl="2"/>
            <a:r>
              <a:rPr lang="en-US" sz="1900" dirty="0" smtClean="0">
                <a:latin typeface="+mj-lt"/>
              </a:rPr>
              <a:t>Multiple agents pitched against each other for more data</a:t>
            </a:r>
          </a:p>
          <a:p>
            <a:pPr lvl="2"/>
            <a:r>
              <a:rPr lang="en-US" sz="1900" dirty="0" smtClean="0">
                <a:latin typeface="+mj-lt"/>
              </a:rPr>
              <a:t>Analyze strategies and outcomes </a:t>
            </a:r>
          </a:p>
          <a:p>
            <a:pPr lvl="2"/>
            <a:r>
              <a:rPr lang="en-US" sz="1900" dirty="0" smtClean="0">
                <a:latin typeface="+mj-lt"/>
              </a:rPr>
              <a:t> “Cheesing ” opponent (</a:t>
            </a:r>
            <a:r>
              <a:rPr lang="en-US" sz="1900" dirty="0" err="1" smtClean="0">
                <a:latin typeface="+mj-lt"/>
              </a:rPr>
              <a:t>zerg</a:t>
            </a:r>
            <a:r>
              <a:rPr lang="en-US" sz="1900" dirty="0" smtClean="0">
                <a:latin typeface="+mj-lt"/>
              </a:rPr>
              <a:t> /templar rush, proxy hatching) in early stage of the reinforced learning</a:t>
            </a:r>
          </a:p>
          <a:p>
            <a:pPr lvl="2"/>
            <a:endParaRPr lang="en-US" sz="1900" dirty="0" smtClean="0">
              <a:latin typeface="+mj-lt"/>
            </a:endParaRPr>
          </a:p>
          <a:p>
            <a:pPr lvl="1">
              <a:buNone/>
            </a:pP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67512"/>
          </a:xfrm>
        </p:spPr>
        <p:txBody>
          <a:bodyPr>
            <a:normAutofit/>
          </a:bodyPr>
          <a:lstStyle/>
          <a:p>
            <a:r>
              <a:rPr lang="en-US" sz="3300" b="1" dirty="0" err="1" smtClean="0"/>
              <a:t>Alphastar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159"/>
            <a:ext cx="8763000" cy="449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67512"/>
          </a:xfrm>
        </p:spPr>
        <p:txBody>
          <a:bodyPr>
            <a:normAutofit/>
          </a:bodyPr>
          <a:lstStyle/>
          <a:p>
            <a:r>
              <a:rPr lang="en-US" sz="3300" b="1" dirty="0" err="1" smtClean="0"/>
              <a:t>Alphastar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119" y="1676400"/>
            <a:ext cx="446828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4343400"/>
            <a:ext cx="4343400" cy="2309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763000" cy="464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GIGO</a:t>
            </a:r>
          </a:p>
          <a:p>
            <a:pPr lvl="1"/>
            <a:r>
              <a:rPr lang="en-US" dirty="0" smtClean="0">
                <a:latin typeface="+mj-lt"/>
              </a:rPr>
              <a:t>The quality of the AI is only as good as the information you supply it with</a:t>
            </a:r>
            <a:endParaRPr lang="en-US" dirty="0" smtClean="0">
              <a:latin typeface="+mj-lt"/>
            </a:endParaRPr>
          </a:p>
          <a:p>
            <a:pPr lvl="2"/>
            <a:r>
              <a:rPr lang="en-US" sz="2000" dirty="0" err="1" smtClean="0">
                <a:latin typeface="+mj-lt"/>
              </a:rPr>
              <a:t>Alphastar</a:t>
            </a:r>
            <a:r>
              <a:rPr lang="en-US" sz="2000" dirty="0" smtClean="0">
                <a:latin typeface="+mj-lt"/>
              </a:rPr>
              <a:t> observed and played against 2 of the top pro level players from the SC2 tournament circuits</a:t>
            </a:r>
          </a:p>
          <a:p>
            <a:pPr lvl="3">
              <a:buNone/>
            </a:pPr>
            <a:endParaRPr lang="en-US" sz="1600" dirty="0" smtClean="0">
              <a:latin typeface="+mj-lt"/>
            </a:endParaRPr>
          </a:p>
          <a:p>
            <a:pPr lvl="2">
              <a:buNone/>
            </a:pPr>
            <a:endParaRPr lang="en-US" sz="1900" dirty="0" smtClean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143</TotalTime>
  <Words>288</Words>
  <Application>Microsoft Office PowerPoint</Application>
  <PresentationFormat>On-screen Show (4:3)</PresentationFormat>
  <Paragraphs>45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AI in RTS game</vt:lpstr>
      <vt:lpstr>StarCraft 2 –Blizzard Entertainment https://wcs.starcraft2.com/en-us/about/</vt:lpstr>
      <vt:lpstr>Alphastar </vt:lpstr>
      <vt:lpstr>Alphastar</vt:lpstr>
      <vt:lpstr>Alphastar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RTS game</dc:title>
  <dc:creator>Yat</dc:creator>
  <cp:lastModifiedBy>Yat</cp:lastModifiedBy>
  <cp:revision>20</cp:revision>
  <dcterms:created xsi:type="dcterms:W3CDTF">2019-02-06T04:20:41Z</dcterms:created>
  <dcterms:modified xsi:type="dcterms:W3CDTF">2019-02-07T05:52:22Z</dcterms:modified>
</cp:coreProperties>
</file>