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878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8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4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6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BB3F-D807-4349-878A-390F5EC96B4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A57B-8334-4F6D-97FA-B56947D35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6858000" cy="990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" b="2441"/>
          <a:stretch/>
        </p:blipFill>
        <p:spPr>
          <a:xfrm>
            <a:off x="4280961" y="641599"/>
            <a:ext cx="2064699" cy="2064699"/>
          </a:xfrm>
          <a:prstGeom prst="ellipse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" y="147200"/>
            <a:ext cx="3945467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Zahim Hassan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44341" y="796740"/>
            <a:ext cx="3811018" cy="528447"/>
            <a:chOff x="144341" y="796740"/>
            <a:chExt cx="3811018" cy="620672"/>
          </a:xfrm>
        </p:grpSpPr>
        <p:grpSp>
          <p:nvGrpSpPr>
            <p:cNvPr id="82" name="Group 81"/>
            <p:cNvGrpSpPr/>
            <p:nvPr/>
          </p:nvGrpSpPr>
          <p:grpSpPr>
            <a:xfrm>
              <a:off x="144341" y="796740"/>
              <a:ext cx="3811018" cy="401415"/>
              <a:chOff x="144341" y="796740"/>
              <a:chExt cx="3811018" cy="40141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41" y="931675"/>
                <a:ext cx="266480" cy="26648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05235" y="796740"/>
                <a:ext cx="3450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Address: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91067" y="1109635"/>
              <a:ext cx="3464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KUET, Khulna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43365" y="1364062"/>
            <a:ext cx="3791032" cy="555384"/>
            <a:chOff x="164327" y="1489284"/>
            <a:chExt cx="3791032" cy="642198"/>
          </a:xfrm>
        </p:grpSpPr>
        <p:grpSp>
          <p:nvGrpSpPr>
            <p:cNvPr id="84" name="Group 83"/>
            <p:cNvGrpSpPr/>
            <p:nvPr/>
          </p:nvGrpSpPr>
          <p:grpSpPr>
            <a:xfrm>
              <a:off x="164327" y="1489284"/>
              <a:ext cx="3791032" cy="413798"/>
              <a:chOff x="164327" y="1489284"/>
              <a:chExt cx="3791032" cy="41379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327" y="1639171"/>
                <a:ext cx="263911" cy="263911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99822" y="1489284"/>
                <a:ext cx="3455537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Phone: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08577" y="1823705"/>
              <a:ext cx="3446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+88 01736 393334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65710" y="1970836"/>
            <a:ext cx="3779756" cy="540295"/>
            <a:chOff x="165710" y="2162259"/>
            <a:chExt cx="3779756" cy="645147"/>
          </a:xfrm>
        </p:grpSpPr>
        <p:grpSp>
          <p:nvGrpSpPr>
            <p:cNvPr id="86" name="Group 85"/>
            <p:cNvGrpSpPr/>
            <p:nvPr/>
          </p:nvGrpSpPr>
          <p:grpSpPr>
            <a:xfrm>
              <a:off x="165710" y="2162259"/>
              <a:ext cx="3779756" cy="374854"/>
              <a:chOff x="165710" y="2162259"/>
              <a:chExt cx="3779756" cy="374854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710" y="2265820"/>
                <a:ext cx="271293" cy="27129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31731" y="2162259"/>
                <a:ext cx="34137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Email: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08577" y="2499629"/>
              <a:ext cx="3436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hassan1707007@stud.kuet.ac.bd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5641" y="2812930"/>
            <a:ext cx="6625487" cy="543661"/>
            <a:chOff x="115641" y="2812930"/>
            <a:chExt cx="6625487" cy="543661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115641" y="3321307"/>
              <a:ext cx="6625487" cy="352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16257" y="2812930"/>
              <a:ext cx="3829209" cy="523220"/>
              <a:chOff x="116256" y="2995593"/>
              <a:chExt cx="3829209" cy="52322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85750" y="2995593"/>
                <a:ext cx="365971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Education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116256" y="3143250"/>
                <a:ext cx="245694" cy="2286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143367" y="3432947"/>
            <a:ext cx="6596790" cy="961902"/>
            <a:chOff x="143367" y="3432947"/>
            <a:chExt cx="6596790" cy="961902"/>
          </a:xfrm>
        </p:grpSpPr>
        <p:grpSp>
          <p:nvGrpSpPr>
            <p:cNvPr id="75" name="Group 74"/>
            <p:cNvGrpSpPr/>
            <p:nvPr/>
          </p:nvGrpSpPr>
          <p:grpSpPr>
            <a:xfrm>
              <a:off x="143367" y="3432947"/>
              <a:ext cx="6596790" cy="844238"/>
              <a:chOff x="143367" y="3432947"/>
              <a:chExt cx="6596790" cy="844238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43367" y="3432947"/>
                <a:ext cx="6596790" cy="844238"/>
                <a:chOff x="144340" y="3564713"/>
                <a:chExt cx="6596790" cy="844238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44340" y="3564713"/>
                  <a:ext cx="880944" cy="844238"/>
                  <a:chOff x="144340" y="3564713"/>
                  <a:chExt cx="880944" cy="844238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44340" y="3564713"/>
                    <a:ext cx="71701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2023</a:t>
                    </a:r>
                    <a:endPara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852546" y="3715987"/>
                    <a:ext cx="172738" cy="692964"/>
                    <a:chOff x="1063108" y="3733240"/>
                    <a:chExt cx="172738" cy="791135"/>
                  </a:xfrm>
                </p:grpSpPr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V="1">
                      <a:off x="1149476" y="3922202"/>
                      <a:ext cx="0" cy="602173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1063108" y="3733240"/>
                      <a:ext cx="172738" cy="135117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1082760" y="3597904"/>
                  <a:ext cx="56583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B.Sc. In Computer Science and Engineering</a:t>
                  </a:r>
                  <a:endPara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1081787" y="3817018"/>
                <a:ext cx="56583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Khulna University of Engineering &amp; Technology(KUET)</a:t>
                </a: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081787" y="4117850"/>
              <a:ext cx="5658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Khulna-9203, Bangladesh</a:t>
              </a:r>
              <a:endPara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43367" y="4348220"/>
            <a:ext cx="6554700" cy="891825"/>
            <a:chOff x="128953" y="4465197"/>
            <a:chExt cx="6554700" cy="891825"/>
          </a:xfrm>
        </p:grpSpPr>
        <p:grpSp>
          <p:nvGrpSpPr>
            <p:cNvPr id="79" name="Group 78"/>
            <p:cNvGrpSpPr/>
            <p:nvPr/>
          </p:nvGrpSpPr>
          <p:grpSpPr>
            <a:xfrm>
              <a:off x="128953" y="4465197"/>
              <a:ext cx="6554700" cy="871488"/>
              <a:chOff x="128953" y="4465197"/>
              <a:chExt cx="6554700" cy="87148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28953" y="4465197"/>
                <a:ext cx="6286225" cy="871488"/>
                <a:chOff x="128953" y="4465197"/>
                <a:chExt cx="6286225" cy="871488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128953" y="4465197"/>
                  <a:ext cx="883465" cy="871488"/>
                  <a:chOff x="128953" y="4465197"/>
                  <a:chExt cx="883465" cy="871488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848485" y="4602562"/>
                    <a:ext cx="163933" cy="734123"/>
                    <a:chOff x="1063108" y="3733240"/>
                    <a:chExt cx="172738" cy="791135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1149476" y="3922202"/>
                      <a:ext cx="0" cy="602173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1063108" y="3733240"/>
                      <a:ext cx="172738" cy="135117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28953" y="4465197"/>
                    <a:ext cx="79506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2017</a:t>
                    </a:r>
                    <a:endPara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1025283" y="4473632"/>
                  <a:ext cx="53898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Higher Secondary School Certificate</a:t>
                  </a:r>
                  <a:endPara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025283" y="4819258"/>
                <a:ext cx="56583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Armed Police Battalion Public School &amp; College</a:t>
                </a: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012418" y="5080023"/>
              <a:ext cx="5658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Nishindara-5800, Bangladesh</a:t>
              </a:r>
              <a:endPara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5640" y="5332087"/>
            <a:ext cx="6625487" cy="564354"/>
            <a:chOff x="115642" y="5506248"/>
            <a:chExt cx="6625487" cy="564354"/>
          </a:xfrm>
        </p:grpSpPr>
        <p:grpSp>
          <p:nvGrpSpPr>
            <p:cNvPr id="40" name="Group 39"/>
            <p:cNvGrpSpPr/>
            <p:nvPr/>
          </p:nvGrpSpPr>
          <p:grpSpPr>
            <a:xfrm>
              <a:off x="143367" y="5506248"/>
              <a:ext cx="3829209" cy="523220"/>
              <a:chOff x="116256" y="2995593"/>
              <a:chExt cx="3829209" cy="52322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285750" y="2995593"/>
                <a:ext cx="365971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Skills: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16256" y="3143250"/>
                <a:ext cx="245694" cy="2286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 flipV="1">
              <a:off x="115642" y="6035318"/>
              <a:ext cx="6625487" cy="352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02281" y="6205374"/>
            <a:ext cx="163933" cy="965046"/>
            <a:chOff x="1063108" y="3733240"/>
            <a:chExt cx="172738" cy="1039992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1149476" y="3922203"/>
              <a:ext cx="0" cy="85102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063108" y="3733240"/>
              <a:ext cx="172738" cy="135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66214" y="6060537"/>
            <a:ext cx="646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5643" y="6416015"/>
            <a:ext cx="646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Python, C++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5643" y="6691481"/>
            <a:ext cx="646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PHP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5748" y="6954626"/>
            <a:ext cx="646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2281" y="7356481"/>
            <a:ext cx="163933" cy="606418"/>
            <a:chOff x="1063108" y="3733240"/>
            <a:chExt cx="172738" cy="65351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1149476" y="3922203"/>
              <a:ext cx="0" cy="46454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063108" y="3733240"/>
              <a:ext cx="172738" cy="135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74812" y="7204521"/>
            <a:ext cx="646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Framework/Tools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1109" y="7510418"/>
            <a:ext cx="646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Tensorflow, Keras, Scikit-learn, OpenCV, Pandas, Codeblocks, Visual Studio Code, Django, Pycharm, Oracle DBMS, Jupyter Notebook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10879" y="8109804"/>
            <a:ext cx="163933" cy="727848"/>
            <a:chOff x="1063108" y="3733240"/>
            <a:chExt cx="172738" cy="784372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1149476" y="3922203"/>
              <a:ext cx="0" cy="59540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063108" y="3733240"/>
              <a:ext cx="172738" cy="135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74812" y="7980600"/>
            <a:ext cx="646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5748" y="8328563"/>
            <a:ext cx="646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Deep Learning, Computer Vision, Web Development, OOP, Android, Database Management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02281" y="8964969"/>
            <a:ext cx="163933" cy="613368"/>
            <a:chOff x="1063108" y="3733240"/>
            <a:chExt cx="172738" cy="661002"/>
          </a:xfrm>
        </p:grpSpPr>
        <p:cxnSp>
          <p:nvCxnSpPr>
            <p:cNvPr id="64" name="Straight Connector 63"/>
            <p:cNvCxnSpPr/>
            <p:nvPr/>
          </p:nvCxnSpPr>
          <p:spPr>
            <a:xfrm flipH="1" flipV="1">
              <a:off x="1149476" y="3922203"/>
              <a:ext cx="9060" cy="47203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1063108" y="3733240"/>
              <a:ext cx="172738" cy="135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85748" y="8814411"/>
            <a:ext cx="646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4812" y="9122313"/>
            <a:ext cx="646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speaking, Leadership, Team work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Team management,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Punctuality, Assertiveness, Productive communication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82" y="0"/>
            <a:ext cx="6858000" cy="990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16256" y="152400"/>
            <a:ext cx="6625487" cy="558504"/>
            <a:chOff x="116256" y="152400"/>
            <a:chExt cx="6625487" cy="558504"/>
          </a:xfrm>
        </p:grpSpPr>
        <p:grpSp>
          <p:nvGrpSpPr>
            <p:cNvPr id="6" name="Group 5"/>
            <p:cNvGrpSpPr/>
            <p:nvPr/>
          </p:nvGrpSpPr>
          <p:grpSpPr>
            <a:xfrm>
              <a:off x="183989" y="152400"/>
              <a:ext cx="3829209" cy="523220"/>
              <a:chOff x="116256" y="2995593"/>
              <a:chExt cx="3829209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5750" y="2995593"/>
                <a:ext cx="365971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Projects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16256" y="3143250"/>
                <a:ext cx="245694" cy="2286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16256" y="675620"/>
              <a:ext cx="6625487" cy="352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9550" y="904001"/>
            <a:ext cx="163933" cy="744136"/>
            <a:chOff x="1063108" y="3733240"/>
            <a:chExt cx="172738" cy="801926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1149476" y="3922204"/>
              <a:ext cx="0" cy="61296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063108" y="3733240"/>
              <a:ext cx="172738" cy="135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9311" y="763115"/>
            <a:ext cx="646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Bangladeshi License Plate Recognizer System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310" y="1124914"/>
            <a:ext cx="646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automatic LPR system using deep neural networks for Bangladeshi vehicles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Project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3989" y="1752100"/>
            <a:ext cx="163933" cy="744136"/>
            <a:chOff x="1063108" y="3733240"/>
            <a:chExt cx="172738" cy="801926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149476" y="3922204"/>
              <a:ext cx="0" cy="61296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063108" y="3733240"/>
              <a:ext cx="172738" cy="135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0386" y="1609823"/>
            <a:ext cx="646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Ghotok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825" y="1950231"/>
            <a:ext cx="646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iOS application for finding desired male/female candidate  for marriage | Mobile Computing Project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83982" y="2600199"/>
            <a:ext cx="163932" cy="744136"/>
            <a:chOff x="1063108" y="3733240"/>
            <a:chExt cx="172738" cy="801926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1149476" y="3922204"/>
              <a:ext cx="0" cy="61296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063108" y="3733240"/>
              <a:ext cx="172738" cy="135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1554" y="2487351"/>
            <a:ext cx="646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LifeSource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1554" y="2851292"/>
            <a:ext cx="646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website for finding and requesting blood donors immediately | Web Development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11242" y="3443919"/>
            <a:ext cx="6625487" cy="558504"/>
            <a:chOff x="116256" y="152400"/>
            <a:chExt cx="6625487" cy="558504"/>
          </a:xfrm>
        </p:grpSpPr>
        <p:grpSp>
          <p:nvGrpSpPr>
            <p:cNvPr id="29" name="Group 28"/>
            <p:cNvGrpSpPr/>
            <p:nvPr/>
          </p:nvGrpSpPr>
          <p:grpSpPr>
            <a:xfrm>
              <a:off x="183989" y="152400"/>
              <a:ext cx="3829209" cy="523220"/>
              <a:chOff x="116256" y="2995593"/>
              <a:chExt cx="3829209" cy="52322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85750" y="2995593"/>
                <a:ext cx="365971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Publications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16256" y="3143250"/>
                <a:ext cx="245694" cy="2286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 flipV="1">
              <a:off x="116256" y="675620"/>
              <a:ext cx="6625487" cy="352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89550" y="4092852"/>
            <a:ext cx="6703808" cy="830997"/>
            <a:chOff x="189550" y="4092852"/>
            <a:chExt cx="6703808" cy="830997"/>
          </a:xfrm>
        </p:grpSpPr>
        <p:sp>
          <p:nvSpPr>
            <p:cNvPr id="34" name="Oval 33"/>
            <p:cNvSpPr/>
            <p:nvPr/>
          </p:nvSpPr>
          <p:spPr>
            <a:xfrm>
              <a:off x="189550" y="4180114"/>
              <a:ext cx="202004" cy="1826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4669" y="4092852"/>
              <a:ext cx="64686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Syed Nahin Hossain, </a:t>
              </a:r>
              <a:r>
                <a:rPr lang="en-US" sz="1600" b="1" dirty="0"/>
                <a:t>Md Zahim Hassan</a:t>
              </a:r>
              <a:r>
                <a:rPr lang="en-US" sz="1600" dirty="0"/>
                <a:t> and Md. Masum Al Masba “</a:t>
              </a:r>
              <a:r>
                <a:rPr lang="en-US" sz="1600" b="1" dirty="0"/>
                <a:t>Automatic License Plate Recognition System For Bangladeshi Vehicles Using Deep Neural Network</a:t>
              </a:r>
              <a:r>
                <a:rPr lang="en-US" sz="1600" dirty="0"/>
                <a:t>”, in BIM 2021, Cox’s Bazar, </a:t>
              </a:r>
              <a:r>
                <a:rPr lang="en-US" sz="1600" dirty="0" smtClean="0"/>
                <a:t>Bangladesh.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9550" y="5627027"/>
            <a:ext cx="6703808" cy="830997"/>
            <a:chOff x="189550" y="4092852"/>
            <a:chExt cx="6703808" cy="830997"/>
          </a:xfrm>
        </p:grpSpPr>
        <p:sp>
          <p:nvSpPr>
            <p:cNvPr id="38" name="Oval 37"/>
            <p:cNvSpPr/>
            <p:nvPr/>
          </p:nvSpPr>
          <p:spPr>
            <a:xfrm>
              <a:off x="189550" y="4180114"/>
              <a:ext cx="202004" cy="1826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4669" y="4092852"/>
              <a:ext cx="64686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Best Paper Award </a:t>
              </a:r>
              <a:r>
                <a:rPr lang="en-US" sz="1600" dirty="0"/>
                <a:t>in “</a:t>
              </a:r>
              <a:r>
                <a:rPr lang="en-US" sz="1600" b="1" dirty="0"/>
                <a:t>Machine Learning” </a:t>
              </a:r>
              <a:r>
                <a:rPr lang="en-US" sz="1600" dirty="0"/>
                <a:t>category for the paper “</a:t>
              </a:r>
              <a:r>
                <a:rPr lang="en-US" sz="1600" b="1" dirty="0"/>
                <a:t>Automatic License Plate Recognition System For Bangladeshi Vehicles Using Deep Neural Network</a:t>
              </a:r>
              <a:r>
                <a:rPr lang="en-US" sz="1600" dirty="0"/>
                <a:t>”, at BIM 2021, Cox’s Bazar, Bangladesh.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1241" y="4960802"/>
            <a:ext cx="6625487" cy="558504"/>
            <a:chOff x="116256" y="152400"/>
            <a:chExt cx="6625487" cy="558504"/>
          </a:xfrm>
        </p:grpSpPr>
        <p:grpSp>
          <p:nvGrpSpPr>
            <p:cNvPr id="41" name="Group 40"/>
            <p:cNvGrpSpPr/>
            <p:nvPr/>
          </p:nvGrpSpPr>
          <p:grpSpPr>
            <a:xfrm>
              <a:off x="183989" y="152400"/>
              <a:ext cx="3829209" cy="523220"/>
              <a:chOff x="116256" y="2995593"/>
              <a:chExt cx="3829209" cy="52322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85750" y="2995593"/>
                <a:ext cx="365971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Achievements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16256" y="3143250"/>
                <a:ext cx="245694" cy="2286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V="1">
              <a:off x="116256" y="675620"/>
              <a:ext cx="6625487" cy="352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89550" y="6403787"/>
            <a:ext cx="6703808" cy="338554"/>
            <a:chOff x="189550" y="4092852"/>
            <a:chExt cx="6703808" cy="338554"/>
          </a:xfrm>
        </p:grpSpPr>
        <p:sp>
          <p:nvSpPr>
            <p:cNvPr id="46" name="Oval 45"/>
            <p:cNvSpPr/>
            <p:nvPr/>
          </p:nvSpPr>
          <p:spPr>
            <a:xfrm>
              <a:off x="189550" y="4180114"/>
              <a:ext cx="202004" cy="1826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669" y="4092852"/>
              <a:ext cx="6468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Merit Scholarship</a:t>
              </a:r>
              <a:r>
                <a:rPr lang="en-US" sz="1600" dirty="0"/>
                <a:t> from Rajshahi Education Board, Bangladesh (HSC).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9550" y="6681354"/>
            <a:ext cx="6679026" cy="584775"/>
            <a:chOff x="189550" y="4092852"/>
            <a:chExt cx="6703808" cy="584775"/>
          </a:xfrm>
        </p:grpSpPr>
        <p:sp>
          <p:nvSpPr>
            <p:cNvPr id="49" name="Oval 48"/>
            <p:cNvSpPr/>
            <p:nvPr/>
          </p:nvSpPr>
          <p:spPr>
            <a:xfrm>
              <a:off x="189550" y="4180114"/>
              <a:ext cx="202004" cy="1826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4669" y="4092852"/>
              <a:ext cx="6468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Obtained 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1st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position in regional round Bangladesh Chemistry Olympiad in 2017.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11240" y="7229755"/>
            <a:ext cx="6625487" cy="558504"/>
            <a:chOff x="116256" y="152400"/>
            <a:chExt cx="6625487" cy="558504"/>
          </a:xfrm>
        </p:grpSpPr>
        <p:grpSp>
          <p:nvGrpSpPr>
            <p:cNvPr id="52" name="Group 51"/>
            <p:cNvGrpSpPr/>
            <p:nvPr/>
          </p:nvGrpSpPr>
          <p:grpSpPr>
            <a:xfrm>
              <a:off x="183989" y="152400"/>
              <a:ext cx="6557754" cy="523220"/>
              <a:chOff x="116256" y="2995593"/>
              <a:chExt cx="6557754" cy="52322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285750" y="2995593"/>
                <a:ext cx="638826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Co-curricular Activities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16256" y="3143250"/>
                <a:ext cx="245694" cy="2286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/>
            <p:cNvCxnSpPr/>
            <p:nvPr/>
          </p:nvCxnSpPr>
          <p:spPr>
            <a:xfrm flipV="1">
              <a:off x="116256" y="675620"/>
              <a:ext cx="6625487" cy="352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49706" y="7845313"/>
            <a:ext cx="6703808" cy="584775"/>
            <a:chOff x="189550" y="4092852"/>
            <a:chExt cx="6703808" cy="584775"/>
          </a:xfrm>
        </p:grpSpPr>
        <p:sp>
          <p:nvSpPr>
            <p:cNvPr id="57" name="Oval 56"/>
            <p:cNvSpPr/>
            <p:nvPr/>
          </p:nvSpPr>
          <p:spPr>
            <a:xfrm>
              <a:off x="189550" y="4180114"/>
              <a:ext cx="202004" cy="1826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4669" y="4092852"/>
              <a:ext cx="6468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Secretary (2022-Present) - Bit2Byte (Software Research &amp; Development Community of KUET)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54396" y="8423937"/>
            <a:ext cx="6703808" cy="338554"/>
            <a:chOff x="189550" y="4092852"/>
            <a:chExt cx="6703808" cy="338554"/>
          </a:xfrm>
        </p:grpSpPr>
        <p:sp>
          <p:nvSpPr>
            <p:cNvPr id="60" name="Oval 59"/>
            <p:cNvSpPr/>
            <p:nvPr/>
          </p:nvSpPr>
          <p:spPr>
            <a:xfrm>
              <a:off x="189550" y="4180114"/>
              <a:ext cx="202004" cy="1826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4669" y="4092852"/>
              <a:ext cx="6468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Vice President (2022- Present)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Hardware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Acceleration Club of 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KUET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6484" y="8782356"/>
            <a:ext cx="6703808" cy="338554"/>
            <a:chOff x="189550" y="4092852"/>
            <a:chExt cx="6703808" cy="338554"/>
          </a:xfrm>
        </p:grpSpPr>
        <p:sp>
          <p:nvSpPr>
            <p:cNvPr id="63" name="Oval 62"/>
            <p:cNvSpPr/>
            <p:nvPr/>
          </p:nvSpPr>
          <p:spPr>
            <a:xfrm>
              <a:off x="189550" y="4180114"/>
              <a:ext cx="202004" cy="1826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4669" y="4092852"/>
              <a:ext cx="6468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Volunteered in “BITFEST 2019”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46484" y="9063971"/>
            <a:ext cx="6703808" cy="338554"/>
            <a:chOff x="189550" y="4092852"/>
            <a:chExt cx="6703808" cy="338554"/>
          </a:xfrm>
        </p:grpSpPr>
        <p:sp>
          <p:nvSpPr>
            <p:cNvPr id="66" name="Oval 65"/>
            <p:cNvSpPr/>
            <p:nvPr/>
          </p:nvSpPr>
          <p:spPr>
            <a:xfrm>
              <a:off x="189550" y="4180114"/>
              <a:ext cx="202004" cy="1826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4669" y="4092852"/>
              <a:ext cx="6468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Volunteered in “Intra-KUET Math Fest 2019”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46484" y="9423152"/>
            <a:ext cx="6703808" cy="338554"/>
            <a:chOff x="189550" y="4092852"/>
            <a:chExt cx="6703808" cy="338554"/>
          </a:xfrm>
        </p:grpSpPr>
        <p:sp>
          <p:nvSpPr>
            <p:cNvPr id="69" name="Oval 68"/>
            <p:cNvSpPr/>
            <p:nvPr/>
          </p:nvSpPr>
          <p:spPr>
            <a:xfrm>
              <a:off x="189550" y="4180114"/>
              <a:ext cx="202004" cy="1826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4669" y="4092852"/>
              <a:ext cx="6468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Solved many Problems in various Online Programming Platforms.</a:t>
              </a:r>
              <a:endPara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88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317</Words>
  <Application>Microsoft Office PowerPoint</Application>
  <PresentationFormat>A4 Paper (210x297 mm)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23</cp:revision>
  <dcterms:created xsi:type="dcterms:W3CDTF">2022-03-30T18:02:49Z</dcterms:created>
  <dcterms:modified xsi:type="dcterms:W3CDTF">2022-03-31T18:58:36Z</dcterms:modified>
</cp:coreProperties>
</file>