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玉城　賢勝" initials="玉城　賢勝" lastIdx="1" clrIdx="0">
    <p:extLst>
      <p:ext uri="{19B8F6BF-5375-455C-9EA6-DF929625EA0E}">
        <p15:presenceInfo xmlns:p15="http://schemas.microsoft.com/office/powerpoint/2012/main" userId="玉城　賢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47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F47A-8BA3-4054-BFA3-BDE28CDE6C07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63E64-0AFF-46C1-8EEA-9A23A7AFE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0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63E64-0AFF-46C1-8EEA-9A23A7AFE6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57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Menu</a:t>
            </a:r>
            <a:r>
              <a:rPr kumimoji="1" lang="ja-JP" altLang="en-US" dirty="0"/>
              <a:t>画面開始。</a:t>
            </a:r>
            <a:r>
              <a:rPr kumimoji="1" lang="en-US" altLang="ja-JP" dirty="0" err="1"/>
              <a:t>Denuchu</a:t>
            </a:r>
            <a:r>
              <a:rPr kumimoji="1" lang="ja-JP" altLang="en-US" dirty="0"/>
              <a:t>モードについては触れずに，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からゲーム開始して，数段消すぐらいやる。</a:t>
            </a:r>
            <a:endParaRPr kumimoji="1" lang="en-US" altLang="ja-JP" dirty="0"/>
          </a:p>
          <a:p>
            <a:r>
              <a:rPr kumimoji="1" lang="ja-JP" altLang="en-US" dirty="0"/>
              <a:t>ゲームオーバーなったらランキング説明。再起動しても残る。</a:t>
            </a:r>
            <a:endParaRPr kumimoji="1" lang="en-US" altLang="ja-JP" dirty="0"/>
          </a:p>
          <a:p>
            <a:r>
              <a:rPr kumimoji="1" lang="ja-JP" altLang="en-US" dirty="0"/>
              <a:t>メニュー戻って「でも，普通のテトリスだと面白くないですよね？」的な問いかけ。→そこで，</a:t>
            </a:r>
            <a:r>
              <a:rPr kumimoji="1" lang="en-US" altLang="ja-JP" dirty="0" err="1"/>
              <a:t>denchu</a:t>
            </a:r>
            <a:r>
              <a:rPr kumimoji="1" lang="ja-JP" altLang="en-US" dirty="0"/>
              <a:t>モードを用意しました！</a:t>
            </a:r>
            <a:endParaRPr kumimoji="1" lang="en-US" altLang="ja-JP" dirty="0"/>
          </a:p>
          <a:p>
            <a:r>
              <a:rPr kumimoji="1" lang="ja-JP" altLang="en-US" dirty="0"/>
              <a:t>カオスなミノが降ってくるところを見せる！</a:t>
            </a:r>
            <a:endParaRPr kumimoji="1" lang="en-US" altLang="ja-JP" dirty="0"/>
          </a:p>
          <a:p>
            <a:r>
              <a:rPr kumimoji="1" lang="ja-JP" altLang="en-US" dirty="0"/>
              <a:t>メニュー戻ってランキングに直接行けるとこみせて終わり。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63E64-0AFF-46C1-8EEA-9A23A7AFE6B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4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4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6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0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5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5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5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9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ensho14/SK2_sw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山々の黒い影&#10;&#10;自動的に生成された説明">
            <a:extLst>
              <a:ext uri="{FF2B5EF4-FFF2-40B4-BE49-F238E27FC236}">
                <a16:creationId xmlns:a16="http://schemas.microsoft.com/office/drawing/2014/main" id="{561E826B-F83A-4FDD-BE8D-35F748C33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40" b="2561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3B7FD8-D0C8-4109-8B29-58F069FC3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 anchor="ctr">
            <a:normAutofit/>
          </a:bodyPr>
          <a:lstStyle/>
          <a:p>
            <a:r>
              <a:rPr kumimoji="1" lang="en-US" altLang="ja-JP" dirty="0">
                <a:solidFill>
                  <a:srgbClr val="FFFFFF"/>
                </a:solidFill>
              </a:rPr>
              <a:t>swing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283C23-2674-4C17-BF01-371980E15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kumimoji="1" lang="en-US" altLang="zh-TW" sz="2200" dirty="0">
                <a:solidFill>
                  <a:srgbClr val="FFFFFF"/>
                </a:solidFill>
              </a:rPr>
              <a:t>195734B </a:t>
            </a:r>
            <a:r>
              <a:rPr kumimoji="1" lang="zh-TW" altLang="en-US" sz="2200" dirty="0">
                <a:solidFill>
                  <a:srgbClr val="FFFFFF"/>
                </a:solidFill>
              </a:rPr>
              <a:t>知念直琉</a:t>
            </a:r>
            <a:endParaRPr kumimoji="1" lang="en-US" altLang="zh-TW" sz="2200" dirty="0">
              <a:solidFill>
                <a:srgbClr val="FFFFFF"/>
              </a:solidFill>
            </a:endParaRPr>
          </a:p>
          <a:p>
            <a:r>
              <a:rPr kumimoji="1" lang="en-US" altLang="zh-TW" sz="2200" dirty="0">
                <a:solidFill>
                  <a:srgbClr val="FFFFFF"/>
                </a:solidFill>
              </a:rPr>
              <a:t>195723G </a:t>
            </a:r>
            <a:r>
              <a:rPr kumimoji="1" lang="zh-TW" altLang="en-US" sz="2200" dirty="0">
                <a:solidFill>
                  <a:srgbClr val="FFFFFF"/>
                </a:solidFill>
              </a:rPr>
              <a:t>玉城賢勝</a:t>
            </a:r>
            <a:endParaRPr kumimoji="1" lang="en-US" altLang="zh-TW" sz="2200" dirty="0">
              <a:solidFill>
                <a:srgbClr val="FFFFFF"/>
              </a:solidFill>
            </a:endParaRPr>
          </a:p>
          <a:p>
            <a:r>
              <a:rPr kumimoji="1" lang="en-US" altLang="zh-TW" sz="2200" dirty="0">
                <a:solidFill>
                  <a:srgbClr val="FFFFFF"/>
                </a:solidFill>
              </a:rPr>
              <a:t>195424F </a:t>
            </a:r>
            <a:r>
              <a:rPr kumimoji="1" lang="zh-TW" altLang="en-US" sz="2200" dirty="0">
                <a:solidFill>
                  <a:srgbClr val="FFFFFF"/>
                </a:solidFill>
              </a:rPr>
              <a:t>佐藤幸大</a:t>
            </a:r>
            <a:endParaRPr kumimoji="1" lang="ja-JP" alt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E429B-7A84-4228-B40E-FD419467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3981C-3DD8-49F2-A827-93D7DA56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/>
              <a:t>テトリスつくりました！</a:t>
            </a:r>
          </a:p>
        </p:txBody>
      </p:sp>
    </p:spTree>
    <p:extLst>
      <p:ext uri="{BB962C8B-B14F-4D97-AF65-F5344CB8AC3E}">
        <p14:creationId xmlns:p14="http://schemas.microsoft.com/office/powerpoint/2010/main" val="323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88BA94-20F4-4A2D-BD85-C293EA7C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デモプレイ</a:t>
            </a:r>
          </a:p>
        </p:txBody>
      </p:sp>
    </p:spTree>
    <p:extLst>
      <p:ext uri="{BB962C8B-B14F-4D97-AF65-F5344CB8AC3E}">
        <p14:creationId xmlns:p14="http://schemas.microsoft.com/office/powerpoint/2010/main" val="29091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DE861-9AC3-4AA5-B885-AF8EBE94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34076" y="241085"/>
            <a:ext cx="1165681" cy="5612701"/>
            <a:chOff x="10734076" y="241085"/>
            <a:chExt cx="1165681" cy="5612701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D43C1A1E-DA50-4210-9A1D-5437CBFEF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891156" y="241085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691169A-6B21-4B1F-96DF-2BD6D6BA0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734076" y="1394142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AFF485D7-DE5D-47EE-8B37-15E9B77B3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74676" y="5428705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7C5EBA-B219-4EAE-BC21-B413F12D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使ったツール等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98D8E8-28E4-45B9-8840-7C7864B9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286000"/>
            <a:ext cx="5470879" cy="4005510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プロジェクトは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で管理。</a:t>
            </a:r>
            <a:endParaRPr kumimoji="1" lang="en-US" altLang="ja-JP" sz="2400" dirty="0"/>
          </a:p>
          <a:p>
            <a:pPr lvl="1"/>
            <a:r>
              <a:rPr kumimoji="1" lang="en-US" altLang="ja-JP" dirty="0">
                <a:hlinkClick r:id="rId2"/>
              </a:rPr>
              <a:t>https://github.com/Kensho14/SK2_swing</a:t>
            </a:r>
            <a:r>
              <a:rPr kumimoji="1" lang="en-US" altLang="ja-JP" dirty="0"/>
              <a:t> (public</a:t>
            </a:r>
            <a:r>
              <a:rPr kumimoji="1" lang="ja-JP" altLang="en-US" dirty="0"/>
              <a:t>なので見れます</a:t>
            </a:r>
            <a:r>
              <a:rPr kumimoji="1" lang="en-US" altLang="ja-JP" dirty="0"/>
              <a:t>)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でコーディング</a:t>
            </a:r>
            <a:endParaRPr kumimoji="1" lang="en-US" altLang="ja-JP" sz="2400" dirty="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4D38DCB-B0DF-4785-BEE4-36201E0A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57" y="2286000"/>
            <a:ext cx="5435027" cy="1997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65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CA830A06-5366-40D2-9F31-6A80A725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57" y="1728404"/>
            <a:ext cx="1116921" cy="2284272"/>
            <a:chOff x="70757" y="1728404"/>
            <a:chExt cx="1116921" cy="2284272"/>
          </a:xfrm>
        </p:grpSpPr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008BEE5D-476B-41B7-AA33-CD87D8D6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757" y="1728404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0" name="Oval 17">
              <a:extLst>
                <a:ext uri="{FF2B5EF4-FFF2-40B4-BE49-F238E27FC236}">
                  <a16:creationId xmlns:a16="http://schemas.microsoft.com/office/drawing/2014/main" id="{844050D3-0BFB-49B6-A972-F36280DEE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63307" y="2845324"/>
              <a:ext cx="224371" cy="22437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FEF802CE-8E4C-4CC5-B1B1-6573598D7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4800" y="3631676"/>
              <a:ext cx="381000" cy="381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FCC26F6-0F7D-41C0-95F5-4CE640B5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5537993" cy="2278834"/>
          </a:xfrm>
        </p:spPr>
        <p:txBody>
          <a:bodyPr anchor="t">
            <a:normAutofit/>
          </a:bodyPr>
          <a:lstStyle/>
          <a:p>
            <a:r>
              <a:rPr kumimoji="1" lang="ja-JP" altLang="en-US" dirty="0"/>
              <a:t>設計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19E893-0AEF-4AA9-8FCF-2A7A68A9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721" y="381001"/>
            <a:ext cx="5470879" cy="2464323"/>
          </a:xfrm>
        </p:spPr>
        <p:txBody>
          <a:bodyPr anchor="t">
            <a:normAutofit/>
          </a:bodyPr>
          <a:lstStyle/>
          <a:p>
            <a:r>
              <a:rPr lang="en-US" altLang="ja-JP" sz="1800" b="1" dirty="0"/>
              <a:t>Application</a:t>
            </a:r>
            <a:r>
              <a:rPr lang="en-US" altLang="ja-JP" sz="1800" dirty="0"/>
              <a:t> </a:t>
            </a:r>
            <a:r>
              <a:rPr lang="ja-JP" altLang="en-US" sz="1800" dirty="0"/>
              <a:t>アプリケーション毎に一つ。</a:t>
            </a:r>
            <a:r>
              <a:rPr lang="en-US" altLang="ja-JP" sz="1800" dirty="0"/>
              <a:t>Scene</a:t>
            </a:r>
            <a:r>
              <a:rPr lang="ja-JP" altLang="en-US" sz="1800" dirty="0"/>
              <a:t>の管理等を行う。</a:t>
            </a:r>
          </a:p>
          <a:p>
            <a:r>
              <a:rPr lang="ja-JP" altLang="en-US" sz="1800" dirty="0"/>
              <a:t> </a:t>
            </a:r>
            <a:r>
              <a:rPr lang="en-US" altLang="ja-JP" sz="1800" b="1" dirty="0"/>
              <a:t>Scene</a:t>
            </a:r>
            <a:r>
              <a:rPr lang="en-US" altLang="ja-JP" sz="1800" dirty="0"/>
              <a:t> </a:t>
            </a:r>
            <a:r>
              <a:rPr lang="ja-JP" altLang="en-US" sz="1800" dirty="0"/>
              <a:t>メニュー画面等、画面毎に一つ。構成部品である</a:t>
            </a:r>
            <a:r>
              <a:rPr lang="en-US" altLang="ja-JP" sz="1800" dirty="0"/>
              <a:t>Component</a:t>
            </a:r>
            <a:r>
              <a:rPr lang="ja-JP" altLang="en-US" sz="1800" dirty="0"/>
              <a:t>の配置、管理をここで行う。</a:t>
            </a:r>
          </a:p>
          <a:p>
            <a:r>
              <a:rPr lang="ja-JP" altLang="en-US" sz="1800" dirty="0"/>
              <a:t> </a:t>
            </a:r>
            <a:r>
              <a:rPr lang="en-US" altLang="ja-JP" sz="1800" b="1" dirty="0"/>
              <a:t>Component</a:t>
            </a:r>
            <a:r>
              <a:rPr lang="en-US" altLang="ja-JP" sz="1800" dirty="0"/>
              <a:t> </a:t>
            </a:r>
            <a:r>
              <a:rPr lang="ja-JP" altLang="en-US" sz="1800" dirty="0"/>
              <a:t>画面の構成部品。</a:t>
            </a:r>
            <a:r>
              <a:rPr lang="en-US" altLang="ja-JP" sz="1800" dirty="0"/>
              <a:t>draw()</a:t>
            </a:r>
            <a:r>
              <a:rPr lang="ja-JP" altLang="en-US" sz="1800" dirty="0"/>
              <a:t>を持ち、描画を行う。</a:t>
            </a:r>
            <a:endParaRPr lang="en-US" sz="1800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C37DB749-0A2F-4095-90D2-73ADAD207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93" y="2957509"/>
            <a:ext cx="10552712" cy="32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75726-5694-443F-8275-4030BA03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BFBAE84-127C-4741-B46B-A5D2D85CB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91" y="666466"/>
            <a:ext cx="5398217" cy="5525068"/>
          </a:xfrm>
        </p:spPr>
      </p:pic>
    </p:spTree>
    <p:extLst>
      <p:ext uri="{BB962C8B-B14F-4D97-AF65-F5344CB8AC3E}">
        <p14:creationId xmlns:p14="http://schemas.microsoft.com/office/powerpoint/2010/main" val="125068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62151-52BF-460D-8A27-917D4147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設計（ゲームのロジック部分）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EC165851-FABA-4956-80C7-EDBB12AF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50" y="1412671"/>
            <a:ext cx="4012899" cy="531285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6A7D1D-4815-456C-87CB-3C76490A278B}"/>
              </a:ext>
            </a:extLst>
          </p:cNvPr>
          <p:cNvSpPr txBox="1"/>
          <p:nvPr/>
        </p:nvSpPr>
        <p:spPr>
          <a:xfrm>
            <a:off x="639097" y="2379406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MVC</a:t>
            </a:r>
            <a:r>
              <a:rPr kumimoji="1" lang="ja-JP" altLang="en-US" sz="2400" dirty="0"/>
              <a:t>を意識した！</a:t>
            </a:r>
          </a:p>
        </p:txBody>
      </p:sp>
    </p:spTree>
    <p:extLst>
      <p:ext uri="{BB962C8B-B14F-4D97-AF65-F5344CB8AC3E}">
        <p14:creationId xmlns:p14="http://schemas.microsoft.com/office/powerpoint/2010/main" val="28926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E817D-1866-4295-9069-396DB515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マルチプレイも視野に</a:t>
            </a:r>
          </a:p>
        </p:txBody>
      </p:sp>
      <p:pic>
        <p:nvPicPr>
          <p:cNvPr id="5" name="コンテンツ プレースホルダー 4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67C72125-D842-472D-80AC-5C45D7BD3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8" y="1503875"/>
            <a:ext cx="745775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B838F1-F13E-46BB-AB66-AC4DB6DD2239}"/>
              </a:ext>
            </a:extLst>
          </p:cNvPr>
          <p:cNvSpPr txBox="1"/>
          <p:nvPr/>
        </p:nvSpPr>
        <p:spPr>
          <a:xfrm>
            <a:off x="373626" y="6125089"/>
            <a:ext cx="256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画像はイメージです。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910573-74D3-4C2B-AD84-6D18F9EBB808}"/>
              </a:ext>
            </a:extLst>
          </p:cNvPr>
          <p:cNvSpPr txBox="1"/>
          <p:nvPr/>
        </p:nvSpPr>
        <p:spPr>
          <a:xfrm>
            <a:off x="8229600" y="1503874"/>
            <a:ext cx="343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CTetrisEnv</a:t>
            </a:r>
            <a:r>
              <a:rPr kumimoji="1" lang="ja-JP" altLang="en-US" sz="2400" dirty="0"/>
              <a:t>を２つ並べて，</a:t>
            </a:r>
            <a:r>
              <a:rPr kumimoji="1" lang="en-US" altLang="ja-JP" sz="2400" dirty="0"/>
              <a:t>Input</a:t>
            </a:r>
            <a:r>
              <a:rPr kumimoji="1" lang="ja-JP" altLang="en-US" sz="2400" dirty="0"/>
              <a:t>クラスのキーバインドを変えればローカルマルチプレイも実装できるように設計した。</a:t>
            </a:r>
          </a:p>
        </p:txBody>
      </p:sp>
    </p:spTree>
    <p:extLst>
      <p:ext uri="{BB962C8B-B14F-4D97-AF65-F5344CB8AC3E}">
        <p14:creationId xmlns:p14="http://schemas.microsoft.com/office/powerpoint/2010/main" val="401683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1E381-61DB-4303-9B54-0A396921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やりたい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B348FF-148D-4A4F-B9C0-3E7E80F6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ローカルマルチプレイの実装</a:t>
            </a:r>
            <a:endParaRPr kumimoji="1" lang="en-US" altLang="ja-JP" dirty="0"/>
          </a:p>
          <a:p>
            <a:r>
              <a:rPr kumimoji="1" lang="ja-JP" altLang="en-US" dirty="0"/>
              <a:t>オンラインランキング</a:t>
            </a:r>
            <a:endParaRPr kumimoji="1" lang="en-US" altLang="ja-JP" dirty="0"/>
          </a:p>
          <a:p>
            <a:r>
              <a:rPr kumimoji="1" lang="ja-JP" altLang="en-US" dirty="0"/>
              <a:t>インターネットリアルタイムマルチプレイ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6225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8E4E2"/>
      </a:lt2>
      <a:accent1>
        <a:srgbClr val="33A7DD"/>
      </a:accent1>
      <a:accent2>
        <a:srgbClr val="1DB5A6"/>
      </a:accent2>
      <a:accent3>
        <a:srgbClr val="2AB76E"/>
      </a:accent3>
      <a:accent4>
        <a:srgbClr val="1EBA29"/>
      </a:accent4>
      <a:accent5>
        <a:srgbClr val="5BB62A"/>
      </a:accent5>
      <a:accent6>
        <a:srgbClr val="8BAD1C"/>
      </a:accent6>
      <a:hlink>
        <a:srgbClr val="429230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234</Words>
  <Application>Microsoft Office PowerPoint</Application>
  <PresentationFormat>ワイド画面</PresentationFormat>
  <Paragraphs>33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Open sans</vt:lpstr>
      <vt:lpstr>游ゴシック</vt:lpstr>
      <vt:lpstr>Arial</vt:lpstr>
      <vt:lpstr>Courier New</vt:lpstr>
      <vt:lpstr>Segoe UI</vt:lpstr>
      <vt:lpstr>MinimalXOVTI</vt:lpstr>
      <vt:lpstr>swing</vt:lpstr>
      <vt:lpstr>作成物</vt:lpstr>
      <vt:lpstr>PowerPoint プレゼンテーション</vt:lpstr>
      <vt:lpstr>使ったツール等</vt:lpstr>
      <vt:lpstr>設計</vt:lpstr>
      <vt:lpstr>設計</vt:lpstr>
      <vt:lpstr>設計（ゲームのロジック部分）</vt:lpstr>
      <vt:lpstr>マルチプレイも視野に</vt:lpstr>
      <vt:lpstr>やりたい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</dc:title>
  <dc:creator>玉城　賢勝</dc:creator>
  <cp:lastModifiedBy>知念 直琉</cp:lastModifiedBy>
  <cp:revision>5</cp:revision>
  <dcterms:created xsi:type="dcterms:W3CDTF">2020-11-15T14:47:53Z</dcterms:created>
  <dcterms:modified xsi:type="dcterms:W3CDTF">2020-11-16T05:30:16Z</dcterms:modified>
</cp:coreProperties>
</file>