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73425" cy="1984375"/>
  <p:notesSz cx="6858000" cy="9144000"/>
  <p:defaultTextStyle>
    <a:defPPr>
      <a:defRPr lang="ja-JP"/>
    </a:defPPr>
    <a:lvl1pPr marL="0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1pPr>
    <a:lvl2pPr marL="150190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2pPr>
    <a:lvl3pPr marL="300380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3pPr>
    <a:lvl4pPr marL="450571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4pPr>
    <a:lvl5pPr marL="600761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5pPr>
    <a:lvl6pPr marL="750951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901141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051331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201522" algn="l" defTabSz="15019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20000"/>
    <a:srgbClr val="FF000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23" d="100"/>
          <a:sy n="223" d="100"/>
        </p:scale>
        <p:origin x="-720" y="-784"/>
      </p:cViewPr>
      <p:guideLst>
        <p:guide orient="horz" pos="625"/>
        <p:guide pos="10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45507" y="616443"/>
            <a:ext cx="2782412" cy="42535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91014" y="1124479"/>
            <a:ext cx="2291398" cy="5071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0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0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0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0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1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1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01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8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17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15451" y="38126"/>
            <a:ext cx="159693" cy="80799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5804" y="38126"/>
            <a:ext cx="425090" cy="80799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60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57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579" y="1275145"/>
            <a:ext cx="2782412" cy="394119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8579" y="841063"/>
            <a:ext cx="2782412" cy="434082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5019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0038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5057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0076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5095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0114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51331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015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33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5803" y="220946"/>
            <a:ext cx="292108" cy="62517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82468" y="220946"/>
            <a:ext cx="292675" cy="62517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0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672" y="79468"/>
            <a:ext cx="2946083" cy="33072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3673" y="444188"/>
            <a:ext cx="1446331" cy="185116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0190" indent="0">
              <a:buNone/>
              <a:defRPr sz="700" b="1"/>
            </a:lvl2pPr>
            <a:lvl3pPr marL="300380" indent="0">
              <a:buNone/>
              <a:defRPr sz="600" b="1"/>
            </a:lvl3pPr>
            <a:lvl4pPr marL="450571" indent="0">
              <a:buNone/>
              <a:defRPr sz="500" b="1"/>
            </a:lvl4pPr>
            <a:lvl5pPr marL="600761" indent="0">
              <a:buNone/>
              <a:defRPr sz="500" b="1"/>
            </a:lvl5pPr>
            <a:lvl6pPr marL="750951" indent="0">
              <a:buNone/>
              <a:defRPr sz="500" b="1"/>
            </a:lvl6pPr>
            <a:lvl7pPr marL="901141" indent="0">
              <a:buNone/>
              <a:defRPr sz="500" b="1"/>
            </a:lvl7pPr>
            <a:lvl8pPr marL="1051331" indent="0">
              <a:buNone/>
              <a:defRPr sz="500" b="1"/>
            </a:lvl8pPr>
            <a:lvl9pPr marL="1201522" indent="0">
              <a:buNone/>
              <a:defRPr sz="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63673" y="629304"/>
            <a:ext cx="1446331" cy="114331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662855" y="444188"/>
            <a:ext cx="1446899" cy="185116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0190" indent="0">
              <a:buNone/>
              <a:defRPr sz="700" b="1"/>
            </a:lvl2pPr>
            <a:lvl3pPr marL="300380" indent="0">
              <a:buNone/>
              <a:defRPr sz="600" b="1"/>
            </a:lvl3pPr>
            <a:lvl4pPr marL="450571" indent="0">
              <a:buNone/>
              <a:defRPr sz="500" b="1"/>
            </a:lvl4pPr>
            <a:lvl5pPr marL="600761" indent="0">
              <a:buNone/>
              <a:defRPr sz="500" b="1"/>
            </a:lvl5pPr>
            <a:lvl6pPr marL="750951" indent="0">
              <a:buNone/>
              <a:defRPr sz="500" b="1"/>
            </a:lvl6pPr>
            <a:lvl7pPr marL="901141" indent="0">
              <a:buNone/>
              <a:defRPr sz="500" b="1"/>
            </a:lvl7pPr>
            <a:lvl8pPr marL="1051331" indent="0">
              <a:buNone/>
              <a:defRPr sz="500" b="1"/>
            </a:lvl8pPr>
            <a:lvl9pPr marL="1201522" indent="0">
              <a:buNone/>
              <a:defRPr sz="5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662855" y="629304"/>
            <a:ext cx="1446899" cy="114331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2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45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96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672" y="79007"/>
            <a:ext cx="1076935" cy="336242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79818" y="79008"/>
            <a:ext cx="1829936" cy="169360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3672" y="415249"/>
            <a:ext cx="1076935" cy="1357368"/>
          </a:xfrm>
        </p:spPr>
        <p:txBody>
          <a:bodyPr/>
          <a:lstStyle>
            <a:lvl1pPr marL="0" indent="0">
              <a:buNone/>
              <a:defRPr sz="500"/>
            </a:lvl1pPr>
            <a:lvl2pPr marL="150190" indent="0">
              <a:buNone/>
              <a:defRPr sz="400"/>
            </a:lvl2pPr>
            <a:lvl3pPr marL="300380" indent="0">
              <a:buNone/>
              <a:defRPr sz="300"/>
            </a:lvl3pPr>
            <a:lvl4pPr marL="450571" indent="0">
              <a:buNone/>
              <a:defRPr sz="300"/>
            </a:lvl4pPr>
            <a:lvl5pPr marL="600761" indent="0">
              <a:buNone/>
              <a:defRPr sz="300"/>
            </a:lvl5pPr>
            <a:lvl6pPr marL="750951" indent="0">
              <a:buNone/>
              <a:defRPr sz="300"/>
            </a:lvl6pPr>
            <a:lvl7pPr marL="901141" indent="0">
              <a:buNone/>
              <a:defRPr sz="300"/>
            </a:lvl7pPr>
            <a:lvl8pPr marL="1051331" indent="0">
              <a:buNone/>
              <a:defRPr sz="300"/>
            </a:lvl8pPr>
            <a:lvl9pPr marL="1201522" indent="0">
              <a:buNone/>
              <a:defRPr sz="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6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41614" y="1389063"/>
            <a:ext cx="1964055" cy="163986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41614" y="177308"/>
            <a:ext cx="1964055" cy="1190625"/>
          </a:xfrm>
        </p:spPr>
        <p:txBody>
          <a:bodyPr/>
          <a:lstStyle>
            <a:lvl1pPr marL="0" indent="0">
              <a:buNone/>
              <a:defRPr sz="1100"/>
            </a:lvl1pPr>
            <a:lvl2pPr marL="150190" indent="0">
              <a:buNone/>
              <a:defRPr sz="900"/>
            </a:lvl2pPr>
            <a:lvl3pPr marL="300380" indent="0">
              <a:buNone/>
              <a:defRPr sz="800"/>
            </a:lvl3pPr>
            <a:lvl4pPr marL="450571" indent="0">
              <a:buNone/>
              <a:defRPr sz="700"/>
            </a:lvl4pPr>
            <a:lvl5pPr marL="600761" indent="0">
              <a:buNone/>
              <a:defRPr sz="700"/>
            </a:lvl5pPr>
            <a:lvl6pPr marL="750951" indent="0">
              <a:buNone/>
              <a:defRPr sz="700"/>
            </a:lvl6pPr>
            <a:lvl7pPr marL="901141" indent="0">
              <a:buNone/>
              <a:defRPr sz="700"/>
            </a:lvl7pPr>
            <a:lvl8pPr marL="1051331" indent="0">
              <a:buNone/>
              <a:defRPr sz="700"/>
            </a:lvl8pPr>
            <a:lvl9pPr marL="1201522" indent="0">
              <a:buNone/>
              <a:defRPr sz="7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41614" y="1553049"/>
            <a:ext cx="1964055" cy="232889"/>
          </a:xfrm>
        </p:spPr>
        <p:txBody>
          <a:bodyPr/>
          <a:lstStyle>
            <a:lvl1pPr marL="0" indent="0">
              <a:buNone/>
              <a:defRPr sz="500"/>
            </a:lvl1pPr>
            <a:lvl2pPr marL="150190" indent="0">
              <a:buNone/>
              <a:defRPr sz="400"/>
            </a:lvl2pPr>
            <a:lvl3pPr marL="300380" indent="0">
              <a:buNone/>
              <a:defRPr sz="300"/>
            </a:lvl3pPr>
            <a:lvl4pPr marL="450571" indent="0">
              <a:buNone/>
              <a:defRPr sz="300"/>
            </a:lvl4pPr>
            <a:lvl5pPr marL="600761" indent="0">
              <a:buNone/>
              <a:defRPr sz="300"/>
            </a:lvl5pPr>
            <a:lvl6pPr marL="750951" indent="0">
              <a:buNone/>
              <a:defRPr sz="300"/>
            </a:lvl6pPr>
            <a:lvl7pPr marL="901141" indent="0">
              <a:buNone/>
              <a:defRPr sz="300"/>
            </a:lvl7pPr>
            <a:lvl8pPr marL="1051331" indent="0">
              <a:buNone/>
              <a:defRPr sz="300"/>
            </a:lvl8pPr>
            <a:lvl9pPr marL="1201522" indent="0">
              <a:buNone/>
              <a:defRPr sz="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56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63672" y="79468"/>
            <a:ext cx="2946083" cy="330729"/>
          </a:xfrm>
          <a:prstGeom prst="rect">
            <a:avLst/>
          </a:prstGeom>
        </p:spPr>
        <p:txBody>
          <a:bodyPr vert="horz" lIns="30038" tIns="15019" rIns="30038" bIns="15019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3672" y="463021"/>
            <a:ext cx="2946083" cy="1309596"/>
          </a:xfrm>
          <a:prstGeom prst="rect">
            <a:avLst/>
          </a:prstGeom>
        </p:spPr>
        <p:txBody>
          <a:bodyPr vert="horz" lIns="30038" tIns="15019" rIns="30038" bIns="15019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63673" y="1839222"/>
            <a:ext cx="763799" cy="105650"/>
          </a:xfrm>
          <a:prstGeom prst="rect">
            <a:avLst/>
          </a:prstGeom>
        </p:spPr>
        <p:txBody>
          <a:bodyPr vert="horz" lIns="30038" tIns="15019" rIns="30038" bIns="15019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CC72-13F1-8347-8B92-EE8A59D53F29}" type="datetimeFigureOut">
              <a:rPr kumimoji="1" lang="ja-JP" altLang="en-US" smtClean="0"/>
              <a:t>10/25/14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118421" y="1839222"/>
            <a:ext cx="1036584" cy="105650"/>
          </a:xfrm>
          <a:prstGeom prst="rect">
            <a:avLst/>
          </a:prstGeom>
        </p:spPr>
        <p:txBody>
          <a:bodyPr vert="horz" lIns="30038" tIns="15019" rIns="30038" bIns="15019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345955" y="1839222"/>
            <a:ext cx="763799" cy="105650"/>
          </a:xfrm>
          <a:prstGeom prst="rect">
            <a:avLst/>
          </a:prstGeom>
        </p:spPr>
        <p:txBody>
          <a:bodyPr vert="horz" lIns="30038" tIns="15019" rIns="30038" bIns="15019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C51DB-AA42-0148-9CAE-5066BE2F2D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02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0190" rtl="0" eaLnBrk="1" latinLnBrk="0" hangingPunct="1">
        <a:spcBef>
          <a:spcPct val="0"/>
        </a:spcBef>
        <a:buNone/>
        <a:defRPr kumimoji="1"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643" indent="-112643" algn="l" defTabSz="150190" rtl="0" eaLnBrk="1" latinLnBrk="0" hangingPunct="1">
        <a:spcBef>
          <a:spcPct val="20000"/>
        </a:spcBef>
        <a:buFont typeface="Arial"/>
        <a:buChar char="•"/>
        <a:defRPr kumimoji="1"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44059" indent="-93869" algn="l" defTabSz="150190" rtl="0" eaLnBrk="1" latinLnBrk="0" hangingPunct="1">
        <a:spcBef>
          <a:spcPct val="20000"/>
        </a:spcBef>
        <a:buFont typeface="Arial"/>
        <a:buChar char="–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75476" indent="-75095" algn="l" defTabSz="150190" rtl="0" eaLnBrk="1" latinLnBrk="0" hangingPunct="1">
        <a:spcBef>
          <a:spcPct val="20000"/>
        </a:spcBef>
        <a:buFont typeface="Arial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25666" indent="-75095" algn="l" defTabSz="150190" rtl="0" eaLnBrk="1" latinLnBrk="0" hangingPunct="1">
        <a:spcBef>
          <a:spcPct val="20000"/>
        </a:spcBef>
        <a:buFont typeface="Arial"/>
        <a:buChar char="–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75856" indent="-75095" algn="l" defTabSz="150190" rtl="0" eaLnBrk="1" latinLnBrk="0" hangingPunct="1">
        <a:spcBef>
          <a:spcPct val="20000"/>
        </a:spcBef>
        <a:buFont typeface="Arial"/>
        <a:buChar char="»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26046" indent="-75095" algn="l" defTabSz="150190" rtl="0" eaLnBrk="1" latinLnBrk="0" hangingPunct="1">
        <a:spcBef>
          <a:spcPct val="20000"/>
        </a:spcBef>
        <a:buFont typeface="Arial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76236" indent="-75095" algn="l" defTabSz="150190" rtl="0" eaLnBrk="1" latinLnBrk="0" hangingPunct="1">
        <a:spcBef>
          <a:spcPct val="20000"/>
        </a:spcBef>
        <a:buFont typeface="Arial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26427" indent="-75095" algn="l" defTabSz="150190" rtl="0" eaLnBrk="1" latinLnBrk="0" hangingPunct="1">
        <a:spcBef>
          <a:spcPct val="20000"/>
        </a:spcBef>
        <a:buFont typeface="Arial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76617" indent="-75095" algn="l" defTabSz="150190" rtl="0" eaLnBrk="1" latinLnBrk="0" hangingPunct="1">
        <a:spcBef>
          <a:spcPct val="20000"/>
        </a:spcBef>
        <a:buFont typeface="Arial"/>
        <a:buChar char="•"/>
        <a:defRPr kumimoji="1"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0190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0380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0571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0761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50951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01141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51331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01522" algn="l" defTabSz="15019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31225" y="1123950"/>
            <a:ext cx="3027537" cy="107950"/>
          </a:xfrm>
          <a:prstGeom prst="rect">
            <a:avLst/>
          </a:prstGeom>
          <a:solidFill>
            <a:srgbClr val="D2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1225" y="153055"/>
            <a:ext cx="302753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00" dirty="0">
                <a:latin typeface="ヒラギノ角ゴ Pro W3"/>
                <a:ea typeface="ヒラギノ角ゴ Pro W3"/>
                <a:cs typeface="ヒラギノ角ゴ Pro W3"/>
              </a:rPr>
              <a:t>東京工科大学大学院 バイオ・情報メディア</a:t>
            </a:r>
            <a:r>
              <a:rPr lang="ja-JP" altLang="en-US" sz="700" dirty="0" smtClean="0">
                <a:latin typeface="ヒラギノ角ゴ Pro W3"/>
                <a:ea typeface="ヒラギノ角ゴ Pro W3"/>
                <a:cs typeface="ヒラギノ角ゴ Pro W3"/>
              </a:rPr>
              <a:t>研究科</a:t>
            </a:r>
            <a:endParaRPr lang="en-US" altLang="ja-JP" sz="700" dirty="0" smtClean="0">
              <a:latin typeface="ヒラギノ角ゴ Pro W3"/>
              <a:ea typeface="ヒラギノ角ゴ Pro W3"/>
              <a:cs typeface="ヒラギノ角ゴ Pro W3"/>
            </a:endParaRPr>
          </a:p>
          <a:p>
            <a:r>
              <a:rPr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Tokyo University of Technology</a:t>
            </a:r>
            <a:r>
              <a:rPr lang="ja-JP" altLang="en-US" dirty="0" smtClean="0"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ja-JP" dirty="0" smtClean="0">
                <a:latin typeface="ヒラギノ角ゴ Pro W3"/>
                <a:ea typeface="ヒラギノ角ゴ Pro W3"/>
                <a:cs typeface="ヒラギノ角ゴ Pro W3"/>
              </a:rPr>
              <a:t>Graduate School</a:t>
            </a:r>
            <a:endParaRPr lang="ja-JP" altLang="en-US" dirty="0">
              <a:latin typeface="ヒラギノ角ゴ Pro W3"/>
              <a:ea typeface="ヒラギノ角ゴ Pro W3"/>
              <a:cs typeface="ヒラギノ角ゴ Pro W3"/>
            </a:endParaRPr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96767" y="661098"/>
            <a:ext cx="1761995" cy="73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700" dirty="0" smtClean="0">
                <a:latin typeface="ヒラギノ角ゴ Pro W3"/>
                <a:ea typeface="ヒラギノ角ゴ Pro W3"/>
                <a:cs typeface="ヒラギノ角ゴ Pro W3"/>
              </a:rPr>
              <a:t>メディアサイエンス専攻 修士課程２年</a:t>
            </a:r>
          </a:p>
          <a:p>
            <a:pPr algn="r">
              <a:lnSpc>
                <a:spcPct val="130000"/>
              </a:lnSpc>
            </a:pPr>
            <a:r>
              <a:rPr lang="ja-JP" altLang="en-US" sz="1500" dirty="0" smtClean="0">
                <a:latin typeface="ヒラギノ角ゴ Pro W3"/>
                <a:ea typeface="ヒラギノ角ゴ Pro W3"/>
                <a:cs typeface="ヒラギノ角ゴ Pro W3"/>
              </a:rPr>
              <a:t>安藤 健翔</a:t>
            </a:r>
          </a:p>
          <a:p>
            <a:pPr algn="r">
              <a:lnSpc>
                <a:spcPct val="130000"/>
              </a:lnSpc>
            </a:pPr>
            <a:r>
              <a:rPr lang="ja-JP" altLang="en-US" sz="700" dirty="0" smtClean="0">
                <a:solidFill>
                  <a:schemeClr val="bg1"/>
                </a:solidFill>
                <a:latin typeface="ヒラギノ角ゴ Pro W3"/>
                <a:ea typeface="ヒラギノ角ゴ Pro W3"/>
                <a:cs typeface="ヒラギノ角ゴ Pro W3"/>
              </a:rPr>
              <a:t> </a:t>
            </a:r>
            <a:r>
              <a:rPr lang="en-US" altLang="ja-JP" sz="700" dirty="0" smtClean="0">
                <a:solidFill>
                  <a:schemeClr val="bg1"/>
                </a:solidFill>
                <a:latin typeface="ヒラギノ角ゴ Pro W3"/>
                <a:ea typeface="ヒラギノ角ゴ Pro W3"/>
                <a:cs typeface="ヒラギノ角ゴ Pro W3"/>
              </a:rPr>
              <a:t>Kensho Ando</a:t>
            </a:r>
          </a:p>
          <a:p>
            <a:pPr algn="r"/>
            <a:endParaRPr kumimoji="1" lang="ja-JP" altLang="en-US" dirty="0"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1758" y="1332649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dirty="0" smtClean="0">
                <a:latin typeface="ヒラギノ角ゴ Pro W3"/>
                <a:ea typeface="ヒラギノ角ゴ Pro W3"/>
                <a:cs typeface="ヒラギノ角ゴ Pro W3"/>
              </a:rPr>
              <a:t>Tel : </a:t>
            </a:r>
            <a:r>
              <a:rPr lang="en-US" altLang="ja-JP" sz="700" dirty="0">
                <a:latin typeface="ヒラギノ角ゴ Pro W3"/>
                <a:ea typeface="ヒラギノ角ゴ Pro W3"/>
                <a:cs typeface="ヒラギノ角ゴ Pro W3"/>
              </a:rPr>
              <a:t>09093443003</a:t>
            </a:r>
          </a:p>
          <a:p>
            <a:r>
              <a:rPr lang="en-US" altLang="ja-JP" sz="700" dirty="0" smtClean="0">
                <a:latin typeface="ヒラギノ角ゴ Pro W3"/>
                <a:ea typeface="ヒラギノ角ゴ Pro W3"/>
                <a:cs typeface="ヒラギノ角ゴ Pro W3"/>
              </a:rPr>
              <a:t>Mail : </a:t>
            </a:r>
            <a:r>
              <a:rPr lang="en-US" altLang="ja-JP" sz="700" dirty="0">
                <a:latin typeface="ヒラギノ角ゴ Pro W3"/>
                <a:ea typeface="ヒラギノ角ゴ Pro W3"/>
                <a:cs typeface="ヒラギノ角ゴ Pro W3"/>
              </a:rPr>
              <a:t>and.8492@gmail.com</a:t>
            </a:r>
          </a:p>
          <a:p>
            <a:r>
              <a:rPr lang="en-US" altLang="ja-JP" sz="700" dirty="0" smtClean="0">
                <a:latin typeface="ヒラギノ角ゴ Pro W3"/>
                <a:ea typeface="ヒラギノ角ゴ Pro W3"/>
                <a:cs typeface="ヒラギノ角ゴ Pro W3"/>
              </a:rPr>
              <a:t>Twitter : </a:t>
            </a:r>
            <a:r>
              <a:rPr lang="en-US" altLang="ja-JP" sz="700" dirty="0">
                <a:latin typeface="ヒラギノ角ゴ Pro W3"/>
                <a:ea typeface="ヒラギノ角ゴ Pro W3"/>
                <a:cs typeface="ヒラギノ角ゴ Pro W3"/>
              </a:rPr>
              <a:t>kensho_ando</a:t>
            </a:r>
          </a:p>
          <a:p>
            <a:r>
              <a:rPr lang="en-US" altLang="ja-JP" sz="700" dirty="0" smtClean="0">
                <a:latin typeface="ヒラギノ角ゴ Pro W3"/>
                <a:ea typeface="ヒラギノ角ゴ Pro W3"/>
                <a:cs typeface="ヒラギノ角ゴ Pro W3"/>
              </a:rPr>
              <a:t>facebook : </a:t>
            </a:r>
            <a:r>
              <a:rPr lang="en-US" altLang="ja-JP" sz="700" dirty="0">
                <a:latin typeface="ヒラギノ角ゴ Pro W3"/>
                <a:ea typeface="ヒラギノ角ゴ Pro W3"/>
                <a:cs typeface="ヒラギノ角ゴ Pro W3"/>
              </a:rPr>
              <a:t>www.facebook.com/kensho.ando</a:t>
            </a:r>
            <a:endParaRPr kumimoji="1" lang="ja-JP" altLang="en-US" sz="700" dirty="0">
              <a:latin typeface="ヒラギノ角ゴ Pro W3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06204008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</Words>
  <Application>Microsoft Macintosh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ホワイト</vt:lpstr>
      <vt:lpstr>PowerPoint プレゼンテーション</vt:lpstr>
    </vt:vector>
  </TitlesOfParts>
  <Company>東京工科大学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 健翔</dc:creator>
  <cp:lastModifiedBy>安藤 健翔</cp:lastModifiedBy>
  <cp:revision>10</cp:revision>
  <cp:lastPrinted>2014-06-19T08:42:09Z</cp:lastPrinted>
  <dcterms:created xsi:type="dcterms:W3CDTF">2014-06-19T08:22:35Z</dcterms:created>
  <dcterms:modified xsi:type="dcterms:W3CDTF">2014-10-25T13:13:54Z</dcterms:modified>
</cp:coreProperties>
</file>