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62" r:id="rId4"/>
    <p:sldId id="264" r:id="rId5"/>
    <p:sldId id="263" r:id="rId6"/>
    <p:sldId id="260" r:id="rId7"/>
    <p:sldId id="265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331F2-B4C9-431D-9DBD-F3EB619C2152}" v="789" dt="2022-11-13T12:42:27.064"/>
    <p1510:client id="{D06F71CB-7980-426C-AFC6-403616CB5979}" v="427" dt="2022-11-13T11:05:20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us Folkerts" userId="79e5fc736abdec89" providerId="Windows Live" clId="Web-{D06F71CB-7980-426C-AFC6-403616CB5979}"/>
    <pc:docChg chg="addSld delSld modSld sldOrd addMainMaster delMainMaster">
      <pc:chgData name="Linus Folkerts" userId="79e5fc736abdec89" providerId="Windows Live" clId="Web-{D06F71CB-7980-426C-AFC6-403616CB5979}" dt="2022-11-13T11:05:20.486" v="438" actId="20577"/>
      <pc:docMkLst>
        <pc:docMk/>
      </pc:docMkLst>
      <pc:sldChg chg="addSp modSp mod setBg modClrScheme chgLayout">
        <pc:chgData name="Linus Folkerts" userId="79e5fc736abdec89" providerId="Windows Live" clId="Web-{D06F71CB-7980-426C-AFC6-403616CB5979}" dt="2022-11-13T10:32:53.114" v="80" actId="20577"/>
        <pc:sldMkLst>
          <pc:docMk/>
          <pc:sldMk cId="109857222" sldId="256"/>
        </pc:sldMkLst>
        <pc:spChg chg="mod">
          <ac:chgData name="Linus Folkerts" userId="79e5fc736abdec89" providerId="Windows Live" clId="Web-{D06F71CB-7980-426C-AFC6-403616CB5979}" dt="2022-11-13T10:32:53.114" v="8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nus Folkerts" userId="79e5fc736abdec89" providerId="Windows Live" clId="Web-{D06F71CB-7980-426C-AFC6-403616CB5979}" dt="2022-11-13T10:27:42.951" v="6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inus Folkerts" userId="79e5fc736abdec89" providerId="Windows Live" clId="Web-{D06F71CB-7980-426C-AFC6-403616CB5979}" dt="2022-11-13T10:25:56.589" v="0"/>
          <ac:spMkLst>
            <pc:docMk/>
            <pc:sldMk cId="109857222" sldId="256"/>
            <ac:spMk id="8" creationId="{707F1A2B-7836-4300-AA71-0D56FA4CA6C3}"/>
          </ac:spMkLst>
        </pc:spChg>
        <pc:spChg chg="add">
          <ac:chgData name="Linus Folkerts" userId="79e5fc736abdec89" providerId="Windows Live" clId="Web-{D06F71CB-7980-426C-AFC6-403616CB5979}" dt="2022-11-13T10:25:56.589" v="0"/>
          <ac:spMkLst>
            <pc:docMk/>
            <pc:sldMk cId="109857222" sldId="256"/>
            <ac:spMk id="10" creationId="{9E8CE7A4-970B-4DA2-BC23-BAF196F18440}"/>
          </ac:spMkLst>
        </pc:spChg>
        <pc:spChg chg="add">
          <ac:chgData name="Linus Folkerts" userId="79e5fc736abdec89" providerId="Windows Live" clId="Web-{D06F71CB-7980-426C-AFC6-403616CB5979}" dt="2022-11-13T10:25:56.589" v="0"/>
          <ac:spMkLst>
            <pc:docMk/>
            <pc:sldMk cId="109857222" sldId="256"/>
            <ac:spMk id="12" creationId="{902D1A37-7C2A-4258-95A8-919D781C6992}"/>
          </ac:spMkLst>
        </pc:spChg>
        <pc:picChg chg="add mod">
          <ac:chgData name="Linus Folkerts" userId="79e5fc736abdec89" providerId="Windows Live" clId="Web-{D06F71CB-7980-426C-AFC6-403616CB5979}" dt="2022-11-13T10:30:50.595" v="64" actId="1076"/>
          <ac:picMkLst>
            <pc:docMk/>
            <pc:sldMk cId="109857222" sldId="256"/>
            <ac:picMk id="4" creationId="{C9D75326-88DA-C2AA-36AF-242E600D04BA}"/>
          </ac:picMkLst>
        </pc:picChg>
        <pc:cxnChg chg="add">
          <ac:chgData name="Linus Folkerts" userId="79e5fc736abdec89" providerId="Windows Live" clId="Web-{D06F71CB-7980-426C-AFC6-403616CB5979}" dt="2022-11-13T10:25:56.589" v="0"/>
          <ac:cxnSpMkLst>
            <pc:docMk/>
            <pc:sldMk cId="109857222" sldId="256"/>
            <ac:cxnSpMk id="14" creationId="{BBC0B8F1-C234-43A3-9450-4770CDF9B3B4}"/>
          </ac:cxnSpMkLst>
        </pc:cxnChg>
      </pc:sldChg>
      <pc:sldChg chg="add del replId">
        <pc:chgData name="Linus Folkerts" userId="79e5fc736abdec89" providerId="Windows Live" clId="Web-{D06F71CB-7980-426C-AFC6-403616CB5979}" dt="2022-11-13T10:31:45.050" v="70"/>
        <pc:sldMkLst>
          <pc:docMk/>
          <pc:sldMk cId="3075999244" sldId="257"/>
        </pc:sldMkLst>
      </pc:sldChg>
      <pc:sldChg chg="addSp delSp modSp new">
        <pc:chgData name="Linus Folkerts" userId="79e5fc736abdec89" providerId="Windows Live" clId="Web-{D06F71CB-7980-426C-AFC6-403616CB5979}" dt="2022-11-13T11:05:20.486" v="438" actId="20577"/>
        <pc:sldMkLst>
          <pc:docMk/>
          <pc:sldMk cId="3857132690" sldId="258"/>
        </pc:sldMkLst>
        <pc:spChg chg="mod">
          <ac:chgData name="Linus Folkerts" userId="79e5fc736abdec89" providerId="Windows Live" clId="Web-{D06F71CB-7980-426C-AFC6-403616CB5979}" dt="2022-11-13T10:55:45.942" v="283" actId="20577"/>
          <ac:spMkLst>
            <pc:docMk/>
            <pc:sldMk cId="3857132690" sldId="258"/>
            <ac:spMk id="2" creationId="{37DAEF8D-63C3-783F-F5BB-2A51828381C7}"/>
          </ac:spMkLst>
        </pc:spChg>
        <pc:spChg chg="del mod">
          <ac:chgData name="Linus Folkerts" userId="79e5fc736abdec89" providerId="Windows Live" clId="Web-{D06F71CB-7980-426C-AFC6-403616CB5979}" dt="2022-11-13T11:00:50.292" v="364"/>
          <ac:spMkLst>
            <pc:docMk/>
            <pc:sldMk cId="3857132690" sldId="258"/>
            <ac:spMk id="3" creationId="{A56F0767-214B-F639-5A54-F2A93E968D3E}"/>
          </ac:spMkLst>
        </pc:spChg>
        <pc:spChg chg="add mod">
          <ac:chgData name="Linus Folkerts" userId="79e5fc736abdec89" providerId="Windows Live" clId="Web-{D06F71CB-7980-426C-AFC6-403616CB5979}" dt="2022-11-13T10:58:06.820" v="332" actId="14100"/>
          <ac:spMkLst>
            <pc:docMk/>
            <pc:sldMk cId="3857132690" sldId="258"/>
            <ac:spMk id="7" creationId="{1B9222E1-9817-8D35-4326-DEF268F8C2C4}"/>
          </ac:spMkLst>
        </pc:spChg>
        <pc:spChg chg="add mod">
          <ac:chgData name="Linus Folkerts" userId="79e5fc736abdec89" providerId="Windows Live" clId="Web-{D06F71CB-7980-426C-AFC6-403616CB5979}" dt="2022-11-13T11:05:20.486" v="438" actId="20577"/>
          <ac:spMkLst>
            <pc:docMk/>
            <pc:sldMk cId="3857132690" sldId="258"/>
            <ac:spMk id="9" creationId="{D73D2C5F-007F-22CA-5E8F-FBE7E2022211}"/>
          </ac:spMkLst>
        </pc:spChg>
        <pc:picChg chg="add mod">
          <ac:chgData name="Linus Folkerts" userId="79e5fc736abdec89" providerId="Windows Live" clId="Web-{D06F71CB-7980-426C-AFC6-403616CB5979}" dt="2022-11-13T10:32:13.238" v="71" actId="1076"/>
          <ac:picMkLst>
            <pc:docMk/>
            <pc:sldMk cId="3857132690" sldId="258"/>
            <ac:picMk id="5" creationId="{9D7FB26F-69DD-D2A7-8641-659220F7EC98}"/>
          </ac:picMkLst>
        </pc:picChg>
      </pc:sldChg>
      <pc:sldChg chg="add del replId">
        <pc:chgData name="Linus Folkerts" userId="79e5fc736abdec89" providerId="Windows Live" clId="Web-{D06F71CB-7980-426C-AFC6-403616CB5979}" dt="2022-11-13T10:37:26.089" v="166"/>
        <pc:sldMkLst>
          <pc:docMk/>
          <pc:sldMk cId="735322567" sldId="259"/>
        </pc:sldMkLst>
      </pc:sldChg>
      <pc:sldChg chg="addSp delSp modSp add ord replId">
        <pc:chgData name="Linus Folkerts" userId="79e5fc736abdec89" providerId="Windows Live" clId="Web-{D06F71CB-7980-426C-AFC6-403616CB5979}" dt="2022-11-13T10:35:48.024" v="86"/>
        <pc:sldMkLst>
          <pc:docMk/>
          <pc:sldMk cId="4251739180" sldId="260"/>
        </pc:sldMkLst>
        <pc:spChg chg="mod">
          <ac:chgData name="Linus Folkerts" userId="79e5fc736abdec89" providerId="Windows Live" clId="Web-{D06F71CB-7980-426C-AFC6-403616CB5979}" dt="2022-11-13T10:35:44.118" v="85" actId="20577"/>
          <ac:spMkLst>
            <pc:docMk/>
            <pc:sldMk cId="4251739180" sldId="260"/>
            <ac:spMk id="2" creationId="{00000000-0000-0000-0000-000000000000}"/>
          </ac:spMkLst>
        </pc:spChg>
        <pc:spChg chg="del">
          <ac:chgData name="Linus Folkerts" userId="79e5fc736abdec89" providerId="Windows Live" clId="Web-{D06F71CB-7980-426C-AFC6-403616CB5979}" dt="2022-11-13T10:35:48.024" v="86"/>
          <ac:spMkLst>
            <pc:docMk/>
            <pc:sldMk cId="4251739180" sldId="260"/>
            <ac:spMk id="3" creationId="{00000000-0000-0000-0000-000000000000}"/>
          </ac:spMkLst>
        </pc:spChg>
        <pc:spChg chg="add mod">
          <ac:chgData name="Linus Folkerts" userId="79e5fc736abdec89" providerId="Windows Live" clId="Web-{D06F71CB-7980-426C-AFC6-403616CB5979}" dt="2022-11-13T10:35:48.024" v="86"/>
          <ac:spMkLst>
            <pc:docMk/>
            <pc:sldMk cId="4251739180" sldId="260"/>
            <ac:spMk id="6" creationId="{ACD49A8C-FD6F-888D-ED6B-F1F794DC7769}"/>
          </ac:spMkLst>
        </pc:spChg>
      </pc:sldChg>
      <pc:sldChg chg="modSp add replId">
        <pc:chgData name="Linus Folkerts" userId="79e5fc736abdec89" providerId="Windows Live" clId="Web-{D06F71CB-7980-426C-AFC6-403616CB5979}" dt="2022-11-13T10:38:28.199" v="190" actId="20577"/>
        <pc:sldMkLst>
          <pc:docMk/>
          <pc:sldMk cId="3670870598" sldId="261"/>
        </pc:sldMkLst>
        <pc:spChg chg="mod">
          <ac:chgData name="Linus Folkerts" userId="79e5fc736abdec89" providerId="Windows Live" clId="Web-{D06F71CB-7980-426C-AFC6-403616CB5979}" dt="2022-11-13T10:38:28.199" v="190" actId="20577"/>
          <ac:spMkLst>
            <pc:docMk/>
            <pc:sldMk cId="3670870598" sldId="261"/>
            <ac:spMk id="2" creationId="{37DAEF8D-63C3-783F-F5BB-2A51828381C7}"/>
          </ac:spMkLst>
        </pc:spChg>
      </pc:sldChg>
      <pc:sldChg chg="add replId">
        <pc:chgData name="Linus Folkerts" userId="79e5fc736abdec89" providerId="Windows Live" clId="Web-{D06F71CB-7980-426C-AFC6-403616CB5979}" dt="2022-11-13T10:58:15.461" v="333"/>
        <pc:sldMkLst>
          <pc:docMk/>
          <pc:sldMk cId="2954604960" sldId="262"/>
        </pc:sldMkLst>
      </pc:sldChg>
      <pc:sldChg chg="add del replId">
        <pc:chgData name="Linus Folkerts" userId="79e5fc736abdec89" providerId="Windows Live" clId="Web-{D06F71CB-7980-426C-AFC6-403616CB5979}" dt="2022-11-13T11:00:06.838" v="335"/>
        <pc:sldMkLst>
          <pc:docMk/>
          <pc:sldMk cId="1758917892" sldId="263"/>
        </pc:sldMkLst>
      </pc:sldChg>
      <pc:sldChg chg="add del replId">
        <pc:chgData name="Linus Folkerts" userId="79e5fc736abdec89" providerId="Windows Live" clId="Web-{D06F71CB-7980-426C-AFC6-403616CB5979}" dt="2022-11-13T11:00:15.932" v="337"/>
        <pc:sldMkLst>
          <pc:docMk/>
          <pc:sldMk cId="4222633383" sldId="263"/>
        </pc:sldMkLst>
      </pc:sldChg>
      <pc:sldMasterChg chg="del delSldLayout">
        <pc:chgData name="Linus Folkerts" userId="79e5fc736abdec89" providerId="Windows Live" clId="Web-{D06F71CB-7980-426C-AFC6-403616CB5979}" dt="2022-11-13T10:25:56.589" v="0"/>
        <pc:sldMasterMkLst>
          <pc:docMk/>
          <pc:sldMasterMk cId="2460954070" sldId="2147483660"/>
        </pc:sldMasterMkLst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inus Folkerts" userId="79e5fc736abdec89" providerId="Windows Live" clId="Web-{D06F71CB-7980-426C-AFC6-403616CB5979}" dt="2022-11-13T10:25:56.58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inus Folkerts" userId="79e5fc736abdec89" providerId="Windows Live" clId="Web-{D06F71CB-7980-426C-AFC6-403616CB5979}" dt="2022-11-13T10:25:56.589" v="0"/>
        <pc:sldMasterMkLst>
          <pc:docMk/>
          <pc:sldMasterMk cId="3935504787" sldId="2147483685"/>
        </pc:sldMasterMkLst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2400834924" sldId="2147483674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3282605565" sldId="2147483675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3757242623" sldId="2147483676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532761041" sldId="2147483677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2879902427" sldId="2147483678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1994223844" sldId="2147483679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4042528233" sldId="2147483680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336392332" sldId="2147483681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712081379" sldId="2147483682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1784211212" sldId="2147483683"/>
          </pc:sldLayoutMkLst>
        </pc:sldLayoutChg>
        <pc:sldLayoutChg chg="add">
          <pc:chgData name="Linus Folkerts" userId="79e5fc736abdec89" providerId="Windows Live" clId="Web-{D06F71CB-7980-426C-AFC6-403616CB5979}" dt="2022-11-13T10:25:56.589" v="0"/>
          <pc:sldLayoutMkLst>
            <pc:docMk/>
            <pc:sldMasterMk cId="3935504787" sldId="2147483685"/>
            <pc:sldLayoutMk cId="3840557652" sldId="2147483684"/>
          </pc:sldLayoutMkLst>
        </pc:sldLayoutChg>
      </pc:sldMasterChg>
    </pc:docChg>
  </pc:docChgLst>
  <pc:docChgLst>
    <pc:chgData name="Linus Folkerts" userId="79e5fc736abdec89" providerId="Windows Live" clId="Web-{8AE331F2-B4C9-431D-9DBD-F3EB619C2152}"/>
    <pc:docChg chg="addSld delSld modSld sldOrd">
      <pc:chgData name="Linus Folkerts" userId="79e5fc736abdec89" providerId="Windows Live" clId="Web-{8AE331F2-B4C9-431D-9DBD-F3EB619C2152}" dt="2022-11-13T12:42:27.064" v="771" actId="20577"/>
      <pc:docMkLst>
        <pc:docMk/>
      </pc:docMkLst>
      <pc:sldChg chg="modSp">
        <pc:chgData name="Linus Folkerts" userId="79e5fc736abdec89" providerId="Windows Live" clId="Web-{8AE331F2-B4C9-431D-9DBD-F3EB619C2152}" dt="2022-11-13T11:08:03.866" v="2" actId="20577"/>
        <pc:sldMkLst>
          <pc:docMk/>
          <pc:sldMk cId="3857132690" sldId="258"/>
        </pc:sldMkLst>
        <pc:spChg chg="mod">
          <ac:chgData name="Linus Folkerts" userId="79e5fc736abdec89" providerId="Windows Live" clId="Web-{8AE331F2-B4C9-431D-9DBD-F3EB619C2152}" dt="2022-11-13T11:08:03.866" v="2" actId="20577"/>
          <ac:spMkLst>
            <pc:docMk/>
            <pc:sldMk cId="3857132690" sldId="258"/>
            <ac:spMk id="9" creationId="{D73D2C5F-007F-22CA-5E8F-FBE7E2022211}"/>
          </ac:spMkLst>
        </pc:spChg>
      </pc:sldChg>
      <pc:sldChg chg="delSp modSp ord">
        <pc:chgData name="Linus Folkerts" userId="79e5fc736abdec89" providerId="Windows Live" clId="Web-{8AE331F2-B4C9-431D-9DBD-F3EB619C2152}" dt="2022-11-13T12:01:18.694" v="649"/>
        <pc:sldMkLst>
          <pc:docMk/>
          <pc:sldMk cId="4251739180" sldId="260"/>
        </pc:sldMkLst>
        <pc:spChg chg="mod">
          <ac:chgData name="Linus Folkerts" userId="79e5fc736abdec89" providerId="Windows Live" clId="Web-{8AE331F2-B4C9-431D-9DBD-F3EB619C2152}" dt="2022-11-13T12:01:16.225" v="648" actId="20577"/>
          <ac:spMkLst>
            <pc:docMk/>
            <pc:sldMk cId="4251739180" sldId="260"/>
            <ac:spMk id="2" creationId="{00000000-0000-0000-0000-000000000000}"/>
          </ac:spMkLst>
        </pc:spChg>
        <pc:spChg chg="del">
          <ac:chgData name="Linus Folkerts" userId="79e5fc736abdec89" providerId="Windows Live" clId="Web-{8AE331F2-B4C9-431D-9DBD-F3EB619C2152}" dt="2022-11-13T12:01:18.694" v="649"/>
          <ac:spMkLst>
            <pc:docMk/>
            <pc:sldMk cId="4251739180" sldId="260"/>
            <ac:spMk id="6" creationId="{ACD49A8C-FD6F-888D-ED6B-F1F794DC7769}"/>
          </ac:spMkLst>
        </pc:spChg>
      </pc:sldChg>
      <pc:sldChg chg="del">
        <pc:chgData name="Linus Folkerts" userId="79e5fc736abdec89" providerId="Windows Live" clId="Web-{8AE331F2-B4C9-431D-9DBD-F3EB619C2152}" dt="2022-11-13T12:07:38.440" v="652"/>
        <pc:sldMkLst>
          <pc:docMk/>
          <pc:sldMk cId="3670870598" sldId="261"/>
        </pc:sldMkLst>
      </pc:sldChg>
      <pc:sldChg chg="delSp modSp">
        <pc:chgData name="Linus Folkerts" userId="79e5fc736abdec89" providerId="Windows Live" clId="Web-{8AE331F2-B4C9-431D-9DBD-F3EB619C2152}" dt="2022-11-13T12:42:27.064" v="771" actId="20577"/>
        <pc:sldMkLst>
          <pc:docMk/>
          <pc:sldMk cId="2954604960" sldId="262"/>
        </pc:sldMkLst>
        <pc:spChg chg="mod">
          <ac:chgData name="Linus Folkerts" userId="79e5fc736abdec89" providerId="Windows Live" clId="Web-{8AE331F2-B4C9-431D-9DBD-F3EB619C2152}" dt="2022-11-13T11:09:41.979" v="46" actId="20577"/>
          <ac:spMkLst>
            <pc:docMk/>
            <pc:sldMk cId="2954604960" sldId="262"/>
            <ac:spMk id="2" creationId="{37DAEF8D-63C3-783F-F5BB-2A51828381C7}"/>
          </ac:spMkLst>
        </pc:spChg>
        <pc:spChg chg="mod">
          <ac:chgData name="Linus Folkerts" userId="79e5fc736abdec89" providerId="Windows Live" clId="Web-{8AE331F2-B4C9-431D-9DBD-F3EB619C2152}" dt="2022-11-13T12:42:27.064" v="771" actId="20577"/>
          <ac:spMkLst>
            <pc:docMk/>
            <pc:sldMk cId="2954604960" sldId="262"/>
            <ac:spMk id="3" creationId="{A56F0767-214B-F639-5A54-F2A93E968D3E}"/>
          </ac:spMkLst>
        </pc:spChg>
        <pc:spChg chg="del">
          <ac:chgData name="Linus Folkerts" userId="79e5fc736abdec89" providerId="Windows Live" clId="Web-{8AE331F2-B4C9-431D-9DBD-F3EB619C2152}" dt="2022-11-13T11:10:36.558" v="47"/>
          <ac:spMkLst>
            <pc:docMk/>
            <pc:sldMk cId="2954604960" sldId="262"/>
            <ac:spMk id="7" creationId="{1B9222E1-9817-8D35-4326-DEF268F8C2C4}"/>
          </ac:spMkLst>
        </pc:spChg>
      </pc:sldChg>
      <pc:sldChg chg="addSp delSp modSp add replId">
        <pc:chgData name="Linus Folkerts" userId="79e5fc736abdec89" providerId="Windows Live" clId="Web-{8AE331F2-B4C9-431D-9DBD-F3EB619C2152}" dt="2022-11-13T11:47:45.014" v="586" actId="20577"/>
        <pc:sldMkLst>
          <pc:docMk/>
          <pc:sldMk cId="4043052524" sldId="263"/>
        </pc:sldMkLst>
        <pc:spChg chg="mod">
          <ac:chgData name="Linus Folkerts" userId="79e5fc736abdec89" providerId="Windows Live" clId="Web-{8AE331F2-B4C9-431D-9DBD-F3EB619C2152}" dt="2022-11-13T11:47:45.014" v="586" actId="20577"/>
          <ac:spMkLst>
            <pc:docMk/>
            <pc:sldMk cId="4043052524" sldId="263"/>
            <ac:spMk id="2" creationId="{37DAEF8D-63C3-783F-F5BB-2A51828381C7}"/>
          </ac:spMkLst>
        </pc:spChg>
        <pc:spChg chg="del mod">
          <ac:chgData name="Linus Folkerts" userId="79e5fc736abdec89" providerId="Windows Live" clId="Web-{8AE331F2-B4C9-431D-9DBD-F3EB619C2152}" dt="2022-11-13T11:27:54.261" v="364"/>
          <ac:spMkLst>
            <pc:docMk/>
            <pc:sldMk cId="4043052524" sldId="263"/>
            <ac:spMk id="3" creationId="{A56F0767-214B-F639-5A54-F2A93E968D3E}"/>
          </ac:spMkLst>
        </pc:spChg>
        <pc:spChg chg="add mod">
          <ac:chgData name="Linus Folkerts" userId="79e5fc736abdec89" providerId="Windows Live" clId="Web-{8AE331F2-B4C9-431D-9DBD-F3EB619C2152}" dt="2022-11-13T11:44:20.211" v="533" actId="14100"/>
          <ac:spMkLst>
            <pc:docMk/>
            <pc:sldMk cId="4043052524" sldId="263"/>
            <ac:spMk id="4" creationId="{22597381-728E-8FD7-B116-A0D3DD9AA6F5}"/>
          </ac:spMkLst>
        </pc:spChg>
        <pc:spChg chg="add del mod">
          <ac:chgData name="Linus Folkerts" userId="79e5fc736abdec89" providerId="Windows Live" clId="Web-{8AE331F2-B4C9-431D-9DBD-F3EB619C2152}" dt="2022-11-13T11:27:58.683" v="365"/>
          <ac:spMkLst>
            <pc:docMk/>
            <pc:sldMk cId="4043052524" sldId="263"/>
            <ac:spMk id="7" creationId="{ADA433C4-9233-6C80-C522-2F11E91C8A93}"/>
          </ac:spMkLst>
        </pc:spChg>
        <pc:spChg chg="add mod topLvl">
          <ac:chgData name="Linus Folkerts" userId="79e5fc736abdec89" providerId="Windows Live" clId="Web-{8AE331F2-B4C9-431D-9DBD-F3EB619C2152}" dt="2022-11-13T11:44:20.211" v="532" actId="14100"/>
          <ac:spMkLst>
            <pc:docMk/>
            <pc:sldMk cId="4043052524" sldId="263"/>
            <ac:spMk id="8" creationId="{B7F14E6E-285A-6F65-6781-8D289AFB2B2F}"/>
          </ac:spMkLst>
        </pc:spChg>
        <pc:spChg chg="add del mod">
          <ac:chgData name="Linus Folkerts" userId="79e5fc736abdec89" providerId="Windows Live" clId="Web-{8AE331F2-B4C9-431D-9DBD-F3EB619C2152}" dt="2022-11-13T11:32:11.752" v="388"/>
          <ac:spMkLst>
            <pc:docMk/>
            <pc:sldMk cId="4043052524" sldId="263"/>
            <ac:spMk id="9" creationId="{BD33D9A2-CCD7-1E69-BB7D-3D51868CCCBB}"/>
          </ac:spMkLst>
        </pc:spChg>
        <pc:spChg chg="add mod topLvl">
          <ac:chgData name="Linus Folkerts" userId="79e5fc736abdec89" providerId="Windows Live" clId="Web-{8AE331F2-B4C9-431D-9DBD-F3EB619C2152}" dt="2022-11-13T11:44:20.211" v="531" actId="14100"/>
          <ac:spMkLst>
            <pc:docMk/>
            <pc:sldMk cId="4043052524" sldId="263"/>
            <ac:spMk id="10" creationId="{4530842A-FC50-47A6-F2E4-FC79610D8875}"/>
          </ac:spMkLst>
        </pc:spChg>
        <pc:spChg chg="add mod topLvl">
          <ac:chgData name="Linus Folkerts" userId="79e5fc736abdec89" providerId="Windows Live" clId="Web-{8AE331F2-B4C9-431D-9DBD-F3EB619C2152}" dt="2022-11-13T11:44:20.211" v="530" actId="14100"/>
          <ac:spMkLst>
            <pc:docMk/>
            <pc:sldMk cId="4043052524" sldId="263"/>
            <ac:spMk id="11" creationId="{5A03CA44-50C9-18CF-6347-C5EF90AA4F6C}"/>
          </ac:spMkLst>
        </pc:spChg>
        <pc:spChg chg="add mod topLvl">
          <ac:chgData name="Linus Folkerts" userId="79e5fc736abdec89" providerId="Windows Live" clId="Web-{8AE331F2-B4C9-431D-9DBD-F3EB619C2152}" dt="2022-11-13T11:44:20.211" v="529" actId="14100"/>
          <ac:spMkLst>
            <pc:docMk/>
            <pc:sldMk cId="4043052524" sldId="263"/>
            <ac:spMk id="12" creationId="{D64F9003-8C10-C2F8-F23E-D91E101ABD7F}"/>
          </ac:spMkLst>
        </pc:spChg>
        <pc:spChg chg="add mod topLvl">
          <ac:chgData name="Linus Folkerts" userId="79e5fc736abdec89" providerId="Windows Live" clId="Web-{8AE331F2-B4C9-431D-9DBD-F3EB619C2152}" dt="2022-11-13T11:44:20.211" v="528" actId="14100"/>
          <ac:spMkLst>
            <pc:docMk/>
            <pc:sldMk cId="4043052524" sldId="263"/>
            <ac:spMk id="13" creationId="{28A53CCE-1CB9-9D8D-BFFA-2741027EDE3A}"/>
          </ac:spMkLst>
        </pc:spChg>
        <pc:spChg chg="add del">
          <ac:chgData name="Linus Folkerts" userId="79e5fc736abdec89" providerId="Windows Live" clId="Web-{8AE331F2-B4C9-431D-9DBD-F3EB619C2152}" dt="2022-11-13T11:35:18.352" v="440"/>
          <ac:spMkLst>
            <pc:docMk/>
            <pc:sldMk cId="4043052524" sldId="263"/>
            <ac:spMk id="14" creationId="{D08CA3D5-515F-0A10-5B51-4618DCDDC592}"/>
          </ac:spMkLst>
        </pc:spChg>
        <pc:spChg chg="add mod">
          <ac:chgData name="Linus Folkerts" userId="79e5fc736abdec89" providerId="Windows Live" clId="Web-{8AE331F2-B4C9-431D-9DBD-F3EB619C2152}" dt="2022-11-13T11:45:22.948" v="542" actId="14100"/>
          <ac:spMkLst>
            <pc:docMk/>
            <pc:sldMk cId="4043052524" sldId="263"/>
            <ac:spMk id="15" creationId="{7F33454A-0EE8-89CD-790A-B96DBAD7E1D3}"/>
          </ac:spMkLst>
        </pc:spChg>
        <pc:spChg chg="add mod">
          <ac:chgData name="Linus Folkerts" userId="79e5fc736abdec89" providerId="Windows Live" clId="Web-{8AE331F2-B4C9-431D-9DBD-F3EB619C2152}" dt="2022-11-13T11:44:20.211" v="526" actId="14100"/>
          <ac:spMkLst>
            <pc:docMk/>
            <pc:sldMk cId="4043052524" sldId="263"/>
            <ac:spMk id="16" creationId="{A7345F07-5AA5-DE30-955C-9F3C963BC8E6}"/>
          </ac:spMkLst>
        </pc:spChg>
        <pc:spChg chg="add mod">
          <ac:chgData name="Linus Folkerts" userId="79e5fc736abdec89" providerId="Windows Live" clId="Web-{8AE331F2-B4C9-431D-9DBD-F3EB619C2152}" dt="2022-11-13T11:44:20.211" v="525" actId="14100"/>
          <ac:spMkLst>
            <pc:docMk/>
            <pc:sldMk cId="4043052524" sldId="263"/>
            <ac:spMk id="23" creationId="{D28CF88A-0F6C-C7DC-D83C-F989E029B948}"/>
          </ac:spMkLst>
        </pc:spChg>
        <pc:spChg chg="add mod">
          <ac:chgData name="Linus Folkerts" userId="79e5fc736abdec89" providerId="Windows Live" clId="Web-{8AE331F2-B4C9-431D-9DBD-F3EB619C2152}" dt="2022-11-13T11:44:20.211" v="524" actId="14100"/>
          <ac:spMkLst>
            <pc:docMk/>
            <pc:sldMk cId="4043052524" sldId="263"/>
            <ac:spMk id="26" creationId="{D1EEE365-BE81-337A-E4D5-53A7B1F96073}"/>
          </ac:spMkLst>
        </pc:spChg>
        <pc:spChg chg="add mod">
          <ac:chgData name="Linus Folkerts" userId="79e5fc736abdec89" providerId="Windows Live" clId="Web-{8AE331F2-B4C9-431D-9DBD-F3EB619C2152}" dt="2022-11-13T11:44:20.211" v="523" actId="14100"/>
          <ac:spMkLst>
            <pc:docMk/>
            <pc:sldMk cId="4043052524" sldId="263"/>
            <ac:spMk id="27" creationId="{E2F59519-F8B7-8FFC-7842-CF866A20478E}"/>
          </ac:spMkLst>
        </pc:spChg>
        <pc:grpChg chg="add del mod">
          <ac:chgData name="Linus Folkerts" userId="79e5fc736abdec89" providerId="Windows Live" clId="Web-{8AE331F2-B4C9-431D-9DBD-F3EB619C2152}" dt="2022-11-13T11:38:15.279" v="472"/>
          <ac:grpSpMkLst>
            <pc:docMk/>
            <pc:sldMk cId="4043052524" sldId="263"/>
            <ac:grpSpMk id="17" creationId="{620F2E14-1104-77ED-FA82-66C4DA401866}"/>
          </ac:grpSpMkLst>
        </pc:grpChg>
        <pc:picChg chg="mod">
          <ac:chgData name="Linus Folkerts" userId="79e5fc736abdec89" providerId="Windows Live" clId="Web-{8AE331F2-B4C9-431D-9DBD-F3EB619C2152}" dt="2022-11-13T11:44:20.211" v="534" actId="14100"/>
          <ac:picMkLst>
            <pc:docMk/>
            <pc:sldMk cId="4043052524" sldId="263"/>
            <ac:picMk id="5" creationId="{9D7FB26F-69DD-D2A7-8641-659220F7EC98}"/>
          </ac:picMkLst>
        </pc:picChg>
        <pc:cxnChg chg="add del mod">
          <ac:chgData name="Linus Folkerts" userId="79e5fc736abdec89" providerId="Windows Live" clId="Web-{8AE331F2-B4C9-431D-9DBD-F3EB619C2152}" dt="2022-11-13T11:38:01.528" v="471"/>
          <ac:cxnSpMkLst>
            <pc:docMk/>
            <pc:sldMk cId="4043052524" sldId="263"/>
            <ac:cxnSpMk id="18" creationId="{F30AC48C-8D1C-D83D-620C-5E4BA5BAA897}"/>
          </ac:cxnSpMkLst>
        </pc:cxnChg>
        <pc:cxnChg chg="add del mod">
          <ac:chgData name="Linus Folkerts" userId="79e5fc736abdec89" providerId="Windows Live" clId="Web-{8AE331F2-B4C9-431D-9DBD-F3EB619C2152}" dt="2022-11-13T11:38:35.967" v="475"/>
          <ac:cxnSpMkLst>
            <pc:docMk/>
            <pc:sldMk cId="4043052524" sldId="263"/>
            <ac:cxnSpMk id="19" creationId="{1DCE2AA7-4034-771B-E905-CCBCCC22BD54}"/>
          </ac:cxnSpMkLst>
        </pc:cxnChg>
        <pc:cxnChg chg="add del mod">
          <ac:chgData name="Linus Folkerts" userId="79e5fc736abdec89" providerId="Windows Live" clId="Web-{8AE331F2-B4C9-431D-9DBD-F3EB619C2152}" dt="2022-11-13T11:39:20.015" v="484"/>
          <ac:cxnSpMkLst>
            <pc:docMk/>
            <pc:sldMk cId="4043052524" sldId="263"/>
            <ac:cxnSpMk id="20" creationId="{08B1C8BF-06AE-9004-B6DF-7E973CB3AF24}"/>
          </ac:cxnSpMkLst>
        </pc:cxnChg>
        <pc:cxnChg chg="add del mod">
          <ac:chgData name="Linus Folkerts" userId="79e5fc736abdec89" providerId="Windows Live" clId="Web-{8AE331F2-B4C9-431D-9DBD-F3EB619C2152}" dt="2022-11-13T11:39:17.546" v="483"/>
          <ac:cxnSpMkLst>
            <pc:docMk/>
            <pc:sldMk cId="4043052524" sldId="263"/>
            <ac:cxnSpMk id="21" creationId="{78D39B3C-E04C-0542-80B2-CE02D2D39901}"/>
          </ac:cxnSpMkLst>
        </pc:cxnChg>
        <pc:cxnChg chg="add del mod ord">
          <ac:chgData name="Linus Folkerts" userId="79e5fc736abdec89" providerId="Windows Live" clId="Web-{8AE331F2-B4C9-431D-9DBD-F3EB619C2152}" dt="2022-11-13T11:41:27.972" v="492"/>
          <ac:cxnSpMkLst>
            <pc:docMk/>
            <pc:sldMk cId="4043052524" sldId="263"/>
            <ac:cxnSpMk id="22" creationId="{ED977429-F796-D254-2B44-42F4871DFC8C}"/>
          </ac:cxnSpMkLst>
        </pc:cxnChg>
        <pc:cxnChg chg="add del">
          <ac:chgData name="Linus Folkerts" userId="79e5fc736abdec89" providerId="Windows Live" clId="Web-{8AE331F2-B4C9-431D-9DBD-F3EB619C2152}" dt="2022-11-13T11:42:34.193" v="500"/>
          <ac:cxnSpMkLst>
            <pc:docMk/>
            <pc:sldMk cId="4043052524" sldId="263"/>
            <ac:cxnSpMk id="24" creationId="{434218F6-B8BF-9AAD-C8FA-4CC1AA48497F}"/>
          </ac:cxnSpMkLst>
        </pc:cxnChg>
        <pc:cxnChg chg="add del">
          <ac:chgData name="Linus Folkerts" userId="79e5fc736abdec89" providerId="Windows Live" clId="Web-{8AE331F2-B4C9-431D-9DBD-F3EB619C2152}" dt="2022-11-13T11:42:39.724" v="502"/>
          <ac:cxnSpMkLst>
            <pc:docMk/>
            <pc:sldMk cId="4043052524" sldId="263"/>
            <ac:cxnSpMk id="25" creationId="{434218F6-B8BF-9AAD-C8FA-4CC1AA48497F}"/>
          </ac:cxnSpMkLst>
        </pc:cxnChg>
      </pc:sldChg>
      <pc:sldChg chg="addSp delSp modSp add ord replId">
        <pc:chgData name="Linus Folkerts" userId="79e5fc736abdec89" providerId="Windows Live" clId="Web-{8AE331F2-B4C9-431D-9DBD-F3EB619C2152}" dt="2022-11-13T12:00:09.598" v="621" actId="20577"/>
        <pc:sldMkLst>
          <pc:docMk/>
          <pc:sldMk cId="3097373954" sldId="264"/>
        </pc:sldMkLst>
        <pc:spChg chg="mod">
          <ac:chgData name="Linus Folkerts" userId="79e5fc736abdec89" providerId="Windows Live" clId="Web-{8AE331F2-B4C9-431D-9DBD-F3EB619C2152}" dt="2022-11-13T12:00:09.598" v="621" actId="20577"/>
          <ac:spMkLst>
            <pc:docMk/>
            <pc:sldMk cId="3097373954" sldId="264"/>
            <ac:spMk id="2" creationId="{00000000-0000-0000-0000-000000000000}"/>
          </ac:spMkLst>
        </pc:spChg>
        <pc:spChg chg="del">
          <ac:chgData name="Linus Folkerts" userId="79e5fc736abdec89" providerId="Windows Live" clId="Web-{8AE331F2-B4C9-431D-9DBD-F3EB619C2152}" dt="2022-11-13T11:48:44.688" v="613"/>
          <ac:spMkLst>
            <pc:docMk/>
            <pc:sldMk cId="3097373954" sldId="264"/>
            <ac:spMk id="3" creationId="{00000000-0000-0000-0000-000000000000}"/>
          </ac:spMkLst>
        </pc:spChg>
        <pc:spChg chg="add del mod">
          <ac:chgData name="Linus Folkerts" userId="79e5fc736abdec89" providerId="Windows Live" clId="Web-{8AE331F2-B4C9-431D-9DBD-F3EB619C2152}" dt="2022-11-13T11:48:49.563" v="614"/>
          <ac:spMkLst>
            <pc:docMk/>
            <pc:sldMk cId="3097373954" sldId="264"/>
            <ac:spMk id="6" creationId="{605179C7-E19E-375F-2CFE-FA8020139CDE}"/>
          </ac:spMkLst>
        </pc:spChg>
      </pc:sldChg>
      <pc:sldChg chg="addSp delSp modSp add ord replId">
        <pc:chgData name="Linus Folkerts" userId="79e5fc736abdec89" providerId="Windows Live" clId="Web-{8AE331F2-B4C9-431D-9DBD-F3EB619C2152}" dt="2022-11-13T12:41:23.468" v="767" actId="1076"/>
        <pc:sldMkLst>
          <pc:docMk/>
          <pc:sldMk cId="87249265" sldId="265"/>
        </pc:sldMkLst>
        <pc:spChg chg="mod">
          <ac:chgData name="Linus Folkerts" userId="79e5fc736abdec89" providerId="Windows Live" clId="Web-{8AE331F2-B4C9-431D-9DBD-F3EB619C2152}" dt="2022-11-13T12:40:52.201" v="762" actId="20577"/>
          <ac:spMkLst>
            <pc:docMk/>
            <pc:sldMk cId="87249265" sldId="265"/>
            <ac:spMk id="2" creationId="{37DAEF8D-63C3-783F-F5BB-2A51828381C7}"/>
          </ac:spMkLst>
        </pc:spChg>
        <pc:spChg chg="add del mod">
          <ac:chgData name="Linus Folkerts" userId="79e5fc736abdec89" providerId="Windows Live" clId="Web-{8AE331F2-B4C9-431D-9DBD-F3EB619C2152}" dt="2022-11-13T12:41:23.468" v="767" actId="1076"/>
          <ac:spMkLst>
            <pc:docMk/>
            <pc:sldMk cId="87249265" sldId="265"/>
            <ac:spMk id="7" creationId="{1B9222E1-9817-8D35-4326-DEF268F8C2C4}"/>
          </ac:spMkLst>
        </pc:spChg>
        <pc:spChg chg="mod">
          <ac:chgData name="Linus Folkerts" userId="79e5fc736abdec89" providerId="Windows Live" clId="Web-{8AE331F2-B4C9-431D-9DBD-F3EB619C2152}" dt="2022-11-13T12:09:04.692" v="687" actId="20577"/>
          <ac:spMkLst>
            <pc:docMk/>
            <pc:sldMk cId="87249265" sldId="265"/>
            <ac:spMk id="9" creationId="{D73D2C5F-007F-22CA-5E8F-FBE7E2022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0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0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322" y="1065861"/>
            <a:ext cx="10581178" cy="3947757"/>
          </a:xfrm>
        </p:spPr>
        <p:txBody>
          <a:bodyPr anchor="t">
            <a:norm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Supply Chain disruptions COST MILLIONS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940" y="5117693"/>
            <a:ext cx="9919960" cy="700547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But what causes them? We help you to understand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C9D75326-88DA-C2AA-36AF-242E600D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286" y="6129771"/>
            <a:ext cx="2743200" cy="7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EF8D-63C3-783F-F5BB-2A518283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A600FF"/>
                </a:solidFill>
              </a:rPr>
              <a:t>High </a:t>
            </a:r>
            <a:r>
              <a:rPr lang="en-GB" dirty="0"/>
              <a:t>value customers expect frictionless </a:t>
            </a:r>
            <a:r>
              <a:rPr lang="en-GB" dirty="0">
                <a:solidFill>
                  <a:srgbClr val="A600FF"/>
                </a:solidFill>
              </a:rPr>
              <a:t>fullfillment</a:t>
            </a:r>
            <a:r>
              <a:rPr lang="en-GB" b="0" baseline="30000" dirty="0">
                <a:solidFill>
                  <a:srgbClr val="000000"/>
                </a:solidFill>
              </a:rPr>
              <a:t>1</a:t>
            </a:r>
            <a:endParaRPr lang="en-GB" b="0" baseline="30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D7FB26F-69DD-D2A7-8641-659220F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86" y="6287921"/>
            <a:ext cx="1779917" cy="4644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9222E1-9817-8D35-4326-DEF268F8C2C4}"/>
              </a:ext>
            </a:extLst>
          </p:cNvPr>
          <p:cNvSpPr txBox="1">
            <a:spLocks/>
          </p:cNvSpPr>
          <p:nvPr/>
        </p:nvSpPr>
        <p:spPr>
          <a:xfrm>
            <a:off x="1082385" y="6165761"/>
            <a:ext cx="8671934" cy="6900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Neue Haas Grotesk Text Pro" panose="020B0504020202020204" pitchFamily="34" charset="0"/>
              <a:buNone/>
            </a:pPr>
            <a:r>
              <a:rPr lang="en-GB" b="1" dirty="0">
                <a:ea typeface="+mn-lt"/>
                <a:cs typeface="+mn-lt"/>
              </a:rPr>
              <a:t>1</a:t>
            </a:r>
            <a:r>
              <a:rPr lang="en-GB" dirty="0">
                <a:ea typeface="+mn-lt"/>
                <a:cs typeface="+mn-lt"/>
              </a:rPr>
              <a:t>: McKinsey study from 2018-09-08: https://www.mckinsey.com/capabilities/operations/our-insights/deliver-on-time-or-pay-the-fine-speed-and-precision-as-the-new-supply-chain-drivers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3D2C5F-007F-22CA-5E8F-FBE7E2022211}"/>
              </a:ext>
            </a:extLst>
          </p:cNvPr>
          <p:cNvSpPr txBox="1">
            <a:spLocks/>
          </p:cNvSpPr>
          <p:nvPr/>
        </p:nvSpPr>
        <p:spPr>
          <a:xfrm>
            <a:off x="1082385" y="3284229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>
                <a:ea typeface="+mj-lt"/>
                <a:cs typeface="+mj-lt"/>
              </a:rPr>
              <a:t>What puts in-time delivery at risk?</a:t>
            </a:r>
            <a:br>
              <a:rPr lang="en-GB" dirty="0">
                <a:ea typeface="+mj-lt"/>
                <a:cs typeface="+mj-lt"/>
              </a:rPr>
            </a:br>
            <a:r>
              <a:rPr lang="en-GB" dirty="0">
                <a:solidFill>
                  <a:srgbClr val="A600FF"/>
                </a:solidFill>
                <a:ea typeface="+mj-lt"/>
                <a:cs typeface="+mj-lt"/>
              </a:rPr>
              <a:t>A case study</a:t>
            </a:r>
            <a:endParaRPr lang="en-GB" b="0">
              <a:solidFill>
                <a:srgbClr val="A600FF"/>
              </a:solidFill>
              <a:ea typeface="+mj-lt"/>
              <a:cs typeface="+mj-lt"/>
            </a:endParaRPr>
          </a:p>
          <a:p>
            <a:pPr algn="r"/>
            <a:endParaRPr lang="en-GB" dirty="0">
              <a:solidFill>
                <a:srgbClr val="A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EF8D-63C3-783F-F5BB-2A518283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Fashion retail case study: </a:t>
            </a:r>
            <a:r>
              <a:rPr lang="en-GB" dirty="0">
                <a:solidFill>
                  <a:srgbClr val="A600FF"/>
                </a:solidFill>
              </a:rPr>
              <a:t>multiple drivers of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0767-214B-F639-5A54-F2A93E96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907853"/>
            <a:ext cx="9922764" cy="2990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200000"/>
              </a:lnSpc>
              <a:buNone/>
            </a:pPr>
            <a:r>
              <a:rPr lang="en-GB" sz="2000" dirty="0"/>
              <a:t>Distribution partner </a:t>
            </a:r>
            <a:r>
              <a:rPr lang="en-GB" sz="2000" b="1" dirty="0"/>
              <a:t>v001 </a:t>
            </a:r>
            <a:r>
              <a:rPr lang="en-GB" sz="2000" dirty="0"/>
              <a:t>puts a timely fulfilment at </a:t>
            </a:r>
            <a:r>
              <a:rPr lang="en-GB" sz="2000" b="1" dirty="0"/>
              <a:t>severe risk</a:t>
            </a:r>
            <a:r>
              <a:rPr lang="en-GB" sz="2000" dirty="0"/>
              <a:t>.</a:t>
            </a:r>
            <a:endParaRPr lang="en-US" sz="2000"/>
          </a:p>
          <a:p>
            <a:pPr>
              <a:lnSpc>
                <a:spcPct val="200000"/>
              </a:lnSpc>
              <a:buNone/>
            </a:pPr>
            <a:r>
              <a:rPr lang="en-GB" sz="2000" dirty="0"/>
              <a:t>Delivering through </a:t>
            </a:r>
            <a:r>
              <a:rPr lang="en-GB" sz="2000" b="1" dirty="0"/>
              <a:t>Athens</a:t>
            </a:r>
            <a:r>
              <a:rPr lang="en-GB" sz="2000" dirty="0"/>
              <a:t> will double the probability of delays.</a:t>
            </a:r>
          </a:p>
          <a:p>
            <a:pPr algn="r">
              <a:lnSpc>
                <a:spcPct val="200000"/>
              </a:lnSpc>
              <a:buNone/>
            </a:pPr>
            <a:r>
              <a:rPr lang="en-GB" sz="2000" dirty="0"/>
              <a:t>Customs procedure </a:t>
            </a:r>
            <a:r>
              <a:rPr lang="en-GB" sz="2000" b="1" dirty="0"/>
              <a:t>CRF</a:t>
            </a:r>
            <a:r>
              <a:rPr lang="en-GB" sz="2000" dirty="0"/>
              <a:t> increases the likelihood of delays.</a:t>
            </a:r>
          </a:p>
          <a:p>
            <a:pPr>
              <a:lnSpc>
                <a:spcPct val="200000"/>
              </a:lnSpc>
              <a:buNone/>
            </a:pPr>
            <a:r>
              <a:rPr lang="en-GB" sz="2000" dirty="0"/>
              <a:t>Unusually </a:t>
            </a:r>
            <a:r>
              <a:rPr lang="en-GB" sz="2000" b="1" dirty="0"/>
              <a:t>lightweight </a:t>
            </a:r>
            <a:r>
              <a:rPr lang="en-GB" sz="2000" dirty="0"/>
              <a:t>or </a:t>
            </a:r>
            <a:r>
              <a:rPr lang="en-GB" sz="2000" b="1" dirty="0"/>
              <a:t>heavyweight </a:t>
            </a:r>
            <a:r>
              <a:rPr lang="en-GB" sz="2000" dirty="0"/>
              <a:t>products tend to be delayed.</a:t>
            </a:r>
          </a:p>
          <a:p>
            <a:pPr>
              <a:lnSpc>
                <a:spcPct val="200000"/>
              </a:lnSpc>
              <a:buNone/>
            </a:pPr>
            <a:endParaRPr lang="en-GB" sz="2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D7FB26F-69DD-D2A7-8641-659220F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86" y="6287921"/>
            <a:ext cx="1779917" cy="4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0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322" y="1065861"/>
            <a:ext cx="10581178" cy="3947757"/>
          </a:xfrm>
        </p:spPr>
        <p:txBody>
          <a:bodyPr anchor="t">
            <a:norm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Formalizing Risk Drivers in a model: </a:t>
            </a:r>
            <a:r>
              <a:rPr lang="en-GB" sz="8000" dirty="0">
                <a:solidFill>
                  <a:srgbClr val="A600FF"/>
                </a:solidFill>
              </a:rPr>
              <a:t>82%</a:t>
            </a:r>
            <a:r>
              <a:rPr lang="en-GB" sz="8000" dirty="0">
                <a:solidFill>
                  <a:schemeClr val="bg1"/>
                </a:solidFill>
              </a:rPr>
              <a:t> </a:t>
            </a:r>
            <a:r>
              <a:rPr lang="en-GB" sz="8000" dirty="0" err="1">
                <a:solidFill>
                  <a:schemeClr val="bg1"/>
                </a:solidFill>
              </a:rPr>
              <a:t>acc</a:t>
            </a:r>
            <a:endParaRPr lang="en-GB" sz="8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C9D75326-88DA-C2AA-36AF-242E600D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286" y="6129771"/>
            <a:ext cx="2743200" cy="7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EF8D-63C3-783F-F5BB-2A518283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Architecture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D7FB26F-69DD-D2A7-8641-659220F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86" y="6287921"/>
            <a:ext cx="1779917" cy="4644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597381-728E-8FD7-B116-A0D3DD9AA6F5}"/>
              </a:ext>
            </a:extLst>
          </p:cNvPr>
          <p:cNvSpPr/>
          <p:nvPr/>
        </p:nvSpPr>
        <p:spPr>
          <a:xfrm>
            <a:off x="3369211" y="2112068"/>
            <a:ext cx="5348377" cy="891396"/>
          </a:xfrm>
          <a:prstGeom prst="rect">
            <a:avLst/>
          </a:prstGeom>
          <a:solidFill>
            <a:srgbClr val="A600F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32 engineered features for each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14E6E-285A-6F65-6781-8D289AFB2B2F}"/>
              </a:ext>
            </a:extLst>
          </p:cNvPr>
          <p:cNvSpPr/>
          <p:nvPr/>
        </p:nvSpPr>
        <p:spPr>
          <a:xfrm>
            <a:off x="436229" y="3492296"/>
            <a:ext cx="1739662" cy="891396"/>
          </a:xfrm>
          <a:prstGeom prst="rect">
            <a:avLst/>
          </a:prstGeom>
          <a:solidFill>
            <a:srgbClr val="A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AdaBoost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30842A-FC50-47A6-F2E4-FC79610D8875}"/>
              </a:ext>
            </a:extLst>
          </p:cNvPr>
          <p:cNvSpPr/>
          <p:nvPr/>
        </p:nvSpPr>
        <p:spPr>
          <a:xfrm>
            <a:off x="2833653" y="3492296"/>
            <a:ext cx="1739662" cy="891396"/>
          </a:xfrm>
          <a:prstGeom prst="rect">
            <a:avLst/>
          </a:prstGeom>
          <a:solidFill>
            <a:srgbClr val="A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 dirty="0" err="1">
                <a:solidFill>
                  <a:schemeClr val="bg1"/>
                </a:solidFill>
              </a:rPr>
              <a:t>XGBoost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03CA44-50C9-18CF-6347-C5EF90AA4F6C}"/>
              </a:ext>
            </a:extLst>
          </p:cNvPr>
          <p:cNvSpPr/>
          <p:nvPr/>
        </p:nvSpPr>
        <p:spPr>
          <a:xfrm>
            <a:off x="5231077" y="3492295"/>
            <a:ext cx="1739662" cy="891396"/>
          </a:xfrm>
          <a:prstGeom prst="rect">
            <a:avLst/>
          </a:prstGeom>
          <a:solidFill>
            <a:srgbClr val="A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Random Forest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F9003-8C10-C2F8-F23E-D91E101ABD7F}"/>
              </a:ext>
            </a:extLst>
          </p:cNvPr>
          <p:cNvSpPr/>
          <p:nvPr/>
        </p:nvSpPr>
        <p:spPr>
          <a:xfrm>
            <a:off x="7628502" y="3492294"/>
            <a:ext cx="1739662" cy="891396"/>
          </a:xfrm>
          <a:prstGeom prst="rect">
            <a:avLst/>
          </a:prstGeom>
          <a:solidFill>
            <a:srgbClr val="A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MLP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A53CCE-1CB9-9D8D-BFFA-2741027EDE3A}"/>
              </a:ext>
            </a:extLst>
          </p:cNvPr>
          <p:cNvSpPr/>
          <p:nvPr/>
        </p:nvSpPr>
        <p:spPr>
          <a:xfrm>
            <a:off x="10025926" y="3492293"/>
            <a:ext cx="1739662" cy="891396"/>
          </a:xfrm>
          <a:prstGeom prst="rect">
            <a:avLst/>
          </a:prstGeom>
          <a:solidFill>
            <a:srgbClr val="A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Nearest Neighbour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33454A-0EE8-89CD-790A-B96DBAD7E1D3}"/>
              </a:ext>
            </a:extLst>
          </p:cNvPr>
          <p:cNvSpPr/>
          <p:nvPr/>
        </p:nvSpPr>
        <p:spPr>
          <a:xfrm>
            <a:off x="4120427" y="5979573"/>
            <a:ext cx="3853133" cy="618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Delay probability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45F07-5AA5-DE30-955C-9F3C963BC8E6}"/>
              </a:ext>
            </a:extLst>
          </p:cNvPr>
          <p:cNvSpPr/>
          <p:nvPr/>
        </p:nvSpPr>
        <p:spPr>
          <a:xfrm>
            <a:off x="4120426" y="4872518"/>
            <a:ext cx="3853133" cy="618227"/>
          </a:xfrm>
          <a:prstGeom prst="rect">
            <a:avLst/>
          </a:prstGeom>
          <a:solidFill>
            <a:srgbClr val="A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Voting</a:t>
            </a:r>
            <a:endParaRPr lang="en-US" dirty="0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D28CF88A-0F6C-C7DC-D83C-F989E029B948}"/>
              </a:ext>
            </a:extLst>
          </p:cNvPr>
          <p:cNvSpPr/>
          <p:nvPr/>
        </p:nvSpPr>
        <p:spPr>
          <a:xfrm>
            <a:off x="2616200" y="4470400"/>
            <a:ext cx="6959600" cy="33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D1EEE365-BE81-337A-E4D5-53A7B1F96073}"/>
              </a:ext>
            </a:extLst>
          </p:cNvPr>
          <p:cNvSpPr/>
          <p:nvPr/>
        </p:nvSpPr>
        <p:spPr>
          <a:xfrm>
            <a:off x="3666066" y="3073400"/>
            <a:ext cx="4868334" cy="33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E2F59519-F8B7-8FFC-7842-CF866A20478E}"/>
              </a:ext>
            </a:extLst>
          </p:cNvPr>
          <p:cNvSpPr/>
          <p:nvPr/>
        </p:nvSpPr>
        <p:spPr>
          <a:xfrm>
            <a:off x="5435599" y="5562599"/>
            <a:ext cx="1329268" cy="33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5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322" y="1065861"/>
            <a:ext cx="10581178" cy="3947757"/>
          </a:xfrm>
        </p:spPr>
        <p:txBody>
          <a:bodyPr anchor="t">
            <a:norm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Making the model accessible: </a:t>
            </a:r>
            <a:r>
              <a:rPr lang="en-GB" sz="8000" dirty="0">
                <a:solidFill>
                  <a:srgbClr val="A600FF"/>
                </a:solidFill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C9D75326-88DA-C2AA-36AF-242E600D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286" y="6129771"/>
            <a:ext cx="2743200" cy="7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EF8D-63C3-783F-F5BB-2A518283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67" y="1090245"/>
            <a:ext cx="9942302" cy="263261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Giving</a:t>
            </a:r>
            <a:r>
              <a:rPr lang="en-GB" dirty="0"/>
              <a:t> decision makers leverage to unlock </a:t>
            </a:r>
            <a:r>
              <a:rPr lang="en-GB" dirty="0">
                <a:solidFill>
                  <a:srgbClr val="A600FF"/>
                </a:solidFill>
              </a:rPr>
              <a:t>2%</a:t>
            </a:r>
            <a:r>
              <a:rPr lang="en-GB" dirty="0"/>
              <a:t> more profit</a:t>
            </a:r>
            <a:r>
              <a:rPr lang="en-GB" baseline="30000" dirty="0"/>
              <a:t>1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D7FB26F-69DD-D2A7-8641-659220F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86" y="6287921"/>
            <a:ext cx="1779917" cy="4644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9222E1-9817-8D35-4326-DEF268F8C2C4}"/>
              </a:ext>
            </a:extLst>
          </p:cNvPr>
          <p:cNvSpPr txBox="1">
            <a:spLocks/>
          </p:cNvSpPr>
          <p:nvPr/>
        </p:nvSpPr>
        <p:spPr>
          <a:xfrm>
            <a:off x="1082385" y="6400223"/>
            <a:ext cx="8671934" cy="406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Neue Haas Grotesk Text Pro" panose="020B0504020202020204" pitchFamily="34" charset="0"/>
              <a:buNone/>
            </a:pPr>
            <a:r>
              <a:rPr lang="en-GB" b="1" dirty="0">
                <a:ea typeface="+mn-lt"/>
                <a:cs typeface="+mn-lt"/>
              </a:rPr>
              <a:t>1</a:t>
            </a:r>
            <a:r>
              <a:rPr lang="en-GB" dirty="0">
                <a:ea typeface="+mn-lt"/>
                <a:cs typeface="+mn-lt"/>
              </a:rPr>
              <a:t>: https://www.emorybusiness.com/2020/10/09/optimizing-the-delivery-speed-promise-can-boost-sales/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3D2C5F-007F-22CA-5E8F-FBE7E2022211}"/>
              </a:ext>
            </a:extLst>
          </p:cNvPr>
          <p:cNvSpPr txBox="1">
            <a:spLocks/>
          </p:cNvSpPr>
          <p:nvPr/>
        </p:nvSpPr>
        <p:spPr>
          <a:xfrm>
            <a:off x="1082385" y="4678832"/>
            <a:ext cx="9922764" cy="877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>
                <a:ea typeface="+mj-lt"/>
                <a:cs typeface="+mj-lt"/>
              </a:rPr>
              <a:t>Next steps: </a:t>
            </a:r>
            <a:r>
              <a:rPr lang="en-GB" dirty="0">
                <a:solidFill>
                  <a:srgbClr val="A600FF"/>
                </a:solidFill>
                <a:ea typeface="+mj-lt"/>
                <a:cs typeface="+mj-lt"/>
              </a:rPr>
              <a:t>Environment</a:t>
            </a:r>
            <a:endParaRPr lang="en-US" dirty="0">
              <a:solidFill>
                <a:srgbClr val="A600FF"/>
              </a:solidFill>
            </a:endParaRPr>
          </a:p>
          <a:p>
            <a:pPr algn="r"/>
            <a:endParaRPr lang="en-GB" dirty="0">
              <a:solidFill>
                <a:srgbClr val="A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926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BjornVTI</vt:lpstr>
      <vt:lpstr>Supply Chain disruptions COST MILLIONS</vt:lpstr>
      <vt:lpstr>High value customers expect frictionless fullfillment1</vt:lpstr>
      <vt:lpstr>Fashion retail case study: multiple drivers of risk</vt:lpstr>
      <vt:lpstr>Formalizing Risk Drivers in a model: 82% acc</vt:lpstr>
      <vt:lpstr>Architecture</vt:lpstr>
      <vt:lpstr>Making the model accessible: DEMO</vt:lpstr>
      <vt:lpstr>Giving decision makers leverage to unlock 2% more profit1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341</cp:revision>
  <dcterms:created xsi:type="dcterms:W3CDTF">2022-11-13T10:25:20Z</dcterms:created>
  <dcterms:modified xsi:type="dcterms:W3CDTF">2022-11-13T12:42:31Z</dcterms:modified>
</cp:coreProperties>
</file>