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39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8" r:id="rId3"/>
    <p:sldId id="550" r:id="rId4"/>
    <p:sldId id="549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</p:sldIdLst>
  <p:sldSz cx="9144000" cy="6858000" type="screen4x3"/>
  <p:notesSz cx="7019925" cy="93059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FF00"/>
    <a:srgbClr val="FF9900"/>
    <a:srgbClr val="00FFFF"/>
    <a:srgbClr val="33CC33"/>
    <a:srgbClr val="FF0000"/>
    <a:srgbClr val="CC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6" autoAdjust="0"/>
  </p:normalViewPr>
  <p:slideViewPr>
    <p:cSldViewPr snapToGrid="0">
      <p:cViewPr varScale="1">
        <p:scale>
          <a:sx n="101" d="100"/>
          <a:sy n="101" d="100"/>
        </p:scale>
        <p:origin x="5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2022" y="-12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57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629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57" y="8840629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0DFA331-A0ED-45CE-BD7F-E9F86E07F9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23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93" y="4420315"/>
            <a:ext cx="5615940" cy="41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45676A-3F7C-43AB-B6E5-AE96282638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419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2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9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9" name="Oval 3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0" name="Oval 31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1" name="Oval 3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2F5F-2B38-4228-9094-36698EEEAC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251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2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7" name="Oval 2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8" name="Oval 29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9" name="Oval 3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0" name="Oval 31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1" name="Oval 3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7" name="Oval 29"/>
          <p:cNvSpPr/>
          <p:nvPr userDrawn="1"/>
        </p:nvSpPr>
        <p:spPr bwMode="auto">
          <a:xfrm>
            <a:off x="8305800" y="6096000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8" name="Slide Number Placeholder 28"/>
          <p:cNvSpPr txBox="1">
            <a:spLocks/>
          </p:cNvSpPr>
          <p:nvPr userDrawn="1"/>
        </p:nvSpPr>
        <p:spPr bwMode="auto">
          <a:xfrm>
            <a:off x="8321675" y="6157913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EF832F5F-2B38-4228-9094-36698EEEACB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64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E850C-6584-4ABA-AFA1-EE5A9DEFFA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Straight Connector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4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5" name="Oval 28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6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7" name="Oval 30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8" name="Oval 31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9" name="Straight Connector 32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C8EB1-8F7A-4BA2-B841-5CD3C52B33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46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AF727-6ECC-400B-863B-A782E87666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3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2EABC-5C83-4B1C-8B8C-2AEFDCACB1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88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36D5-4CB6-426C-900F-7B749D8E70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23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HK" smtClean="0"/>
              <a:t>ITE3001 IT Essentials - Services</a:t>
            </a: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TW" smtClean="0"/>
              <a:t>GCIT315A : Produce an interactive website to meet user requirements ©VTC2012</a:t>
            </a:r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42288" y="6281738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6310313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6E850C-6584-4ABA-AFA1-EE5A9DEFFA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7" r:id="rId2"/>
    <p:sldLayoutId id="2147484082" r:id="rId3"/>
    <p:sldLayoutId id="2147484083" r:id="rId4"/>
    <p:sldLayoutId id="2147484076" r:id="rId5"/>
    <p:sldLayoutId id="2147484077" r:id="rId6"/>
    <p:sldLayoutId id="21474840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Cancer-Analytics/m-p/631080" TargetMode="External"/><Relationship Id="rId2" Type="http://schemas.openxmlformats.org/officeDocument/2006/relationships/hyperlink" Target="https://slideplayer.com/slide/10664973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unity.powerbi.com/t5/Data-Stories-Gallery/Customer-Analysis-Dashboard/m-p/63089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UEFA_European_Football_Championsh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87832" y="637741"/>
            <a:ext cx="6113462" cy="1978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ea typeface="+mj-ea"/>
              </a:rPr>
              <a:t>Business Intelligence</a:t>
            </a:r>
            <a:br>
              <a:rPr lang="en-US" altLang="zh-TW" dirty="0" smtClean="0">
                <a:ea typeface="+mj-ea"/>
              </a:rPr>
            </a:br>
            <a:r>
              <a:rPr lang="en-US" altLang="zh-TW" dirty="0" smtClean="0">
                <a:ea typeface="+mj-ea"/>
              </a:rPr>
              <a:t/>
            </a:r>
            <a:br>
              <a:rPr lang="en-US" altLang="zh-TW" dirty="0" smtClean="0">
                <a:ea typeface="+mj-ea"/>
              </a:rPr>
            </a:br>
            <a:r>
              <a:rPr lang="en-US" altLang="zh-TW" dirty="0" smtClean="0">
                <a:ea typeface="+mj-ea"/>
              </a:rPr>
              <a:t>Produce an interactive dashboard to explore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91" y="2773344"/>
            <a:ext cx="6561861" cy="40059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) Create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0" y="1284432"/>
            <a:ext cx="8174333" cy="5236947"/>
          </a:xfrm>
        </p:spPr>
        <p:txBody>
          <a:bodyPr>
            <a:normAutofit/>
          </a:bodyPr>
          <a:lstStyle/>
          <a:p>
            <a:r>
              <a:rPr lang="en-US" dirty="0"/>
              <a:t>More often, you'll want to create a collection of visuals that show various aspects of the data you have used to create your model in Power BI Desktop. A collection of visuals, in one Power BI Desktop file, is called a </a:t>
            </a:r>
            <a:r>
              <a:rPr lang="en-US" i="1" dirty="0" smtClean="0"/>
              <a:t>report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2829592"/>
            <a:ext cx="6374239" cy="39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/>
          </a:bodyPr>
          <a:lstStyle/>
          <a:p>
            <a:r>
              <a:rPr lang="en-US" b="1" dirty="0" smtClean="0"/>
              <a:t>5) Share 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0" y="1284432"/>
            <a:ext cx="8174333" cy="5236947"/>
          </a:xfrm>
        </p:spPr>
        <p:txBody>
          <a:bodyPr>
            <a:normAutofit/>
          </a:bodyPr>
          <a:lstStyle/>
          <a:p>
            <a:r>
              <a:rPr lang="en-US" dirty="0"/>
              <a:t>Once a report is ready to share with others, you can </a:t>
            </a:r>
            <a:r>
              <a:rPr lang="en-US" b="1" dirty="0"/>
              <a:t>Publish</a:t>
            </a:r>
            <a:r>
              <a:rPr lang="en-US" dirty="0"/>
              <a:t> the report to the </a:t>
            </a:r>
            <a:r>
              <a:rPr lang="en-US" b="1" dirty="0"/>
              <a:t>Power BI service</a:t>
            </a:r>
            <a:r>
              <a:rPr lang="en-US" dirty="0"/>
              <a:t>, and make it available to anyone in your organization who has a Power BI license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10" y="2835671"/>
            <a:ext cx="6028571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bi desktop?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information, you can </a:t>
            </a:r>
            <a:r>
              <a:rPr lang="en-US" dirty="0" smtClean="0"/>
              <a:t>visit: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slideplayer.com/slide/10664973/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You may also try the following </a:t>
            </a:r>
            <a:r>
              <a:rPr lang="en-US" b="1" dirty="0" smtClean="0"/>
              <a:t>interactive dashboards </a:t>
            </a:r>
            <a:r>
              <a:rPr lang="en-US" dirty="0" smtClean="0"/>
              <a:t>that were built by Power BI: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community.powerbi.com/t5/Data-Stories-Gallery/Cancer-Analytics/m-p/631080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https://community.powerbi.com/t5/Data-Stories-Gallery/Customer-Analysis-Dashboard/m-p/630893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27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0586" y="149468"/>
            <a:ext cx="7467600" cy="750294"/>
          </a:xfrm>
        </p:spPr>
        <p:txBody>
          <a:bodyPr>
            <a:normAutofit/>
          </a:bodyPr>
          <a:lstStyle/>
          <a:p>
            <a:r>
              <a:rPr lang="en-US" b="1" dirty="0" smtClean="0"/>
              <a:t>BI Exercise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0586" y="793533"/>
            <a:ext cx="7989644" cy="1417104"/>
          </a:xfrm>
        </p:spPr>
        <p:txBody>
          <a:bodyPr/>
          <a:lstStyle/>
          <a:p>
            <a:r>
              <a:rPr lang="en-US" dirty="0"/>
              <a:t>Analyze web page data using Power BI Desktop to show the UEFA European Championship (Euro Cup) winners over the years.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12" name="Picture 2" descr="get-data-web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94" y="1983324"/>
            <a:ext cx="3889194" cy="4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Wikipedia Results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1710"/>
            <a:ext cx="4290646" cy="217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2999" y="4755555"/>
            <a:ext cx="419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data source</a:t>
            </a:r>
          </a:p>
          <a:p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en.wikipedia.org/wiki/UEFA_European_Football_Championship</a:t>
            </a:r>
            <a:endParaRPr lang="en-US" dirty="0"/>
          </a:p>
          <a:p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26948" y="3469250"/>
            <a:ext cx="753627" cy="59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9882" y="6182151"/>
            <a:ext cx="3649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bi desktop?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Power BI Desktop</a:t>
            </a:r>
            <a:r>
              <a:rPr lang="en-US" dirty="0"/>
              <a:t> is a free application you can install on your local computer that lets you connect to, transform, and visualize your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</a:t>
            </a:r>
            <a:r>
              <a:rPr lang="en-US" dirty="0"/>
              <a:t> </a:t>
            </a:r>
            <a:r>
              <a:rPr lang="en-US" b="1" dirty="0"/>
              <a:t>Power BI Desktop</a:t>
            </a:r>
            <a:r>
              <a:rPr lang="en-US" dirty="0"/>
              <a:t>, you can connect to multiple different sources of data, and combine them (often called modeling) into a data model that lets you build visuals, and collections of visuals you can share as reports, with other people inside your organization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6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03996" cy="830681"/>
          </a:xfrm>
        </p:spPr>
        <p:txBody>
          <a:bodyPr/>
          <a:lstStyle/>
          <a:p>
            <a:r>
              <a:rPr lang="en-US" dirty="0" smtClean="0"/>
              <a:t>Most common uses for power bi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548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Connect to data</a:t>
            </a:r>
          </a:p>
          <a:p>
            <a:r>
              <a:rPr lang="en-US" dirty="0"/>
              <a:t>Transform and clean that data, to create a data model</a:t>
            </a:r>
          </a:p>
          <a:p>
            <a:r>
              <a:rPr lang="en-US" dirty="0"/>
              <a:t>Create visuals, such as charts or graphs, that provide visual representations of the data</a:t>
            </a:r>
          </a:p>
          <a:p>
            <a:r>
              <a:rPr lang="en-US" dirty="0"/>
              <a:t>Create reports that are collections of visuals, on one or more report pages</a:t>
            </a:r>
          </a:p>
          <a:p>
            <a:r>
              <a:rPr lang="en-US" dirty="0"/>
              <a:t>Share reports with others using the </a:t>
            </a:r>
            <a:r>
              <a:rPr lang="en-US" b="1" dirty="0"/>
              <a:t>Power BI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44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74638"/>
            <a:ext cx="8281989" cy="9311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Five Steps to Build an Interactive dashboard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0" y="1326336"/>
            <a:ext cx="8158638" cy="509456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03996" cy="830681"/>
          </a:xfrm>
        </p:spPr>
        <p:txBody>
          <a:bodyPr/>
          <a:lstStyle/>
          <a:p>
            <a:r>
              <a:rPr lang="en-US" b="1" dirty="0" smtClean="0"/>
              <a:t>1) Connect </a:t>
            </a:r>
            <a:r>
              <a:rPr lang="en-US" b="1" dirty="0"/>
              <a:t>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1" y="1284432"/>
            <a:ext cx="3678030" cy="5236947"/>
          </a:xfrm>
        </p:spPr>
        <p:txBody>
          <a:bodyPr>
            <a:normAutofit/>
          </a:bodyPr>
          <a:lstStyle/>
          <a:p>
            <a:r>
              <a:rPr lang="en-US" dirty="0"/>
              <a:t>To get started with </a:t>
            </a:r>
            <a:r>
              <a:rPr lang="en-US" b="1" dirty="0"/>
              <a:t>Power BI Desktop</a:t>
            </a:r>
            <a:r>
              <a:rPr lang="en-US" dirty="0"/>
              <a:t>, the first step is to connect to data. There are many different data sources you can connect to from </a:t>
            </a:r>
            <a:r>
              <a:rPr lang="en-US" b="1" dirty="0"/>
              <a:t>Power BI </a:t>
            </a:r>
            <a:r>
              <a:rPr lang="en-US" b="1" dirty="0" smtClean="0"/>
              <a:t>Desktop.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1" y="1221850"/>
            <a:ext cx="5189639" cy="56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2) Transform and clean data, create 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0" y="1284432"/>
            <a:ext cx="8596365" cy="5236947"/>
          </a:xfrm>
        </p:spPr>
        <p:txBody>
          <a:bodyPr>
            <a:normAutofit/>
          </a:bodyPr>
          <a:lstStyle/>
          <a:p>
            <a:r>
              <a:rPr lang="en-US" dirty="0"/>
              <a:t>In Power BI Desktop, you can clean and transform data using the built-in </a:t>
            </a:r>
            <a:r>
              <a:rPr lang="en-US" b="1" dirty="0"/>
              <a:t>Query Editor</a:t>
            </a:r>
            <a:r>
              <a:rPr lang="en-US" dirty="0"/>
              <a:t>. With Query Editor you can make changes to your data, such as changing a data type, removing columns, or combining data from multiple sources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36" y="2833635"/>
            <a:ext cx="5749092" cy="40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2) Transform and clean data, create a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1" y="1284432"/>
            <a:ext cx="5501472" cy="5236947"/>
          </a:xfrm>
        </p:spPr>
        <p:txBody>
          <a:bodyPr>
            <a:normAutofit/>
          </a:bodyPr>
          <a:lstStyle/>
          <a:p>
            <a:r>
              <a:rPr lang="en-US" dirty="0"/>
              <a:t>Each step you take in transforming data (such as rename a table, transform a data type, or delete columns) is recorded by </a:t>
            </a:r>
            <a:r>
              <a:rPr lang="en-US" b="1" dirty="0"/>
              <a:t>Query </a:t>
            </a:r>
            <a:r>
              <a:rPr lang="en-US" b="1" dirty="0" smtClean="0"/>
              <a:t>Editor.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2" y="1284432"/>
            <a:ext cx="2514286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/>
          </a:bodyPr>
          <a:lstStyle/>
          <a:p>
            <a:r>
              <a:rPr lang="en-US" b="1" dirty="0" smtClean="0"/>
              <a:t>3) Create visuals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0" y="1284432"/>
            <a:ext cx="8174333" cy="5236947"/>
          </a:xfrm>
        </p:spPr>
        <p:txBody>
          <a:bodyPr>
            <a:normAutofit/>
          </a:bodyPr>
          <a:lstStyle/>
          <a:p>
            <a:r>
              <a:rPr lang="en-US" dirty="0"/>
              <a:t>Once you have a data model, you can drag </a:t>
            </a:r>
            <a:r>
              <a:rPr lang="en-US" i="1" dirty="0"/>
              <a:t>fields</a:t>
            </a:r>
            <a:r>
              <a:rPr lang="en-US" dirty="0"/>
              <a:t> onto the report canvas to create </a:t>
            </a:r>
            <a:r>
              <a:rPr lang="en-US" i="1" dirty="0"/>
              <a:t>visuals</a:t>
            </a:r>
            <a:r>
              <a:rPr lang="en-US" dirty="0"/>
              <a:t>. A </a:t>
            </a:r>
            <a:r>
              <a:rPr lang="en-US" i="1" dirty="0"/>
              <a:t>visual</a:t>
            </a:r>
            <a:r>
              <a:rPr lang="en-US" dirty="0"/>
              <a:t> is a graphic representation of the data in your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48" y="2481307"/>
            <a:ext cx="3388408" cy="43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365" cy="830681"/>
          </a:xfrm>
        </p:spPr>
        <p:txBody>
          <a:bodyPr>
            <a:normAutofit/>
          </a:bodyPr>
          <a:lstStyle/>
          <a:p>
            <a:r>
              <a:rPr lang="en-US" b="1" dirty="0" smtClean="0"/>
              <a:t>3) Create visuals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30" y="1284432"/>
            <a:ext cx="8174333" cy="5236947"/>
          </a:xfrm>
        </p:spPr>
        <p:txBody>
          <a:bodyPr>
            <a:normAutofit/>
          </a:bodyPr>
          <a:lstStyle/>
          <a:p>
            <a:r>
              <a:rPr lang="en-US" dirty="0"/>
              <a:t>There are many different types of visuals to choose from in Power BI Desktop. To create or change a visual, just select the visual icon from the </a:t>
            </a:r>
            <a:r>
              <a:rPr lang="en-US" b="1" dirty="0"/>
              <a:t>Visualizations</a:t>
            </a:r>
            <a:r>
              <a:rPr lang="en-US" dirty="0"/>
              <a:t> pane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6337300"/>
            <a:ext cx="609600" cy="520700"/>
          </a:xfrm>
        </p:spPr>
        <p:txBody>
          <a:bodyPr/>
          <a:lstStyle/>
          <a:p>
            <a:pPr>
              <a:defRPr/>
            </a:pPr>
            <a:fld id="{C51A2921-3A47-4149-8431-BAB812D0C78C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25" y="3034934"/>
            <a:ext cx="3164882" cy="38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6776</TotalTime>
  <Words>558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新細明體</vt:lpstr>
      <vt:lpstr>Arial</vt:lpstr>
      <vt:lpstr>Century Schoolbook</vt:lpstr>
      <vt:lpstr>Times New Roman</vt:lpstr>
      <vt:lpstr>Wingdings</vt:lpstr>
      <vt:lpstr>Wingdings 2</vt:lpstr>
      <vt:lpstr>Oriel</vt:lpstr>
      <vt:lpstr>Business Intelligence  Produce an interactive dashboard to explore data</vt:lpstr>
      <vt:lpstr>What is power bi desktop?</vt:lpstr>
      <vt:lpstr>Most common uses for power bi desktop</vt:lpstr>
      <vt:lpstr>Five Steps to Build an Interactive dashboard</vt:lpstr>
      <vt:lpstr>1) Connect to data</vt:lpstr>
      <vt:lpstr>2) Transform and clean data, create a model</vt:lpstr>
      <vt:lpstr>2) Transform and clean data, create a model</vt:lpstr>
      <vt:lpstr>3) Create visuals</vt:lpstr>
      <vt:lpstr>3) Create visuals</vt:lpstr>
      <vt:lpstr>4) Create reports</vt:lpstr>
      <vt:lpstr>5) Share reports</vt:lpstr>
      <vt:lpstr>What is power bi desktop?</vt:lpstr>
      <vt:lpstr>BI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subject>MIT3503</dc:subject>
  <dc:creator>Chinese User</dc:creator>
  <cp:lastModifiedBy>Dr. Wilson CHO</cp:lastModifiedBy>
  <cp:revision>340</cp:revision>
  <cp:lastPrinted>2019-06-21T08:27:22Z</cp:lastPrinted>
  <dcterms:created xsi:type="dcterms:W3CDTF">2003-09-29T12:21:05Z</dcterms:created>
  <dcterms:modified xsi:type="dcterms:W3CDTF">2021-08-11T05:14:18Z</dcterms:modified>
</cp:coreProperties>
</file>