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3" r:id="rId1"/>
  </p:sldMasterIdLst>
  <p:notesMasterIdLst>
    <p:notesMasterId r:id="rId31"/>
  </p:notesMasterIdLst>
  <p:sldIdLst>
    <p:sldId id="363" r:id="rId2"/>
    <p:sldId id="508" r:id="rId3"/>
    <p:sldId id="523" r:id="rId4"/>
    <p:sldId id="486" r:id="rId5"/>
    <p:sldId id="472" r:id="rId6"/>
    <p:sldId id="487" r:id="rId7"/>
    <p:sldId id="516" r:id="rId8"/>
    <p:sldId id="509" r:id="rId9"/>
    <p:sldId id="518" r:id="rId10"/>
    <p:sldId id="517" r:id="rId11"/>
    <p:sldId id="510" r:id="rId12"/>
    <p:sldId id="490" r:id="rId13"/>
    <p:sldId id="488" r:id="rId14"/>
    <p:sldId id="492" r:id="rId15"/>
    <p:sldId id="493" r:id="rId16"/>
    <p:sldId id="522" r:id="rId17"/>
    <p:sldId id="525" r:id="rId18"/>
    <p:sldId id="514" r:id="rId19"/>
    <p:sldId id="515" r:id="rId20"/>
    <p:sldId id="497" r:id="rId21"/>
    <p:sldId id="498" r:id="rId22"/>
    <p:sldId id="501" r:id="rId23"/>
    <p:sldId id="521" r:id="rId24"/>
    <p:sldId id="502" r:id="rId25"/>
    <p:sldId id="511" r:id="rId26"/>
    <p:sldId id="503" r:id="rId27"/>
    <p:sldId id="504" r:id="rId28"/>
    <p:sldId id="520" r:id="rId29"/>
    <p:sldId id="302" r:id="rId30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5F6F7"/>
    <a:srgbClr val="FFFFAB"/>
    <a:srgbClr val="F55D4B"/>
    <a:srgbClr val="95A5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2923" autoAdjust="0"/>
  </p:normalViewPr>
  <p:slideViewPr>
    <p:cSldViewPr>
      <p:cViewPr>
        <p:scale>
          <a:sx n="100" d="100"/>
          <a:sy n="100" d="100"/>
        </p:scale>
        <p:origin x="1764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FDF36A8B-8F8B-41D1-8882-69C515E7C4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1402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36A8B-8F8B-41D1-8882-69C515E7C481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38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36A8B-8F8B-41D1-8882-69C515E7C481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6030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36A8B-8F8B-41D1-8882-69C515E7C481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3797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36A8B-8F8B-41D1-8882-69C515E7C481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024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36A8B-8F8B-41D1-8882-69C515E7C481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9978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55D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57594" y="2224367"/>
            <a:ext cx="6673203" cy="219270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Learning Content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51843" y="4552342"/>
            <a:ext cx="4302652" cy="61494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Module Title</a:t>
            </a:r>
            <a:endParaRPr lang="en-US" dirty="0"/>
          </a:p>
        </p:txBody>
      </p:sp>
      <p:grpSp>
        <p:nvGrpSpPr>
          <p:cNvPr id="7" name="Google Shape;10;p2"/>
          <p:cNvGrpSpPr/>
          <p:nvPr userDrawn="1"/>
        </p:nvGrpSpPr>
        <p:grpSpPr>
          <a:xfrm>
            <a:off x="-10674" y="-12013"/>
            <a:ext cx="9159995" cy="6870013"/>
            <a:chOff x="328725" y="2891150"/>
            <a:chExt cx="3447625" cy="2585725"/>
          </a:xfrm>
        </p:grpSpPr>
        <p:sp>
          <p:nvSpPr>
            <p:cNvPr id="8" name="Google Shape;11;p2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;p2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;p2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;p2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;p2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;p2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;p2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;p2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;p2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;p2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;p2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;p2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;p2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;p2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;p2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6;p2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;p2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8;p2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9;p2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;p2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1;p2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;p2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;p2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4;p2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5;p2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6;p2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7;p2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;p2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9;p2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0;p2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1;p2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2;p2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3;p2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4;p2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5;p2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6;p2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7;p2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8;p2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9;p2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0;p2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1;p2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2;p2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3;p2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4;p2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5;p2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6;p2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7;p2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8;p2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9;p2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0;p2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1;p2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2;p2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3;p2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4;p2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5;p2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6;p2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7;p2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8;p2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9;p2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0;p2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1;p2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2;p2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3;p2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4;p2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5;p2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6;p2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7;p2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8;p2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9;p2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80;p2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81;p2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82;p2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3;p2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4;p2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5;p2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6;p2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7;p2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8;p2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9;p2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0;p2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1;p2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2;p2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3;p2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4;p2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5;p2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6;p2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7;p2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8;p2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9;p2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00;p2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01;p2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02;p2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3;p2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4;p2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5;p2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6;p2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7;p2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8;p2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9;p2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10;p2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11;p2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12;p2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3;p2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4;p2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5;p2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6;p2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7;p2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8;p2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9;p2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20;p2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21;p2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22;p2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3;p2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4;p2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5;p2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6;p2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7;p2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8;p2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9;p2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30;p2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31;p2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32;p2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3;p2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4;p2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5;p2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6;p2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7;p2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8;p2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9;p2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40;p2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41;p2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42;p2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3;p2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4;p2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5;p2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6;p2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7;p2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8;p2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9;p2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50;p2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51;p2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52;p2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3;p2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4;p2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5;p2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6;p2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7;p2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8;p2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9;p2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60;p2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61;p2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62;p2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3;p2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4;p2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5;p2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6;p2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7;p2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8;p2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9;p2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70;p2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71;p2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72;p2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3;p2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4;p2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5;p2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6;p2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7;p2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8;p2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9;p2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80;p2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81;p2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82;p2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3;p2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4;p2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5;p2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6;p2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7;p2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8;p2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9;p2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90;p2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91;p2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92;p2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3;p2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4;p2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5;p2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6;p2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7;p2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8;p2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9;p2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00;p2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01;p2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02;p2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3;p2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4;p2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5;p2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Text Placeholder 210"/>
          <p:cNvSpPr>
            <a:spLocks noGrp="1"/>
          </p:cNvSpPr>
          <p:nvPr>
            <p:ph type="body" sz="quarter" idx="10" hasCustomPrompt="1"/>
          </p:nvPr>
        </p:nvSpPr>
        <p:spPr>
          <a:xfrm>
            <a:off x="2004252" y="1538919"/>
            <a:ext cx="4749939" cy="449362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Learning Content Number</a:t>
            </a:r>
          </a:p>
        </p:txBody>
      </p:sp>
      <p:sp>
        <p:nvSpPr>
          <p:cNvPr id="213" name="Text Placeholder 212"/>
          <p:cNvSpPr>
            <a:spLocks noGrp="1"/>
          </p:cNvSpPr>
          <p:nvPr>
            <p:ph type="body" sz="quarter" idx="11" hasCustomPrompt="1"/>
          </p:nvPr>
        </p:nvSpPr>
        <p:spPr>
          <a:xfrm rot="203428">
            <a:off x="6933846" y="5184044"/>
            <a:ext cx="2149432" cy="614363"/>
          </a:xfrm>
        </p:spPr>
        <p:txBody>
          <a:bodyPr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Module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541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1387;p9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9" name="Google Shape;1388;p9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89;p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90;p9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91;p9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92;p9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93;p9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94;p9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95;p9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96;p9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97;p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98;p9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99;p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00;p9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01;p9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02;p9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3;p9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04;p9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05;p9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06;p9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07;p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08;p9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09;p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10;p9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11;p9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12;p9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13;p9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14;p9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15;p9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16;p9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17;p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18;p9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19;p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20;p9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21;p9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22;p9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23;p9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24;p9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25;p9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26;p9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27;p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28;p9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29;p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30;p9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31;p9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32;p9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33;p9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34;p9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35;p9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36;p9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37;p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38;p9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39;p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40;p9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41;p9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42;p9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43;p9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44;p9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45;p9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46;p9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47;p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48;p9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49;p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50;p9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51;p9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52;p9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53;p9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54;p9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55;p9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56;p9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57;p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58;p9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59;p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60;p9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61;p9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62;p9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63;p9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64;p9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65;p9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66;p9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67;p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68;p9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69;p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70;p9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1;p9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72;p9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73;p9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4;p9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75;p9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76;p9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7;p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78;p9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79;p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80;p9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81;p9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82;p9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83;p9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84;p9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85;p9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86;p9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87;p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88;p9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89;p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90;p9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491;p9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8" y="273050"/>
            <a:ext cx="32845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1068" y="273050"/>
            <a:ext cx="5509954" cy="61664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978" y="1435100"/>
            <a:ext cx="3284535" cy="50043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5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93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1387;p9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8" name="Google Shape;1388;p9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89;p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90;p9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91;p9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92;p9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93;p9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94;p9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95;p9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96;p9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97;p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98;p9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99;p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00;p9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01;p9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02;p9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03;p9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4;p9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05;p9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06;p9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07;p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08;p9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09;p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10;p9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11;p9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12;p9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13;p9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14;p9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15;p9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16;p9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17;p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18;p9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19;p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20;p9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21;p9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22;p9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23;p9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24;p9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25;p9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26;p9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27;p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28;p9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29;p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30;p9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31;p9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32;p9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33;p9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34;p9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35;p9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36;p9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37;p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38;p9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39;p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40;p9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41;p9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42;p9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43;p9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44;p9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45;p9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46;p9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47;p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48;p9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49;p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50;p9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51;p9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52;p9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53;p9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54;p9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55;p9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56;p9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57;p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58;p9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59;p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60;p9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61;p9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62;p9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63;p9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64;p9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65;p9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66;p9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67;p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68;p9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69;p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70;p9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71;p9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2;p9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73;p9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74;p9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5;p9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76;p9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77;p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8;p9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79;p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80;p9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81;p9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82;p9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83;p9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84;p9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85;p9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86;p9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87;p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88;p9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89;p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90;p9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91;p9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4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80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1387;p9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8" name="Google Shape;1388;p9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89;p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90;p9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91;p9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92;p9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93;p9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94;p9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95;p9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96;p9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97;p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98;p9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99;p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00;p9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01;p9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02;p9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03;p9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4;p9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05;p9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06;p9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07;p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08;p9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09;p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10;p9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11;p9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12;p9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13;p9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14;p9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15;p9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16;p9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17;p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18;p9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19;p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20;p9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21;p9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22;p9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23;p9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24;p9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25;p9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26;p9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27;p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28;p9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29;p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30;p9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31;p9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32;p9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33;p9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34;p9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35;p9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36;p9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37;p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38;p9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39;p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40;p9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41;p9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42;p9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43;p9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44;p9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45;p9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46;p9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47;p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48;p9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49;p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50;p9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51;p9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52;p9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53;p9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54;p9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55;p9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56;p9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57;p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58;p9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59;p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60;p9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61;p9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62;p9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63;p9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64;p9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65;p9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66;p9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67;p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68;p9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69;p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70;p9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71;p9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2;p9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73;p9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74;p9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5;p9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76;p9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77;p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8;p9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79;p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80;p9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81;p9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82;p9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83;p9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84;p9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85;p9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86;p9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87;p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88;p9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89;p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90;p9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91;p9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274638"/>
            <a:ext cx="1371600" cy="612616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7391400" cy="612616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4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373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387;p9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11" name="Google Shape;1388;p9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389;p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390;p9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391;p9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92;p9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93;p9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94;p9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95;p9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96;p9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97;p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98;p9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399;p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400;p9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401;p9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402;p9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403;p9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404;p9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405;p9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406;p9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407;p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408;p9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409;p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410;p9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411;p9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412;p9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413;p9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414;p9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415;p9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416;p9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17;p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8;p9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19;p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20;p9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21;p9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22;p9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23;p9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24;p9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25;p9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26;p9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427;p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428;p9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429;p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430;p9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431;p9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432;p9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433;p9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434;p9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435;p9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436;p9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437;p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438;p9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439;p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440;p9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441;p9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442;p9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443;p9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444;p9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445;p9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446;p9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447;p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448;p9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449;p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450;p9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451;p9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452;p9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453;p9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454;p9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455;p9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456;p9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457;p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458;p9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459;p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460;p9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461;p9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462;p9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463;p9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464;p9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465;p9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466;p9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467;p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468;p9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469;p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470;p9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471;p9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472;p9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473;p9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474;p9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475;p9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476;p9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477;p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478;p9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479;p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480;p9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481;p9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482;p9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483;p9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484;p9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485;p9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486;p9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487;p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488;p9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489;p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490;p9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491;p9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19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Pr>
        <a:solidFill>
          <a:srgbClr val="95A5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1602;p11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318" name="Google Shape;1603;p11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04;p11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05;p11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06;p11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607;p11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08;p11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09;p11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10;p11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11;p11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612;p11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613;p11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614;p11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615;p11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616;p11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617;p11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618;p11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619;p11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620;p11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621;p11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622;p11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623;p11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624;p11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625;p11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626;p11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627;p11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628;p11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629;p11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630;p11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631;p11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632;p11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633;p11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634;p11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635;p11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636;p11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637;p11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638;p11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639;p11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640;p11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641;p11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642;p11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643;p11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644;p11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645;p11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646;p11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647;p11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648;p11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649;p11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650;p11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651;p11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652;p11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653;p11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654;p11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655;p11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656;p11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657;p11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658;p11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659;p11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660;p11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661;p11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662;p11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663;p11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664;p11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665;p11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666;p11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667;p11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668;p11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669;p11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670;p11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671;p11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672;p11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673;p11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674;p11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675;p11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676;p11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677;p11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678;p11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679;p11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680;p11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681;p11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682;p11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683;p11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684;p11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685;p11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686;p11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687;p11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688;p11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689;p11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690;p11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691;p11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692;p11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693;p11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694;p11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695;p11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696;p11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697;p11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698;p11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699;p11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700;p11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701;p11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702;p11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703;p11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704;p11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705;p11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706;p11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046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3">
    <p:bg>
      <p:bgPr>
        <a:solidFill>
          <a:srgbClr val="F55D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602;p11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3" name="Google Shape;1603;p11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604;p11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05;p11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06;p11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07;p11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08;p11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09;p11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10;p11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11;p11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12;p11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13;p11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14;p11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15;p11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16;p11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17;p11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18;p11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19;p11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20;p11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21;p11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22;p11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23;p11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24;p11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25;p11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26;p11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27;p11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28;p11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29;p11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30;p11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31;p11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32;p11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33;p11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34;p11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35;p11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36;p11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37;p11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38;p11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39;p11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40;p11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41;p11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42;p11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43;p11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44;p11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45;p11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46;p11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47;p11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48;p11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49;p11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50;p11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51;p11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652;p11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653;p11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654;p11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655;p11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656;p11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657;p11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658;p11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59;p11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660;p11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661;p11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62;p11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63;p11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664;p11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665;p11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666;p11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667;p11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668;p11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669;p11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670;p11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671;p11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672;p11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673;p11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674;p11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675;p11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676;p11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677;p11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678;p11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679;p11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680;p11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681;p11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682;p11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683;p11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684;p11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685;p11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686;p11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687;p11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688;p11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689;p11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690;p11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691;p11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692;p11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693;p11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694;p11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695;p11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696;p11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697;p11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698;p11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699;p11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700;p11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701;p11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702;p11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703;p11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704;p11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705;p11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706;p11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44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1209;p8"/>
          <p:cNvGrpSpPr/>
          <p:nvPr userDrawn="1"/>
        </p:nvGrpSpPr>
        <p:grpSpPr>
          <a:xfrm>
            <a:off x="139" y="105"/>
            <a:ext cx="9159995" cy="6870013"/>
            <a:chOff x="3843650" y="2891150"/>
            <a:chExt cx="3447625" cy="2585725"/>
          </a:xfrm>
        </p:grpSpPr>
        <p:sp>
          <p:nvSpPr>
            <p:cNvPr id="8" name="Google Shape;1210;p8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11;p8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12;p8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13;p8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14;p8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15;p8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16;p8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17;p8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18;p8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19;p8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20;p8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21;p8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22;p8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23;p8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24;p8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25;p8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26;p8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27;p8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28;p8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29;p8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30;p8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31;p8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32;p8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33;p8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34;p8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35;p8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36;p8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37;p8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38;p8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39;p8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40;p8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41;p8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42;p8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43;p8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44;p8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45;p8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46;p8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47;p8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48;p8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49;p8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50;p8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51;p8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52;p8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53;p8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54;p8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55;p8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56;p8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57;p8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58;p8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59;p8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60;p8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61;p8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62;p8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63;p8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64;p8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65;p8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266;p8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267;p8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68;p8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69;p8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70;p8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71;p8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72;p8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73;p8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74;p8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75;p8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76;p8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77;p8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78;p8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79;p8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80;p8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81;p8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82;p8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83;p8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84;p8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85;p8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86;p8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87;p8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88;p8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89;p8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90;p8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91;p8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92;p8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93;p8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94;p8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95;p8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96;p8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97;p8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98;p8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99;p8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300;p8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301;p8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302;p8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303;p8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304;p8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305;p8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306;p8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307;p8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308;p8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309;p8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310;p8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311;p8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312;p8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313;p8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314;p8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315;p8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316;p8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17;p8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18;p8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19;p8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20;p8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21;p8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22;p8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23;p8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324;p8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325;p8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326;p8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327;p8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328;p8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329;p8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330;p8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331;p8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32;p8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33;p8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34;p8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5;p8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36;p8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37;p8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38;p8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39;p8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40;p8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41;p8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342;p8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343;p8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344;p8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345;p8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346;p8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347;p8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348;p8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349;p8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350;p8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351;p8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352;p8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353;p8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354;p8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355;p8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356;p8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357;p8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358;p8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359;p8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360;p8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361;p8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362;p8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363;p8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364;p8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365;p8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366;p8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367;p8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368;p8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369;p8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370;p8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371;p8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372;p8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373;p8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374;p8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375;p8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376;p8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377;p8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378;p8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379;p8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380;p8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381;p8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382;p8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383;p8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9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281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82" name="Google Shape;1495;p10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84" name="Google Shape;1496;p10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497;p10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498;p10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499;p10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500;p10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501;p10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502;p10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503;p10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504;p10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505;p10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506;p10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507;p10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508;p10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509;p10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510;p10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511;p10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512;p10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513;p10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514;p10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515;p10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516;p10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517;p10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518;p10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519;p10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520;p10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521;p10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522;p10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523;p10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524;p10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525;p10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526;p10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527;p10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528;p10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529;p10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530;p10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531;p10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532;p10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533;p10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534;p10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535;p10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536;p10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537;p10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538;p10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539;p10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540;p10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541;p10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542;p10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543;p10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544;p10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545;p10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546;p10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547;p10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548;p10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549;p10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550;p10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551;p10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552;p10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553;p10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554;p10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555;p10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556;p10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557;p10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558;p10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559;p10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560;p10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561;p10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562;p10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563;p10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564;p10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565;p10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566;p10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567;p10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568;p10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569;p10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570;p10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571;p10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572;p10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573;p10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574;p10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575;p10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576;p10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577;p10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578;p10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579;p10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580;p10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581;p10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582;p10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583;p10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584;p10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585;p10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586;p10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587;p10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588;p10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589;p10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590;p10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91;p10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92;p10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93;p10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94;p10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95;p10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96;p10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97;p10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98;p10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99;p10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32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95A5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208;p3"/>
          <p:cNvGrpSpPr/>
          <p:nvPr userDrawn="1"/>
        </p:nvGrpSpPr>
        <p:grpSpPr>
          <a:xfrm>
            <a:off x="92" y="10"/>
            <a:ext cx="9152065" cy="6864065"/>
            <a:chOff x="3843650" y="238125"/>
            <a:chExt cx="3447625" cy="2585725"/>
          </a:xfrm>
        </p:grpSpPr>
        <p:sp>
          <p:nvSpPr>
            <p:cNvPr id="8" name="Google Shape;209;p3"/>
            <p:cNvSpPr/>
            <p:nvPr/>
          </p:nvSpPr>
          <p:spPr>
            <a:xfrm>
              <a:off x="4904200" y="1929925"/>
              <a:ext cx="1327375" cy="316500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0;p3"/>
            <p:cNvSpPr/>
            <p:nvPr/>
          </p:nvSpPr>
          <p:spPr>
            <a:xfrm>
              <a:off x="5562400" y="1903850"/>
              <a:ext cx="15175" cy="15175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1;p3"/>
            <p:cNvSpPr/>
            <p:nvPr/>
          </p:nvSpPr>
          <p:spPr>
            <a:xfrm>
              <a:off x="5150825" y="2276725"/>
              <a:ext cx="837500" cy="7600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2;p3"/>
            <p:cNvSpPr/>
            <p:nvPr/>
          </p:nvSpPr>
          <p:spPr>
            <a:xfrm>
              <a:off x="6030400" y="634550"/>
              <a:ext cx="6750" cy="14350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3;p3"/>
            <p:cNvSpPr/>
            <p:nvPr/>
          </p:nvSpPr>
          <p:spPr>
            <a:xfrm>
              <a:off x="5362925" y="2780900"/>
              <a:ext cx="430975" cy="42950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4;p3"/>
            <p:cNvSpPr/>
            <p:nvPr/>
          </p:nvSpPr>
          <p:spPr>
            <a:xfrm>
              <a:off x="4575925" y="2354150"/>
              <a:ext cx="326625" cy="469700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5;p3"/>
            <p:cNvSpPr/>
            <p:nvPr/>
          </p:nvSpPr>
          <p:spPr>
            <a:xfrm>
              <a:off x="4839400" y="1865975"/>
              <a:ext cx="1471300" cy="15175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6;p3"/>
            <p:cNvSpPr/>
            <p:nvPr/>
          </p:nvSpPr>
          <p:spPr>
            <a:xfrm>
              <a:off x="6021975" y="655600"/>
              <a:ext cx="8450" cy="16850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7;p3"/>
            <p:cNvSpPr/>
            <p:nvPr/>
          </p:nvSpPr>
          <p:spPr>
            <a:xfrm>
              <a:off x="6037975" y="610975"/>
              <a:ext cx="7600" cy="13500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8;p3"/>
            <p:cNvSpPr/>
            <p:nvPr/>
          </p:nvSpPr>
          <p:spPr>
            <a:xfrm>
              <a:off x="6859475" y="2144575"/>
              <a:ext cx="111975" cy="69875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9;p3"/>
            <p:cNvSpPr/>
            <p:nvPr/>
          </p:nvSpPr>
          <p:spPr>
            <a:xfrm>
              <a:off x="7089250" y="1504875"/>
              <a:ext cx="114500" cy="168375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0;p3"/>
            <p:cNvSpPr/>
            <p:nvPr/>
          </p:nvSpPr>
          <p:spPr>
            <a:xfrm>
              <a:off x="6601075" y="2117625"/>
              <a:ext cx="520200" cy="617850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1;p3"/>
            <p:cNvSpPr/>
            <p:nvPr/>
          </p:nvSpPr>
          <p:spPr>
            <a:xfrm>
              <a:off x="6923450" y="1426600"/>
              <a:ext cx="69875" cy="218850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2;p3"/>
            <p:cNvSpPr/>
            <p:nvPr/>
          </p:nvSpPr>
          <p:spPr>
            <a:xfrm>
              <a:off x="6956275" y="2530075"/>
              <a:ext cx="74925" cy="111125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3;p3"/>
            <p:cNvSpPr/>
            <p:nvPr/>
          </p:nvSpPr>
          <p:spPr>
            <a:xfrm>
              <a:off x="6645675" y="2190850"/>
              <a:ext cx="331650" cy="88425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4;p3"/>
            <p:cNvSpPr/>
            <p:nvPr/>
          </p:nvSpPr>
          <p:spPr>
            <a:xfrm>
              <a:off x="7052225" y="2597400"/>
              <a:ext cx="16000" cy="8450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5;p3"/>
            <p:cNvSpPr/>
            <p:nvPr/>
          </p:nvSpPr>
          <p:spPr>
            <a:xfrm>
              <a:off x="7051375" y="2588975"/>
              <a:ext cx="11800" cy="7600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6;p3"/>
            <p:cNvSpPr/>
            <p:nvPr/>
          </p:nvSpPr>
          <p:spPr>
            <a:xfrm>
              <a:off x="7026125" y="2567950"/>
              <a:ext cx="60625" cy="5472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27;p3"/>
            <p:cNvSpPr/>
            <p:nvPr/>
          </p:nvSpPr>
          <p:spPr>
            <a:xfrm>
              <a:off x="4553200" y="2754800"/>
              <a:ext cx="129650" cy="69050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28;p3"/>
            <p:cNvSpPr/>
            <p:nvPr/>
          </p:nvSpPr>
          <p:spPr>
            <a:xfrm>
              <a:off x="7039600" y="1471200"/>
              <a:ext cx="157425" cy="19867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9;p3"/>
            <p:cNvSpPr/>
            <p:nvPr/>
          </p:nvSpPr>
          <p:spPr>
            <a:xfrm>
              <a:off x="6976475" y="2197600"/>
              <a:ext cx="36200" cy="117850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;p3"/>
            <p:cNvSpPr/>
            <p:nvPr/>
          </p:nvSpPr>
          <p:spPr>
            <a:xfrm>
              <a:off x="6639775" y="2213575"/>
              <a:ext cx="167525" cy="44650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1;p3"/>
            <p:cNvSpPr/>
            <p:nvPr/>
          </p:nvSpPr>
          <p:spPr>
            <a:xfrm>
              <a:off x="6685250" y="2227900"/>
              <a:ext cx="282825" cy="132175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2;p3"/>
            <p:cNvSpPr/>
            <p:nvPr/>
          </p:nvSpPr>
          <p:spPr>
            <a:xfrm>
              <a:off x="6644000" y="2278400"/>
              <a:ext cx="31150" cy="121225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3;p3"/>
            <p:cNvSpPr/>
            <p:nvPr/>
          </p:nvSpPr>
          <p:spPr>
            <a:xfrm>
              <a:off x="6672625" y="2313750"/>
              <a:ext cx="334175" cy="88400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4;p3"/>
            <p:cNvSpPr/>
            <p:nvPr/>
          </p:nvSpPr>
          <p:spPr>
            <a:xfrm>
              <a:off x="6762675" y="2487150"/>
              <a:ext cx="15175" cy="24425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5;p3"/>
            <p:cNvSpPr/>
            <p:nvPr/>
          </p:nvSpPr>
          <p:spPr>
            <a:xfrm>
              <a:off x="7013500" y="2429050"/>
              <a:ext cx="7600" cy="5925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6;p3"/>
            <p:cNvSpPr/>
            <p:nvPr/>
          </p:nvSpPr>
          <p:spPr>
            <a:xfrm>
              <a:off x="7026975" y="2478725"/>
              <a:ext cx="15175" cy="27800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7;p3"/>
            <p:cNvSpPr/>
            <p:nvPr/>
          </p:nvSpPr>
          <p:spPr>
            <a:xfrm>
              <a:off x="7005925" y="2460200"/>
              <a:ext cx="58950" cy="57275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8;p3"/>
            <p:cNvSpPr/>
            <p:nvPr/>
          </p:nvSpPr>
          <p:spPr>
            <a:xfrm>
              <a:off x="6926800" y="2425700"/>
              <a:ext cx="63150" cy="5472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9;p3"/>
            <p:cNvSpPr/>
            <p:nvPr/>
          </p:nvSpPr>
          <p:spPr>
            <a:xfrm>
              <a:off x="6867875" y="2439150"/>
              <a:ext cx="63175" cy="58125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40;p3"/>
            <p:cNvSpPr/>
            <p:nvPr/>
          </p:nvSpPr>
          <p:spPr>
            <a:xfrm>
              <a:off x="7017700" y="2426525"/>
              <a:ext cx="12650" cy="31175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41;p3"/>
            <p:cNvSpPr/>
            <p:nvPr/>
          </p:nvSpPr>
          <p:spPr>
            <a:xfrm>
              <a:off x="6901550" y="2507350"/>
              <a:ext cx="16025" cy="27800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42;p3"/>
            <p:cNvSpPr/>
            <p:nvPr/>
          </p:nvSpPr>
          <p:spPr>
            <a:xfrm>
              <a:off x="6878825" y="2490500"/>
              <a:ext cx="63150" cy="5557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3;p3"/>
            <p:cNvSpPr/>
            <p:nvPr/>
          </p:nvSpPr>
          <p:spPr>
            <a:xfrm>
              <a:off x="7032850" y="2440000"/>
              <a:ext cx="5925" cy="6750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44;p3"/>
            <p:cNvSpPr/>
            <p:nvPr/>
          </p:nvSpPr>
          <p:spPr>
            <a:xfrm>
              <a:off x="6807275" y="1085700"/>
              <a:ext cx="484000" cy="586700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45;p3"/>
            <p:cNvSpPr/>
            <p:nvPr/>
          </p:nvSpPr>
          <p:spPr>
            <a:xfrm>
              <a:off x="6964675" y="2496400"/>
              <a:ext cx="14350" cy="8450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46;p3"/>
            <p:cNvSpPr/>
            <p:nvPr/>
          </p:nvSpPr>
          <p:spPr>
            <a:xfrm>
              <a:off x="7014350" y="2516600"/>
              <a:ext cx="60625" cy="5472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47;p3"/>
            <p:cNvSpPr/>
            <p:nvPr/>
          </p:nvSpPr>
          <p:spPr>
            <a:xfrm>
              <a:off x="6044700" y="589950"/>
              <a:ext cx="8450" cy="13475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48;p3"/>
            <p:cNvSpPr/>
            <p:nvPr/>
          </p:nvSpPr>
          <p:spPr>
            <a:xfrm>
              <a:off x="6754250" y="2521650"/>
              <a:ext cx="64850" cy="53900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49;p3"/>
            <p:cNvSpPr/>
            <p:nvPr/>
          </p:nvSpPr>
          <p:spPr>
            <a:xfrm>
              <a:off x="6746675" y="2465250"/>
              <a:ext cx="58100" cy="58100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0;p3"/>
            <p:cNvSpPr/>
            <p:nvPr/>
          </p:nvSpPr>
          <p:spPr>
            <a:xfrm>
              <a:off x="6794650" y="2591500"/>
              <a:ext cx="11825" cy="24450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1;p3"/>
            <p:cNvSpPr/>
            <p:nvPr/>
          </p:nvSpPr>
          <p:spPr>
            <a:xfrm>
              <a:off x="6770250" y="2573825"/>
              <a:ext cx="62300" cy="58100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2;p3"/>
            <p:cNvSpPr/>
            <p:nvPr/>
          </p:nvSpPr>
          <p:spPr>
            <a:xfrm>
              <a:off x="6988250" y="2412225"/>
              <a:ext cx="64825" cy="58100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3;p3"/>
            <p:cNvSpPr/>
            <p:nvPr/>
          </p:nvSpPr>
          <p:spPr>
            <a:xfrm>
              <a:off x="6893150" y="2546050"/>
              <a:ext cx="56400" cy="5642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4;p3"/>
            <p:cNvSpPr/>
            <p:nvPr/>
          </p:nvSpPr>
          <p:spPr>
            <a:xfrm>
              <a:off x="6779500" y="2537650"/>
              <a:ext cx="16875" cy="23575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5;p3"/>
            <p:cNvSpPr/>
            <p:nvPr/>
          </p:nvSpPr>
          <p:spPr>
            <a:xfrm>
              <a:off x="6819075" y="2507350"/>
              <a:ext cx="59775" cy="5387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6;p3"/>
            <p:cNvSpPr/>
            <p:nvPr/>
          </p:nvSpPr>
          <p:spPr>
            <a:xfrm>
              <a:off x="6827475" y="2467775"/>
              <a:ext cx="15175" cy="29500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7;p3"/>
            <p:cNvSpPr/>
            <p:nvPr/>
          </p:nvSpPr>
          <p:spPr>
            <a:xfrm>
              <a:off x="6984050" y="2574675"/>
              <a:ext cx="27800" cy="22750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8;p3"/>
            <p:cNvSpPr/>
            <p:nvPr/>
          </p:nvSpPr>
          <p:spPr>
            <a:xfrm>
              <a:off x="6808975" y="24534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9;p3"/>
            <p:cNvSpPr/>
            <p:nvPr/>
          </p:nvSpPr>
          <p:spPr>
            <a:xfrm>
              <a:off x="6914175" y="2562050"/>
              <a:ext cx="15175" cy="24425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60;p3"/>
            <p:cNvSpPr/>
            <p:nvPr/>
          </p:nvSpPr>
          <p:spPr>
            <a:xfrm>
              <a:off x="6841800" y="2524175"/>
              <a:ext cx="14325" cy="21900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61;p3"/>
            <p:cNvSpPr/>
            <p:nvPr/>
          </p:nvSpPr>
          <p:spPr>
            <a:xfrm>
              <a:off x="6716375" y="2637800"/>
              <a:ext cx="66525" cy="59800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62;p3"/>
            <p:cNvSpPr/>
            <p:nvPr/>
          </p:nvSpPr>
          <p:spPr>
            <a:xfrm>
              <a:off x="6851050" y="2572150"/>
              <a:ext cx="24425" cy="21900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3;p3"/>
            <p:cNvSpPr/>
            <p:nvPr/>
          </p:nvSpPr>
          <p:spPr>
            <a:xfrm>
              <a:off x="6775300" y="2626025"/>
              <a:ext cx="66525" cy="53050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4;p3"/>
            <p:cNvSpPr/>
            <p:nvPr/>
          </p:nvSpPr>
          <p:spPr>
            <a:xfrm>
              <a:off x="6698700" y="2537650"/>
              <a:ext cx="58100" cy="48825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5;p3"/>
            <p:cNvSpPr/>
            <p:nvPr/>
          </p:nvSpPr>
          <p:spPr>
            <a:xfrm>
              <a:off x="6740800" y="2658000"/>
              <a:ext cx="19375" cy="24450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6;p3"/>
            <p:cNvSpPr/>
            <p:nvPr/>
          </p:nvSpPr>
          <p:spPr>
            <a:xfrm>
              <a:off x="6705450" y="2585625"/>
              <a:ext cx="62300" cy="57250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7;p3"/>
            <p:cNvSpPr/>
            <p:nvPr/>
          </p:nvSpPr>
          <p:spPr>
            <a:xfrm>
              <a:off x="6806450" y="2643700"/>
              <a:ext cx="14325" cy="23600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8;p3"/>
            <p:cNvSpPr/>
            <p:nvPr/>
          </p:nvSpPr>
          <p:spPr>
            <a:xfrm>
              <a:off x="6932700" y="2630225"/>
              <a:ext cx="5925" cy="5075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9;p3"/>
            <p:cNvSpPr/>
            <p:nvPr/>
          </p:nvSpPr>
          <p:spPr>
            <a:xfrm>
              <a:off x="6903250" y="2595725"/>
              <a:ext cx="58925" cy="5387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70;p3"/>
            <p:cNvSpPr/>
            <p:nvPr/>
          </p:nvSpPr>
          <p:spPr>
            <a:xfrm>
              <a:off x="6844325" y="2609175"/>
              <a:ext cx="64000" cy="55600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71;p3"/>
            <p:cNvSpPr/>
            <p:nvPr/>
          </p:nvSpPr>
          <p:spPr>
            <a:xfrm>
              <a:off x="6835050" y="2561200"/>
              <a:ext cx="56425" cy="5557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72;p3"/>
            <p:cNvSpPr/>
            <p:nvPr/>
          </p:nvSpPr>
          <p:spPr>
            <a:xfrm>
              <a:off x="6862825" y="2622650"/>
              <a:ext cx="26125" cy="29475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73;p3"/>
            <p:cNvSpPr/>
            <p:nvPr/>
          </p:nvSpPr>
          <p:spPr>
            <a:xfrm>
              <a:off x="6254275" y="238125"/>
              <a:ext cx="974725" cy="642225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74;p3"/>
            <p:cNvSpPr/>
            <p:nvPr/>
          </p:nvSpPr>
          <p:spPr>
            <a:xfrm>
              <a:off x="6883875" y="670750"/>
              <a:ext cx="53900" cy="50525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75;p3"/>
            <p:cNvSpPr/>
            <p:nvPr/>
          </p:nvSpPr>
          <p:spPr>
            <a:xfrm>
              <a:off x="6979825" y="2369300"/>
              <a:ext cx="63150" cy="42100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76;p3"/>
            <p:cNvSpPr/>
            <p:nvPr/>
          </p:nvSpPr>
          <p:spPr>
            <a:xfrm>
              <a:off x="6897350" y="685900"/>
              <a:ext cx="26125" cy="2022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77;p3"/>
            <p:cNvSpPr/>
            <p:nvPr/>
          </p:nvSpPr>
          <p:spPr>
            <a:xfrm>
              <a:off x="6942800" y="2476200"/>
              <a:ext cx="61475" cy="58100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78;p3"/>
            <p:cNvSpPr/>
            <p:nvPr/>
          </p:nvSpPr>
          <p:spPr>
            <a:xfrm>
              <a:off x="6845150" y="1283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79;p3"/>
            <p:cNvSpPr/>
            <p:nvPr/>
          </p:nvSpPr>
          <p:spPr>
            <a:xfrm>
              <a:off x="6918400" y="2384450"/>
              <a:ext cx="60625" cy="39575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80;p3"/>
            <p:cNvSpPr/>
            <p:nvPr/>
          </p:nvSpPr>
          <p:spPr>
            <a:xfrm>
              <a:off x="6689450" y="2435800"/>
              <a:ext cx="87550" cy="43800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81;p3"/>
            <p:cNvSpPr/>
            <p:nvPr/>
          </p:nvSpPr>
          <p:spPr>
            <a:xfrm>
              <a:off x="3843650" y="1982125"/>
              <a:ext cx="530300" cy="841725"/>
            </a:xfrm>
            <a:custGeom>
              <a:avLst/>
              <a:gdLst/>
              <a:ahLst/>
              <a:cxnLst/>
              <a:rect l="l" t="t" r="r" b="b"/>
              <a:pathLst>
                <a:path w="21212" h="33669" extrusionOk="0">
                  <a:moveTo>
                    <a:pt x="18787" y="11144"/>
                  </a:moveTo>
                  <a:lnTo>
                    <a:pt x="18990" y="11178"/>
                  </a:lnTo>
                  <a:lnTo>
                    <a:pt x="19091" y="11212"/>
                  </a:lnTo>
                  <a:lnTo>
                    <a:pt x="19192" y="11279"/>
                  </a:lnTo>
                  <a:lnTo>
                    <a:pt x="19360" y="11481"/>
                  </a:lnTo>
                  <a:lnTo>
                    <a:pt x="19562" y="11750"/>
                  </a:lnTo>
                  <a:lnTo>
                    <a:pt x="19730" y="12053"/>
                  </a:lnTo>
                  <a:lnTo>
                    <a:pt x="19596" y="12188"/>
                  </a:lnTo>
                  <a:lnTo>
                    <a:pt x="19562" y="12154"/>
                  </a:lnTo>
                  <a:lnTo>
                    <a:pt x="19495" y="12121"/>
                  </a:lnTo>
                  <a:lnTo>
                    <a:pt x="19461" y="12154"/>
                  </a:lnTo>
                  <a:lnTo>
                    <a:pt x="19427" y="12188"/>
                  </a:lnTo>
                  <a:lnTo>
                    <a:pt x="19360" y="12255"/>
                  </a:lnTo>
                  <a:lnTo>
                    <a:pt x="19225" y="12020"/>
                  </a:lnTo>
                  <a:lnTo>
                    <a:pt x="19158" y="11784"/>
                  </a:lnTo>
                  <a:lnTo>
                    <a:pt x="19057" y="11515"/>
                  </a:lnTo>
                  <a:lnTo>
                    <a:pt x="18956" y="11279"/>
                  </a:lnTo>
                  <a:lnTo>
                    <a:pt x="18888" y="11212"/>
                  </a:lnTo>
                  <a:lnTo>
                    <a:pt x="18821" y="11212"/>
                  </a:lnTo>
                  <a:lnTo>
                    <a:pt x="18754" y="11245"/>
                  </a:lnTo>
                  <a:lnTo>
                    <a:pt x="18720" y="11346"/>
                  </a:lnTo>
                  <a:lnTo>
                    <a:pt x="18720" y="11750"/>
                  </a:lnTo>
                  <a:lnTo>
                    <a:pt x="18754" y="12154"/>
                  </a:lnTo>
                  <a:lnTo>
                    <a:pt x="18653" y="11784"/>
                  </a:lnTo>
                  <a:lnTo>
                    <a:pt x="18552" y="11447"/>
                  </a:lnTo>
                  <a:lnTo>
                    <a:pt x="18518" y="11414"/>
                  </a:lnTo>
                  <a:lnTo>
                    <a:pt x="18484" y="11380"/>
                  </a:lnTo>
                  <a:lnTo>
                    <a:pt x="18787" y="11144"/>
                  </a:lnTo>
                  <a:close/>
                  <a:moveTo>
                    <a:pt x="17508" y="12255"/>
                  </a:moveTo>
                  <a:lnTo>
                    <a:pt x="17474" y="12424"/>
                  </a:lnTo>
                  <a:lnTo>
                    <a:pt x="17441" y="12390"/>
                  </a:lnTo>
                  <a:lnTo>
                    <a:pt x="17373" y="12390"/>
                  </a:lnTo>
                  <a:lnTo>
                    <a:pt x="17508" y="12255"/>
                  </a:lnTo>
                  <a:close/>
                  <a:moveTo>
                    <a:pt x="19023" y="12121"/>
                  </a:moveTo>
                  <a:lnTo>
                    <a:pt x="19091" y="12323"/>
                  </a:lnTo>
                  <a:lnTo>
                    <a:pt x="19225" y="12491"/>
                  </a:lnTo>
                  <a:lnTo>
                    <a:pt x="18990" y="12693"/>
                  </a:lnTo>
                  <a:lnTo>
                    <a:pt x="19023" y="12424"/>
                  </a:lnTo>
                  <a:lnTo>
                    <a:pt x="19023" y="12121"/>
                  </a:lnTo>
                  <a:close/>
                  <a:moveTo>
                    <a:pt x="18282" y="11548"/>
                  </a:moveTo>
                  <a:lnTo>
                    <a:pt x="18249" y="11851"/>
                  </a:lnTo>
                  <a:lnTo>
                    <a:pt x="18215" y="12188"/>
                  </a:lnTo>
                  <a:lnTo>
                    <a:pt x="18114" y="12828"/>
                  </a:lnTo>
                  <a:lnTo>
                    <a:pt x="18013" y="12356"/>
                  </a:lnTo>
                  <a:lnTo>
                    <a:pt x="17878" y="11885"/>
                  </a:lnTo>
                  <a:lnTo>
                    <a:pt x="18282" y="11548"/>
                  </a:lnTo>
                  <a:close/>
                  <a:moveTo>
                    <a:pt x="18484" y="12087"/>
                  </a:moveTo>
                  <a:lnTo>
                    <a:pt x="18653" y="12996"/>
                  </a:lnTo>
                  <a:lnTo>
                    <a:pt x="17542" y="14040"/>
                  </a:lnTo>
                  <a:lnTo>
                    <a:pt x="17609" y="13602"/>
                  </a:lnTo>
                  <a:lnTo>
                    <a:pt x="17643" y="13131"/>
                  </a:lnTo>
                  <a:lnTo>
                    <a:pt x="17676" y="12693"/>
                  </a:lnTo>
                  <a:lnTo>
                    <a:pt x="17744" y="12255"/>
                  </a:lnTo>
                  <a:lnTo>
                    <a:pt x="17878" y="12794"/>
                  </a:lnTo>
                  <a:lnTo>
                    <a:pt x="18013" y="13333"/>
                  </a:lnTo>
                  <a:lnTo>
                    <a:pt x="18047" y="13400"/>
                  </a:lnTo>
                  <a:lnTo>
                    <a:pt x="18114" y="13434"/>
                  </a:lnTo>
                  <a:lnTo>
                    <a:pt x="18181" y="13400"/>
                  </a:lnTo>
                  <a:lnTo>
                    <a:pt x="18249" y="13333"/>
                  </a:lnTo>
                  <a:lnTo>
                    <a:pt x="18350" y="13030"/>
                  </a:lnTo>
                  <a:lnTo>
                    <a:pt x="18383" y="12727"/>
                  </a:lnTo>
                  <a:lnTo>
                    <a:pt x="18484" y="12087"/>
                  </a:lnTo>
                  <a:close/>
                  <a:moveTo>
                    <a:pt x="21010" y="13703"/>
                  </a:moveTo>
                  <a:lnTo>
                    <a:pt x="21043" y="13905"/>
                  </a:lnTo>
                  <a:lnTo>
                    <a:pt x="21077" y="14073"/>
                  </a:lnTo>
                  <a:lnTo>
                    <a:pt x="21010" y="14040"/>
                  </a:lnTo>
                  <a:lnTo>
                    <a:pt x="21010" y="13703"/>
                  </a:lnTo>
                  <a:close/>
                  <a:moveTo>
                    <a:pt x="17306" y="12457"/>
                  </a:moveTo>
                  <a:lnTo>
                    <a:pt x="17306" y="12491"/>
                  </a:lnTo>
                  <a:lnTo>
                    <a:pt x="17272" y="12693"/>
                  </a:lnTo>
                  <a:lnTo>
                    <a:pt x="17239" y="12727"/>
                  </a:lnTo>
                  <a:lnTo>
                    <a:pt x="17239" y="12929"/>
                  </a:lnTo>
                  <a:lnTo>
                    <a:pt x="17205" y="13131"/>
                  </a:lnTo>
                  <a:lnTo>
                    <a:pt x="17239" y="13535"/>
                  </a:lnTo>
                  <a:lnTo>
                    <a:pt x="17239" y="13568"/>
                  </a:lnTo>
                  <a:lnTo>
                    <a:pt x="17171" y="13838"/>
                  </a:lnTo>
                  <a:lnTo>
                    <a:pt x="17070" y="14107"/>
                  </a:lnTo>
                  <a:lnTo>
                    <a:pt x="16936" y="13838"/>
                  </a:lnTo>
                  <a:lnTo>
                    <a:pt x="16868" y="13535"/>
                  </a:lnTo>
                  <a:lnTo>
                    <a:pt x="16835" y="13232"/>
                  </a:lnTo>
                  <a:lnTo>
                    <a:pt x="16835" y="12929"/>
                  </a:lnTo>
                  <a:lnTo>
                    <a:pt x="17306" y="12457"/>
                  </a:lnTo>
                  <a:close/>
                  <a:moveTo>
                    <a:pt x="17272" y="14174"/>
                  </a:moveTo>
                  <a:lnTo>
                    <a:pt x="17340" y="14242"/>
                  </a:lnTo>
                  <a:lnTo>
                    <a:pt x="17171" y="14410"/>
                  </a:lnTo>
                  <a:lnTo>
                    <a:pt x="17171" y="14410"/>
                  </a:lnTo>
                  <a:lnTo>
                    <a:pt x="17272" y="14174"/>
                  </a:lnTo>
                  <a:close/>
                  <a:moveTo>
                    <a:pt x="16666" y="13131"/>
                  </a:moveTo>
                  <a:lnTo>
                    <a:pt x="16666" y="13400"/>
                  </a:lnTo>
                  <a:lnTo>
                    <a:pt x="16666" y="13636"/>
                  </a:lnTo>
                  <a:lnTo>
                    <a:pt x="16666" y="13703"/>
                  </a:lnTo>
                  <a:lnTo>
                    <a:pt x="16599" y="14107"/>
                  </a:lnTo>
                  <a:lnTo>
                    <a:pt x="16498" y="14477"/>
                  </a:lnTo>
                  <a:lnTo>
                    <a:pt x="16363" y="14073"/>
                  </a:lnTo>
                  <a:lnTo>
                    <a:pt x="16262" y="13703"/>
                  </a:lnTo>
                  <a:lnTo>
                    <a:pt x="16195" y="13636"/>
                  </a:lnTo>
                  <a:lnTo>
                    <a:pt x="16666" y="13131"/>
                  </a:lnTo>
                  <a:close/>
                  <a:moveTo>
                    <a:pt x="16801" y="14107"/>
                  </a:moveTo>
                  <a:lnTo>
                    <a:pt x="16969" y="14410"/>
                  </a:lnTo>
                  <a:lnTo>
                    <a:pt x="17037" y="14477"/>
                  </a:lnTo>
                  <a:lnTo>
                    <a:pt x="17104" y="14477"/>
                  </a:lnTo>
                  <a:lnTo>
                    <a:pt x="16027" y="15555"/>
                  </a:lnTo>
                  <a:lnTo>
                    <a:pt x="16094" y="15286"/>
                  </a:lnTo>
                  <a:lnTo>
                    <a:pt x="16161" y="14983"/>
                  </a:lnTo>
                  <a:lnTo>
                    <a:pt x="16195" y="14376"/>
                  </a:lnTo>
                  <a:lnTo>
                    <a:pt x="16296" y="14612"/>
                  </a:lnTo>
                  <a:lnTo>
                    <a:pt x="16397" y="14848"/>
                  </a:lnTo>
                  <a:lnTo>
                    <a:pt x="16431" y="14882"/>
                  </a:lnTo>
                  <a:lnTo>
                    <a:pt x="16565" y="14882"/>
                  </a:lnTo>
                  <a:lnTo>
                    <a:pt x="16633" y="14814"/>
                  </a:lnTo>
                  <a:lnTo>
                    <a:pt x="16734" y="14477"/>
                  </a:lnTo>
                  <a:lnTo>
                    <a:pt x="16801" y="14107"/>
                  </a:lnTo>
                  <a:close/>
                  <a:moveTo>
                    <a:pt x="20976" y="14242"/>
                  </a:moveTo>
                  <a:lnTo>
                    <a:pt x="20976" y="14477"/>
                  </a:lnTo>
                  <a:lnTo>
                    <a:pt x="20909" y="14612"/>
                  </a:lnTo>
                  <a:lnTo>
                    <a:pt x="20774" y="14882"/>
                  </a:lnTo>
                  <a:lnTo>
                    <a:pt x="20639" y="15117"/>
                  </a:lnTo>
                  <a:lnTo>
                    <a:pt x="20471" y="15353"/>
                  </a:lnTo>
                  <a:lnTo>
                    <a:pt x="20269" y="15555"/>
                  </a:lnTo>
                  <a:lnTo>
                    <a:pt x="20505" y="15252"/>
                  </a:lnTo>
                  <a:lnTo>
                    <a:pt x="20707" y="14915"/>
                  </a:lnTo>
                  <a:lnTo>
                    <a:pt x="20875" y="14578"/>
                  </a:lnTo>
                  <a:lnTo>
                    <a:pt x="20976" y="14242"/>
                  </a:lnTo>
                  <a:close/>
                  <a:moveTo>
                    <a:pt x="15993" y="13871"/>
                  </a:moveTo>
                  <a:lnTo>
                    <a:pt x="15926" y="14578"/>
                  </a:lnTo>
                  <a:lnTo>
                    <a:pt x="15892" y="14915"/>
                  </a:lnTo>
                  <a:lnTo>
                    <a:pt x="15858" y="15252"/>
                  </a:lnTo>
                  <a:lnTo>
                    <a:pt x="15757" y="14949"/>
                  </a:lnTo>
                  <a:lnTo>
                    <a:pt x="15724" y="14612"/>
                  </a:lnTo>
                  <a:lnTo>
                    <a:pt x="15690" y="14545"/>
                  </a:lnTo>
                  <a:lnTo>
                    <a:pt x="15623" y="14511"/>
                  </a:lnTo>
                  <a:lnTo>
                    <a:pt x="15555" y="14511"/>
                  </a:lnTo>
                  <a:lnTo>
                    <a:pt x="15488" y="14578"/>
                  </a:lnTo>
                  <a:lnTo>
                    <a:pt x="15353" y="15286"/>
                  </a:lnTo>
                  <a:lnTo>
                    <a:pt x="15219" y="15993"/>
                  </a:lnTo>
                  <a:lnTo>
                    <a:pt x="15084" y="15488"/>
                  </a:lnTo>
                  <a:lnTo>
                    <a:pt x="14983" y="14949"/>
                  </a:lnTo>
                  <a:lnTo>
                    <a:pt x="15993" y="13871"/>
                  </a:lnTo>
                  <a:close/>
                  <a:moveTo>
                    <a:pt x="15589" y="15286"/>
                  </a:moveTo>
                  <a:lnTo>
                    <a:pt x="15757" y="15690"/>
                  </a:lnTo>
                  <a:lnTo>
                    <a:pt x="15791" y="15723"/>
                  </a:lnTo>
                  <a:lnTo>
                    <a:pt x="15858" y="15723"/>
                  </a:lnTo>
                  <a:lnTo>
                    <a:pt x="15421" y="16161"/>
                  </a:lnTo>
                  <a:lnTo>
                    <a:pt x="15522" y="15723"/>
                  </a:lnTo>
                  <a:lnTo>
                    <a:pt x="15589" y="15286"/>
                  </a:lnTo>
                  <a:close/>
                  <a:moveTo>
                    <a:pt x="14916" y="15824"/>
                  </a:moveTo>
                  <a:lnTo>
                    <a:pt x="15017" y="16127"/>
                  </a:lnTo>
                  <a:lnTo>
                    <a:pt x="15151" y="16397"/>
                  </a:lnTo>
                  <a:lnTo>
                    <a:pt x="15151" y="16430"/>
                  </a:lnTo>
                  <a:lnTo>
                    <a:pt x="14848" y="16733"/>
                  </a:lnTo>
                  <a:lnTo>
                    <a:pt x="14916" y="16262"/>
                  </a:lnTo>
                  <a:lnTo>
                    <a:pt x="14916" y="15824"/>
                  </a:lnTo>
                  <a:close/>
                  <a:moveTo>
                    <a:pt x="14747" y="15218"/>
                  </a:moveTo>
                  <a:lnTo>
                    <a:pt x="14680" y="16127"/>
                  </a:lnTo>
                  <a:lnTo>
                    <a:pt x="14613" y="16565"/>
                  </a:lnTo>
                  <a:lnTo>
                    <a:pt x="14579" y="16801"/>
                  </a:lnTo>
                  <a:lnTo>
                    <a:pt x="14512" y="17003"/>
                  </a:lnTo>
                  <a:lnTo>
                    <a:pt x="14411" y="16700"/>
                  </a:lnTo>
                  <a:lnTo>
                    <a:pt x="14343" y="16397"/>
                  </a:lnTo>
                  <a:lnTo>
                    <a:pt x="14209" y="15723"/>
                  </a:lnTo>
                  <a:lnTo>
                    <a:pt x="14747" y="15218"/>
                  </a:lnTo>
                  <a:close/>
                  <a:moveTo>
                    <a:pt x="13906" y="15993"/>
                  </a:moveTo>
                  <a:lnTo>
                    <a:pt x="13771" y="16599"/>
                  </a:lnTo>
                  <a:lnTo>
                    <a:pt x="13670" y="16902"/>
                  </a:lnTo>
                  <a:lnTo>
                    <a:pt x="13569" y="17205"/>
                  </a:lnTo>
                  <a:lnTo>
                    <a:pt x="13468" y="16834"/>
                  </a:lnTo>
                  <a:lnTo>
                    <a:pt x="13333" y="16464"/>
                  </a:lnTo>
                  <a:lnTo>
                    <a:pt x="13906" y="15993"/>
                  </a:lnTo>
                  <a:close/>
                  <a:moveTo>
                    <a:pt x="12997" y="16733"/>
                  </a:moveTo>
                  <a:lnTo>
                    <a:pt x="12929" y="17104"/>
                  </a:lnTo>
                  <a:lnTo>
                    <a:pt x="12896" y="17508"/>
                  </a:lnTo>
                  <a:lnTo>
                    <a:pt x="12828" y="16868"/>
                  </a:lnTo>
                  <a:lnTo>
                    <a:pt x="12997" y="16733"/>
                  </a:lnTo>
                  <a:close/>
                  <a:moveTo>
                    <a:pt x="12492" y="17104"/>
                  </a:moveTo>
                  <a:lnTo>
                    <a:pt x="12458" y="17474"/>
                  </a:lnTo>
                  <a:lnTo>
                    <a:pt x="12391" y="17811"/>
                  </a:lnTo>
                  <a:lnTo>
                    <a:pt x="12357" y="18181"/>
                  </a:lnTo>
                  <a:lnTo>
                    <a:pt x="12256" y="18518"/>
                  </a:lnTo>
                  <a:lnTo>
                    <a:pt x="12155" y="18013"/>
                  </a:lnTo>
                  <a:lnTo>
                    <a:pt x="11987" y="17474"/>
                  </a:lnTo>
                  <a:lnTo>
                    <a:pt x="12492" y="17104"/>
                  </a:lnTo>
                  <a:close/>
                  <a:moveTo>
                    <a:pt x="8216" y="236"/>
                  </a:moveTo>
                  <a:lnTo>
                    <a:pt x="8889" y="808"/>
                  </a:lnTo>
                  <a:lnTo>
                    <a:pt x="9529" y="1448"/>
                  </a:lnTo>
                  <a:lnTo>
                    <a:pt x="10135" y="2088"/>
                  </a:lnTo>
                  <a:lnTo>
                    <a:pt x="10707" y="2761"/>
                  </a:lnTo>
                  <a:lnTo>
                    <a:pt x="11886" y="4108"/>
                  </a:lnTo>
                  <a:lnTo>
                    <a:pt x="12492" y="4781"/>
                  </a:lnTo>
                  <a:lnTo>
                    <a:pt x="13098" y="5421"/>
                  </a:lnTo>
                  <a:lnTo>
                    <a:pt x="14478" y="6734"/>
                  </a:lnTo>
                  <a:lnTo>
                    <a:pt x="15118" y="7407"/>
                  </a:lnTo>
                  <a:lnTo>
                    <a:pt x="15791" y="8114"/>
                  </a:lnTo>
                  <a:lnTo>
                    <a:pt x="17070" y="9629"/>
                  </a:lnTo>
                  <a:lnTo>
                    <a:pt x="18383" y="11144"/>
                  </a:lnTo>
                  <a:lnTo>
                    <a:pt x="17811" y="11616"/>
                  </a:lnTo>
                  <a:lnTo>
                    <a:pt x="17239" y="12121"/>
                  </a:lnTo>
                  <a:lnTo>
                    <a:pt x="16734" y="12659"/>
                  </a:lnTo>
                  <a:lnTo>
                    <a:pt x="16195" y="13232"/>
                  </a:lnTo>
                  <a:lnTo>
                    <a:pt x="15185" y="14343"/>
                  </a:lnTo>
                  <a:lnTo>
                    <a:pt x="14680" y="14882"/>
                  </a:lnTo>
                  <a:lnTo>
                    <a:pt x="14175" y="15420"/>
                  </a:lnTo>
                  <a:lnTo>
                    <a:pt x="13636" y="15925"/>
                  </a:lnTo>
                  <a:lnTo>
                    <a:pt x="13064" y="16363"/>
                  </a:lnTo>
                  <a:lnTo>
                    <a:pt x="11919" y="17238"/>
                  </a:lnTo>
                  <a:lnTo>
                    <a:pt x="11852" y="17205"/>
                  </a:lnTo>
                  <a:lnTo>
                    <a:pt x="11785" y="17171"/>
                  </a:lnTo>
                  <a:lnTo>
                    <a:pt x="11717" y="17171"/>
                  </a:lnTo>
                  <a:lnTo>
                    <a:pt x="11684" y="17238"/>
                  </a:lnTo>
                  <a:lnTo>
                    <a:pt x="11650" y="17440"/>
                  </a:lnTo>
                  <a:lnTo>
                    <a:pt x="11347" y="17676"/>
                  </a:lnTo>
                  <a:lnTo>
                    <a:pt x="10808" y="18114"/>
                  </a:lnTo>
                  <a:lnTo>
                    <a:pt x="10337" y="18551"/>
                  </a:lnTo>
                  <a:lnTo>
                    <a:pt x="9933" y="18282"/>
                  </a:lnTo>
                  <a:lnTo>
                    <a:pt x="9529" y="17945"/>
                  </a:lnTo>
                  <a:lnTo>
                    <a:pt x="9192" y="17609"/>
                  </a:lnTo>
                  <a:lnTo>
                    <a:pt x="8855" y="17238"/>
                  </a:lnTo>
                  <a:lnTo>
                    <a:pt x="8182" y="16464"/>
                  </a:lnTo>
                  <a:lnTo>
                    <a:pt x="7542" y="15690"/>
                  </a:lnTo>
                  <a:lnTo>
                    <a:pt x="6835" y="14949"/>
                  </a:lnTo>
                  <a:lnTo>
                    <a:pt x="6465" y="14578"/>
                  </a:lnTo>
                  <a:lnTo>
                    <a:pt x="6128" y="14141"/>
                  </a:lnTo>
                  <a:lnTo>
                    <a:pt x="5556" y="13434"/>
                  </a:lnTo>
                  <a:lnTo>
                    <a:pt x="5253" y="13097"/>
                  </a:lnTo>
                  <a:lnTo>
                    <a:pt x="4950" y="12760"/>
                  </a:lnTo>
                  <a:lnTo>
                    <a:pt x="4209" y="12053"/>
                  </a:lnTo>
                  <a:lnTo>
                    <a:pt x="3873" y="11683"/>
                  </a:lnTo>
                  <a:lnTo>
                    <a:pt x="3536" y="11279"/>
                  </a:lnTo>
                  <a:lnTo>
                    <a:pt x="2896" y="10404"/>
                  </a:lnTo>
                  <a:lnTo>
                    <a:pt x="2223" y="9495"/>
                  </a:lnTo>
                  <a:lnTo>
                    <a:pt x="1751" y="8922"/>
                  </a:lnTo>
                  <a:lnTo>
                    <a:pt x="1516" y="8619"/>
                  </a:lnTo>
                  <a:lnTo>
                    <a:pt x="1246" y="8350"/>
                  </a:lnTo>
                  <a:lnTo>
                    <a:pt x="741" y="7912"/>
                  </a:lnTo>
                  <a:lnTo>
                    <a:pt x="472" y="7710"/>
                  </a:lnTo>
                  <a:lnTo>
                    <a:pt x="270" y="7441"/>
                  </a:lnTo>
                  <a:lnTo>
                    <a:pt x="539" y="7239"/>
                  </a:lnTo>
                  <a:lnTo>
                    <a:pt x="809" y="7037"/>
                  </a:lnTo>
                  <a:lnTo>
                    <a:pt x="1347" y="6532"/>
                  </a:lnTo>
                  <a:lnTo>
                    <a:pt x="1819" y="6027"/>
                  </a:lnTo>
                  <a:lnTo>
                    <a:pt x="2256" y="5488"/>
                  </a:lnTo>
                  <a:lnTo>
                    <a:pt x="2762" y="4882"/>
                  </a:lnTo>
                  <a:lnTo>
                    <a:pt x="3300" y="4310"/>
                  </a:lnTo>
                  <a:lnTo>
                    <a:pt x="3873" y="3737"/>
                  </a:lnTo>
                  <a:lnTo>
                    <a:pt x="4479" y="3232"/>
                  </a:lnTo>
                  <a:lnTo>
                    <a:pt x="6364" y="1751"/>
                  </a:lnTo>
                  <a:lnTo>
                    <a:pt x="8216" y="236"/>
                  </a:lnTo>
                  <a:close/>
                  <a:moveTo>
                    <a:pt x="14074" y="16296"/>
                  </a:moveTo>
                  <a:lnTo>
                    <a:pt x="14175" y="16767"/>
                  </a:lnTo>
                  <a:lnTo>
                    <a:pt x="14242" y="17003"/>
                  </a:lnTo>
                  <a:lnTo>
                    <a:pt x="14343" y="17205"/>
                  </a:lnTo>
                  <a:lnTo>
                    <a:pt x="13670" y="17811"/>
                  </a:lnTo>
                  <a:lnTo>
                    <a:pt x="12963" y="18383"/>
                  </a:lnTo>
                  <a:lnTo>
                    <a:pt x="12391" y="18854"/>
                  </a:lnTo>
                  <a:lnTo>
                    <a:pt x="12492" y="18585"/>
                  </a:lnTo>
                  <a:lnTo>
                    <a:pt x="12593" y="18282"/>
                  </a:lnTo>
                  <a:lnTo>
                    <a:pt x="12660" y="17710"/>
                  </a:lnTo>
                  <a:lnTo>
                    <a:pt x="12694" y="18013"/>
                  </a:lnTo>
                  <a:lnTo>
                    <a:pt x="12761" y="18316"/>
                  </a:lnTo>
                  <a:lnTo>
                    <a:pt x="12795" y="18349"/>
                  </a:lnTo>
                  <a:lnTo>
                    <a:pt x="12862" y="18383"/>
                  </a:lnTo>
                  <a:lnTo>
                    <a:pt x="12963" y="18383"/>
                  </a:lnTo>
                  <a:lnTo>
                    <a:pt x="13030" y="18316"/>
                  </a:lnTo>
                  <a:lnTo>
                    <a:pt x="13098" y="17945"/>
                  </a:lnTo>
                  <a:lnTo>
                    <a:pt x="13131" y="17575"/>
                  </a:lnTo>
                  <a:lnTo>
                    <a:pt x="13165" y="17205"/>
                  </a:lnTo>
                  <a:lnTo>
                    <a:pt x="13199" y="16868"/>
                  </a:lnTo>
                  <a:lnTo>
                    <a:pt x="13333" y="17205"/>
                  </a:lnTo>
                  <a:lnTo>
                    <a:pt x="13468" y="17541"/>
                  </a:lnTo>
                  <a:lnTo>
                    <a:pt x="13502" y="17609"/>
                  </a:lnTo>
                  <a:lnTo>
                    <a:pt x="13636" y="17609"/>
                  </a:lnTo>
                  <a:lnTo>
                    <a:pt x="13670" y="17541"/>
                  </a:lnTo>
                  <a:lnTo>
                    <a:pt x="13805" y="17272"/>
                  </a:lnTo>
                  <a:lnTo>
                    <a:pt x="13906" y="16935"/>
                  </a:lnTo>
                  <a:lnTo>
                    <a:pt x="14074" y="16296"/>
                  </a:lnTo>
                  <a:close/>
                  <a:moveTo>
                    <a:pt x="11616" y="17777"/>
                  </a:moveTo>
                  <a:lnTo>
                    <a:pt x="11583" y="18585"/>
                  </a:lnTo>
                  <a:lnTo>
                    <a:pt x="11549" y="18989"/>
                  </a:lnTo>
                  <a:lnTo>
                    <a:pt x="11482" y="19393"/>
                  </a:lnTo>
                  <a:lnTo>
                    <a:pt x="11347" y="18821"/>
                  </a:lnTo>
                  <a:lnTo>
                    <a:pt x="11246" y="18248"/>
                  </a:lnTo>
                  <a:lnTo>
                    <a:pt x="11212" y="18181"/>
                  </a:lnTo>
                  <a:lnTo>
                    <a:pt x="11145" y="18147"/>
                  </a:lnTo>
                  <a:lnTo>
                    <a:pt x="11313" y="18013"/>
                  </a:lnTo>
                  <a:lnTo>
                    <a:pt x="11616" y="17777"/>
                  </a:lnTo>
                  <a:close/>
                  <a:moveTo>
                    <a:pt x="11852" y="17878"/>
                  </a:moveTo>
                  <a:lnTo>
                    <a:pt x="11987" y="18417"/>
                  </a:lnTo>
                  <a:lnTo>
                    <a:pt x="12088" y="18922"/>
                  </a:lnTo>
                  <a:lnTo>
                    <a:pt x="12121" y="18989"/>
                  </a:lnTo>
                  <a:lnTo>
                    <a:pt x="12189" y="19023"/>
                  </a:lnTo>
                  <a:lnTo>
                    <a:pt x="12088" y="19090"/>
                  </a:lnTo>
                  <a:lnTo>
                    <a:pt x="11717" y="19427"/>
                  </a:lnTo>
                  <a:lnTo>
                    <a:pt x="11785" y="19023"/>
                  </a:lnTo>
                  <a:lnTo>
                    <a:pt x="11818" y="18652"/>
                  </a:lnTo>
                  <a:lnTo>
                    <a:pt x="11852" y="17878"/>
                  </a:lnTo>
                  <a:close/>
                  <a:moveTo>
                    <a:pt x="10977" y="18282"/>
                  </a:moveTo>
                  <a:lnTo>
                    <a:pt x="10876" y="18686"/>
                  </a:lnTo>
                  <a:lnTo>
                    <a:pt x="10808" y="19090"/>
                  </a:lnTo>
                  <a:lnTo>
                    <a:pt x="10741" y="19528"/>
                  </a:lnTo>
                  <a:lnTo>
                    <a:pt x="10640" y="19932"/>
                  </a:lnTo>
                  <a:lnTo>
                    <a:pt x="10505" y="19359"/>
                  </a:lnTo>
                  <a:lnTo>
                    <a:pt x="10404" y="18787"/>
                  </a:lnTo>
                  <a:lnTo>
                    <a:pt x="10977" y="18282"/>
                  </a:lnTo>
                  <a:close/>
                  <a:moveTo>
                    <a:pt x="11111" y="18753"/>
                  </a:moveTo>
                  <a:lnTo>
                    <a:pt x="11212" y="19258"/>
                  </a:lnTo>
                  <a:lnTo>
                    <a:pt x="11313" y="19763"/>
                  </a:lnTo>
                  <a:lnTo>
                    <a:pt x="10775" y="20235"/>
                  </a:lnTo>
                  <a:lnTo>
                    <a:pt x="10775" y="20235"/>
                  </a:lnTo>
                  <a:lnTo>
                    <a:pt x="10909" y="19898"/>
                  </a:lnTo>
                  <a:lnTo>
                    <a:pt x="10977" y="19494"/>
                  </a:lnTo>
                  <a:lnTo>
                    <a:pt x="11111" y="18753"/>
                  </a:lnTo>
                  <a:close/>
                  <a:moveTo>
                    <a:pt x="10135" y="19056"/>
                  </a:moveTo>
                  <a:lnTo>
                    <a:pt x="10101" y="19763"/>
                  </a:lnTo>
                  <a:lnTo>
                    <a:pt x="10067" y="20100"/>
                  </a:lnTo>
                  <a:lnTo>
                    <a:pt x="10034" y="20437"/>
                  </a:lnTo>
                  <a:lnTo>
                    <a:pt x="9966" y="19898"/>
                  </a:lnTo>
                  <a:lnTo>
                    <a:pt x="9933" y="19359"/>
                  </a:lnTo>
                  <a:lnTo>
                    <a:pt x="9899" y="19292"/>
                  </a:lnTo>
                  <a:lnTo>
                    <a:pt x="10135" y="19056"/>
                  </a:lnTo>
                  <a:close/>
                  <a:moveTo>
                    <a:pt x="10337" y="19696"/>
                  </a:moveTo>
                  <a:lnTo>
                    <a:pt x="10438" y="19999"/>
                  </a:lnTo>
                  <a:lnTo>
                    <a:pt x="10539" y="20302"/>
                  </a:lnTo>
                  <a:lnTo>
                    <a:pt x="10572" y="20336"/>
                  </a:lnTo>
                  <a:lnTo>
                    <a:pt x="10640" y="20369"/>
                  </a:lnTo>
                  <a:lnTo>
                    <a:pt x="10202" y="20773"/>
                  </a:lnTo>
                  <a:lnTo>
                    <a:pt x="10303" y="20235"/>
                  </a:lnTo>
                  <a:lnTo>
                    <a:pt x="10337" y="19696"/>
                  </a:lnTo>
                  <a:close/>
                  <a:moveTo>
                    <a:pt x="9663" y="19494"/>
                  </a:moveTo>
                  <a:lnTo>
                    <a:pt x="9596" y="19864"/>
                  </a:lnTo>
                  <a:lnTo>
                    <a:pt x="9529" y="20235"/>
                  </a:lnTo>
                  <a:lnTo>
                    <a:pt x="9428" y="20942"/>
                  </a:lnTo>
                  <a:lnTo>
                    <a:pt x="9293" y="20437"/>
                  </a:lnTo>
                  <a:lnTo>
                    <a:pt x="9226" y="19932"/>
                  </a:lnTo>
                  <a:lnTo>
                    <a:pt x="9663" y="19494"/>
                  </a:lnTo>
                  <a:close/>
                  <a:moveTo>
                    <a:pt x="9798" y="20066"/>
                  </a:moveTo>
                  <a:lnTo>
                    <a:pt x="9832" y="20571"/>
                  </a:lnTo>
                  <a:lnTo>
                    <a:pt x="9899" y="21009"/>
                  </a:lnTo>
                  <a:lnTo>
                    <a:pt x="9899" y="21043"/>
                  </a:lnTo>
                  <a:lnTo>
                    <a:pt x="9562" y="21346"/>
                  </a:lnTo>
                  <a:lnTo>
                    <a:pt x="9630" y="21043"/>
                  </a:lnTo>
                  <a:lnTo>
                    <a:pt x="9697" y="20706"/>
                  </a:lnTo>
                  <a:lnTo>
                    <a:pt x="9798" y="20066"/>
                  </a:lnTo>
                  <a:close/>
                  <a:moveTo>
                    <a:pt x="19730" y="12390"/>
                  </a:moveTo>
                  <a:lnTo>
                    <a:pt x="20067" y="12592"/>
                  </a:lnTo>
                  <a:lnTo>
                    <a:pt x="20336" y="12861"/>
                  </a:lnTo>
                  <a:lnTo>
                    <a:pt x="20538" y="13131"/>
                  </a:lnTo>
                  <a:lnTo>
                    <a:pt x="20639" y="13434"/>
                  </a:lnTo>
                  <a:lnTo>
                    <a:pt x="20707" y="13770"/>
                  </a:lnTo>
                  <a:lnTo>
                    <a:pt x="20707" y="14107"/>
                  </a:lnTo>
                  <a:lnTo>
                    <a:pt x="20639" y="14444"/>
                  </a:lnTo>
                  <a:lnTo>
                    <a:pt x="20505" y="14814"/>
                  </a:lnTo>
                  <a:lnTo>
                    <a:pt x="20471" y="14781"/>
                  </a:lnTo>
                  <a:lnTo>
                    <a:pt x="20437" y="14814"/>
                  </a:lnTo>
                  <a:lnTo>
                    <a:pt x="20033" y="15454"/>
                  </a:lnTo>
                  <a:lnTo>
                    <a:pt x="19562" y="15925"/>
                  </a:lnTo>
                  <a:lnTo>
                    <a:pt x="19091" y="16363"/>
                  </a:lnTo>
                  <a:lnTo>
                    <a:pt x="18047" y="17137"/>
                  </a:lnTo>
                  <a:lnTo>
                    <a:pt x="17407" y="17609"/>
                  </a:lnTo>
                  <a:lnTo>
                    <a:pt x="16767" y="18147"/>
                  </a:lnTo>
                  <a:lnTo>
                    <a:pt x="15555" y="19225"/>
                  </a:lnTo>
                  <a:lnTo>
                    <a:pt x="14377" y="20369"/>
                  </a:lnTo>
                  <a:lnTo>
                    <a:pt x="13232" y="21514"/>
                  </a:lnTo>
                  <a:lnTo>
                    <a:pt x="12727" y="21110"/>
                  </a:lnTo>
                  <a:lnTo>
                    <a:pt x="12290" y="20672"/>
                  </a:lnTo>
                  <a:lnTo>
                    <a:pt x="11953" y="20268"/>
                  </a:lnTo>
                  <a:lnTo>
                    <a:pt x="11751" y="20100"/>
                  </a:lnTo>
                  <a:lnTo>
                    <a:pt x="11583" y="19932"/>
                  </a:lnTo>
                  <a:lnTo>
                    <a:pt x="11616" y="19864"/>
                  </a:lnTo>
                  <a:lnTo>
                    <a:pt x="11616" y="19797"/>
                  </a:lnTo>
                  <a:lnTo>
                    <a:pt x="11886" y="19561"/>
                  </a:lnTo>
                  <a:lnTo>
                    <a:pt x="13199" y="18484"/>
                  </a:lnTo>
                  <a:lnTo>
                    <a:pt x="14478" y="17407"/>
                  </a:lnTo>
                  <a:lnTo>
                    <a:pt x="14545" y="17407"/>
                  </a:lnTo>
                  <a:lnTo>
                    <a:pt x="14613" y="17339"/>
                  </a:lnTo>
                  <a:lnTo>
                    <a:pt x="14714" y="17171"/>
                  </a:lnTo>
                  <a:lnTo>
                    <a:pt x="15320" y="16599"/>
                  </a:lnTo>
                  <a:lnTo>
                    <a:pt x="15959" y="15993"/>
                  </a:lnTo>
                  <a:lnTo>
                    <a:pt x="17171" y="14747"/>
                  </a:lnTo>
                  <a:lnTo>
                    <a:pt x="18417" y="13535"/>
                  </a:lnTo>
                  <a:lnTo>
                    <a:pt x="19057" y="12929"/>
                  </a:lnTo>
                  <a:lnTo>
                    <a:pt x="19730" y="12390"/>
                  </a:lnTo>
                  <a:close/>
                  <a:moveTo>
                    <a:pt x="8283" y="20841"/>
                  </a:moveTo>
                  <a:lnTo>
                    <a:pt x="8216" y="21278"/>
                  </a:lnTo>
                  <a:lnTo>
                    <a:pt x="8148" y="21716"/>
                  </a:lnTo>
                  <a:lnTo>
                    <a:pt x="8047" y="21514"/>
                  </a:lnTo>
                  <a:lnTo>
                    <a:pt x="7980" y="21278"/>
                  </a:lnTo>
                  <a:lnTo>
                    <a:pt x="7946" y="21211"/>
                  </a:lnTo>
                  <a:lnTo>
                    <a:pt x="7879" y="21177"/>
                  </a:lnTo>
                  <a:lnTo>
                    <a:pt x="8283" y="20841"/>
                  </a:lnTo>
                  <a:close/>
                  <a:moveTo>
                    <a:pt x="8923" y="20201"/>
                  </a:moveTo>
                  <a:lnTo>
                    <a:pt x="8855" y="21009"/>
                  </a:lnTo>
                  <a:lnTo>
                    <a:pt x="8822" y="21413"/>
                  </a:lnTo>
                  <a:lnTo>
                    <a:pt x="8721" y="21783"/>
                  </a:lnTo>
                  <a:lnTo>
                    <a:pt x="8620" y="21211"/>
                  </a:lnTo>
                  <a:lnTo>
                    <a:pt x="8519" y="20639"/>
                  </a:lnTo>
                  <a:lnTo>
                    <a:pt x="8923" y="20201"/>
                  </a:lnTo>
                  <a:close/>
                  <a:moveTo>
                    <a:pt x="9125" y="20605"/>
                  </a:moveTo>
                  <a:lnTo>
                    <a:pt x="9226" y="21009"/>
                  </a:lnTo>
                  <a:lnTo>
                    <a:pt x="9327" y="21379"/>
                  </a:lnTo>
                  <a:lnTo>
                    <a:pt x="9394" y="21447"/>
                  </a:lnTo>
                  <a:lnTo>
                    <a:pt x="9428" y="21480"/>
                  </a:lnTo>
                  <a:lnTo>
                    <a:pt x="8956" y="21918"/>
                  </a:lnTo>
                  <a:lnTo>
                    <a:pt x="9024" y="21581"/>
                  </a:lnTo>
                  <a:lnTo>
                    <a:pt x="9057" y="21278"/>
                  </a:lnTo>
                  <a:lnTo>
                    <a:pt x="9125" y="20605"/>
                  </a:lnTo>
                  <a:close/>
                  <a:moveTo>
                    <a:pt x="7744" y="21312"/>
                  </a:moveTo>
                  <a:lnTo>
                    <a:pt x="7778" y="21985"/>
                  </a:lnTo>
                  <a:lnTo>
                    <a:pt x="7744" y="22659"/>
                  </a:lnTo>
                  <a:lnTo>
                    <a:pt x="7643" y="22187"/>
                  </a:lnTo>
                  <a:lnTo>
                    <a:pt x="7576" y="21682"/>
                  </a:lnTo>
                  <a:lnTo>
                    <a:pt x="7542" y="21649"/>
                  </a:lnTo>
                  <a:lnTo>
                    <a:pt x="7509" y="21615"/>
                  </a:lnTo>
                  <a:lnTo>
                    <a:pt x="7441" y="21615"/>
                  </a:lnTo>
                  <a:lnTo>
                    <a:pt x="7744" y="21312"/>
                  </a:lnTo>
                  <a:close/>
                  <a:moveTo>
                    <a:pt x="8418" y="21514"/>
                  </a:moveTo>
                  <a:lnTo>
                    <a:pt x="8485" y="21851"/>
                  </a:lnTo>
                  <a:lnTo>
                    <a:pt x="8586" y="22187"/>
                  </a:lnTo>
                  <a:lnTo>
                    <a:pt x="7980" y="22692"/>
                  </a:lnTo>
                  <a:lnTo>
                    <a:pt x="8014" y="22322"/>
                  </a:lnTo>
                  <a:lnTo>
                    <a:pt x="8014" y="21952"/>
                  </a:lnTo>
                  <a:lnTo>
                    <a:pt x="8081" y="22086"/>
                  </a:lnTo>
                  <a:lnTo>
                    <a:pt x="8148" y="22154"/>
                  </a:lnTo>
                  <a:lnTo>
                    <a:pt x="8216" y="22154"/>
                  </a:lnTo>
                  <a:lnTo>
                    <a:pt x="8283" y="22120"/>
                  </a:lnTo>
                  <a:lnTo>
                    <a:pt x="8317" y="22086"/>
                  </a:lnTo>
                  <a:lnTo>
                    <a:pt x="8384" y="21783"/>
                  </a:lnTo>
                  <a:lnTo>
                    <a:pt x="8418" y="21514"/>
                  </a:lnTo>
                  <a:close/>
                  <a:moveTo>
                    <a:pt x="7340" y="21682"/>
                  </a:moveTo>
                  <a:lnTo>
                    <a:pt x="7239" y="22356"/>
                  </a:lnTo>
                  <a:lnTo>
                    <a:pt x="7206" y="22692"/>
                  </a:lnTo>
                  <a:lnTo>
                    <a:pt x="7138" y="23029"/>
                  </a:lnTo>
                  <a:lnTo>
                    <a:pt x="6936" y="22625"/>
                  </a:lnTo>
                  <a:lnTo>
                    <a:pt x="6734" y="22221"/>
                  </a:lnTo>
                  <a:lnTo>
                    <a:pt x="7340" y="21682"/>
                  </a:lnTo>
                  <a:close/>
                  <a:moveTo>
                    <a:pt x="7475" y="22524"/>
                  </a:moveTo>
                  <a:lnTo>
                    <a:pt x="7576" y="23029"/>
                  </a:lnTo>
                  <a:lnTo>
                    <a:pt x="7307" y="23231"/>
                  </a:lnTo>
                  <a:lnTo>
                    <a:pt x="7408" y="22861"/>
                  </a:lnTo>
                  <a:lnTo>
                    <a:pt x="7475" y="22524"/>
                  </a:lnTo>
                  <a:close/>
                  <a:moveTo>
                    <a:pt x="6734" y="22760"/>
                  </a:moveTo>
                  <a:lnTo>
                    <a:pt x="6903" y="23097"/>
                  </a:lnTo>
                  <a:lnTo>
                    <a:pt x="7037" y="23400"/>
                  </a:lnTo>
                  <a:lnTo>
                    <a:pt x="7071" y="23433"/>
                  </a:lnTo>
                  <a:lnTo>
                    <a:pt x="6667" y="23736"/>
                  </a:lnTo>
                  <a:lnTo>
                    <a:pt x="6734" y="23265"/>
                  </a:lnTo>
                  <a:lnTo>
                    <a:pt x="6734" y="22760"/>
                  </a:lnTo>
                  <a:close/>
                  <a:moveTo>
                    <a:pt x="6499" y="22423"/>
                  </a:moveTo>
                  <a:lnTo>
                    <a:pt x="6499" y="23097"/>
                  </a:lnTo>
                  <a:lnTo>
                    <a:pt x="6499" y="23433"/>
                  </a:lnTo>
                  <a:lnTo>
                    <a:pt x="6431" y="23770"/>
                  </a:lnTo>
                  <a:lnTo>
                    <a:pt x="6330" y="23534"/>
                  </a:lnTo>
                  <a:lnTo>
                    <a:pt x="6263" y="23299"/>
                  </a:lnTo>
                  <a:lnTo>
                    <a:pt x="6095" y="22793"/>
                  </a:lnTo>
                  <a:lnTo>
                    <a:pt x="6499" y="22423"/>
                  </a:lnTo>
                  <a:close/>
                  <a:moveTo>
                    <a:pt x="5792" y="23063"/>
                  </a:moveTo>
                  <a:lnTo>
                    <a:pt x="5724" y="23736"/>
                  </a:lnTo>
                  <a:lnTo>
                    <a:pt x="5657" y="24073"/>
                  </a:lnTo>
                  <a:lnTo>
                    <a:pt x="5556" y="24410"/>
                  </a:lnTo>
                  <a:lnTo>
                    <a:pt x="5421" y="23938"/>
                  </a:lnTo>
                  <a:lnTo>
                    <a:pt x="5287" y="23501"/>
                  </a:lnTo>
                  <a:lnTo>
                    <a:pt x="5792" y="23063"/>
                  </a:lnTo>
                  <a:close/>
                  <a:moveTo>
                    <a:pt x="5994" y="23265"/>
                  </a:moveTo>
                  <a:lnTo>
                    <a:pt x="6128" y="23669"/>
                  </a:lnTo>
                  <a:lnTo>
                    <a:pt x="6229" y="23837"/>
                  </a:lnTo>
                  <a:lnTo>
                    <a:pt x="6330" y="24039"/>
                  </a:lnTo>
                  <a:lnTo>
                    <a:pt x="5758" y="24511"/>
                  </a:lnTo>
                  <a:lnTo>
                    <a:pt x="5893" y="24208"/>
                  </a:lnTo>
                  <a:lnTo>
                    <a:pt x="5960" y="23905"/>
                  </a:lnTo>
                  <a:lnTo>
                    <a:pt x="5994" y="23265"/>
                  </a:lnTo>
                  <a:close/>
                  <a:moveTo>
                    <a:pt x="4950" y="23770"/>
                  </a:moveTo>
                  <a:lnTo>
                    <a:pt x="4984" y="24275"/>
                  </a:lnTo>
                  <a:lnTo>
                    <a:pt x="4950" y="24511"/>
                  </a:lnTo>
                  <a:lnTo>
                    <a:pt x="4883" y="24746"/>
                  </a:lnTo>
                  <a:lnTo>
                    <a:pt x="4782" y="24376"/>
                  </a:lnTo>
                  <a:lnTo>
                    <a:pt x="4714" y="24006"/>
                  </a:lnTo>
                  <a:lnTo>
                    <a:pt x="4950" y="23770"/>
                  </a:lnTo>
                  <a:close/>
                  <a:moveTo>
                    <a:pt x="4378" y="24309"/>
                  </a:moveTo>
                  <a:lnTo>
                    <a:pt x="4378" y="24679"/>
                  </a:lnTo>
                  <a:lnTo>
                    <a:pt x="4344" y="25083"/>
                  </a:lnTo>
                  <a:lnTo>
                    <a:pt x="4176" y="24477"/>
                  </a:lnTo>
                  <a:lnTo>
                    <a:pt x="4378" y="24309"/>
                  </a:lnTo>
                  <a:close/>
                  <a:moveTo>
                    <a:pt x="5219" y="24140"/>
                  </a:moveTo>
                  <a:lnTo>
                    <a:pt x="5320" y="24410"/>
                  </a:lnTo>
                  <a:lnTo>
                    <a:pt x="5421" y="24713"/>
                  </a:lnTo>
                  <a:lnTo>
                    <a:pt x="5455" y="24746"/>
                  </a:lnTo>
                  <a:lnTo>
                    <a:pt x="5017" y="25150"/>
                  </a:lnTo>
                  <a:lnTo>
                    <a:pt x="5017" y="25150"/>
                  </a:lnTo>
                  <a:lnTo>
                    <a:pt x="5118" y="24915"/>
                  </a:lnTo>
                  <a:lnTo>
                    <a:pt x="5186" y="24645"/>
                  </a:lnTo>
                  <a:lnTo>
                    <a:pt x="5186" y="24376"/>
                  </a:lnTo>
                  <a:lnTo>
                    <a:pt x="5219" y="24140"/>
                  </a:lnTo>
                  <a:close/>
                  <a:moveTo>
                    <a:pt x="3805" y="24814"/>
                  </a:moveTo>
                  <a:lnTo>
                    <a:pt x="3805" y="25352"/>
                  </a:lnTo>
                  <a:lnTo>
                    <a:pt x="3738" y="25857"/>
                  </a:lnTo>
                  <a:lnTo>
                    <a:pt x="3502" y="25083"/>
                  </a:lnTo>
                  <a:lnTo>
                    <a:pt x="3805" y="24814"/>
                  </a:lnTo>
                  <a:close/>
                  <a:moveTo>
                    <a:pt x="3199" y="25386"/>
                  </a:moveTo>
                  <a:lnTo>
                    <a:pt x="3199" y="25790"/>
                  </a:lnTo>
                  <a:lnTo>
                    <a:pt x="3199" y="26194"/>
                  </a:lnTo>
                  <a:lnTo>
                    <a:pt x="3065" y="25487"/>
                  </a:lnTo>
                  <a:lnTo>
                    <a:pt x="3199" y="25386"/>
                  </a:lnTo>
                  <a:close/>
                  <a:moveTo>
                    <a:pt x="4613" y="24645"/>
                  </a:moveTo>
                  <a:lnTo>
                    <a:pt x="4681" y="24915"/>
                  </a:lnTo>
                  <a:lnTo>
                    <a:pt x="4782" y="25184"/>
                  </a:lnTo>
                  <a:lnTo>
                    <a:pt x="4849" y="25251"/>
                  </a:lnTo>
                  <a:lnTo>
                    <a:pt x="4916" y="25251"/>
                  </a:lnTo>
                  <a:lnTo>
                    <a:pt x="4512" y="25655"/>
                  </a:lnTo>
                  <a:lnTo>
                    <a:pt x="4075" y="26093"/>
                  </a:lnTo>
                  <a:lnTo>
                    <a:pt x="3851" y="26338"/>
                  </a:lnTo>
                  <a:lnTo>
                    <a:pt x="3873" y="26295"/>
                  </a:lnTo>
                  <a:lnTo>
                    <a:pt x="3974" y="25992"/>
                  </a:lnTo>
                  <a:lnTo>
                    <a:pt x="4007" y="25655"/>
                  </a:lnTo>
                  <a:lnTo>
                    <a:pt x="4075" y="25016"/>
                  </a:lnTo>
                  <a:lnTo>
                    <a:pt x="4142" y="25319"/>
                  </a:lnTo>
                  <a:lnTo>
                    <a:pt x="4277" y="25588"/>
                  </a:lnTo>
                  <a:lnTo>
                    <a:pt x="4310" y="25655"/>
                  </a:lnTo>
                  <a:lnTo>
                    <a:pt x="4378" y="25655"/>
                  </a:lnTo>
                  <a:lnTo>
                    <a:pt x="4445" y="25622"/>
                  </a:lnTo>
                  <a:lnTo>
                    <a:pt x="4512" y="25588"/>
                  </a:lnTo>
                  <a:lnTo>
                    <a:pt x="4546" y="25352"/>
                  </a:lnTo>
                  <a:lnTo>
                    <a:pt x="4580" y="25117"/>
                  </a:lnTo>
                  <a:lnTo>
                    <a:pt x="4613" y="24645"/>
                  </a:lnTo>
                  <a:close/>
                  <a:moveTo>
                    <a:pt x="3435" y="25790"/>
                  </a:moveTo>
                  <a:lnTo>
                    <a:pt x="3637" y="26329"/>
                  </a:lnTo>
                  <a:lnTo>
                    <a:pt x="3704" y="26396"/>
                  </a:lnTo>
                  <a:lnTo>
                    <a:pt x="3772" y="26396"/>
                  </a:lnTo>
                  <a:lnTo>
                    <a:pt x="3820" y="26372"/>
                  </a:lnTo>
                  <a:lnTo>
                    <a:pt x="3368" y="26867"/>
                  </a:lnTo>
                  <a:lnTo>
                    <a:pt x="3435" y="26329"/>
                  </a:lnTo>
                  <a:lnTo>
                    <a:pt x="3435" y="25790"/>
                  </a:lnTo>
                  <a:close/>
                  <a:moveTo>
                    <a:pt x="11414" y="19999"/>
                  </a:moveTo>
                  <a:lnTo>
                    <a:pt x="11549" y="20235"/>
                  </a:lnTo>
                  <a:lnTo>
                    <a:pt x="11751" y="20437"/>
                  </a:lnTo>
                  <a:lnTo>
                    <a:pt x="12121" y="20807"/>
                  </a:lnTo>
                  <a:lnTo>
                    <a:pt x="12559" y="21278"/>
                  </a:lnTo>
                  <a:lnTo>
                    <a:pt x="12795" y="21480"/>
                  </a:lnTo>
                  <a:lnTo>
                    <a:pt x="13064" y="21649"/>
                  </a:lnTo>
                  <a:lnTo>
                    <a:pt x="12155" y="22524"/>
                  </a:lnTo>
                  <a:lnTo>
                    <a:pt x="9798" y="24780"/>
                  </a:lnTo>
                  <a:lnTo>
                    <a:pt x="7475" y="27036"/>
                  </a:lnTo>
                  <a:lnTo>
                    <a:pt x="7441" y="27036"/>
                  </a:lnTo>
                  <a:lnTo>
                    <a:pt x="6936" y="26531"/>
                  </a:lnTo>
                  <a:lnTo>
                    <a:pt x="6465" y="26059"/>
                  </a:lnTo>
                  <a:lnTo>
                    <a:pt x="5994" y="25554"/>
                  </a:lnTo>
                  <a:lnTo>
                    <a:pt x="5522" y="25016"/>
                  </a:lnTo>
                  <a:lnTo>
                    <a:pt x="6499" y="24174"/>
                  </a:lnTo>
                  <a:lnTo>
                    <a:pt x="6566" y="24140"/>
                  </a:lnTo>
                  <a:lnTo>
                    <a:pt x="7677" y="23231"/>
                  </a:lnTo>
                  <a:lnTo>
                    <a:pt x="7711" y="23299"/>
                  </a:lnTo>
                  <a:lnTo>
                    <a:pt x="7845" y="23299"/>
                  </a:lnTo>
                  <a:lnTo>
                    <a:pt x="7879" y="23231"/>
                  </a:lnTo>
                  <a:lnTo>
                    <a:pt x="7913" y="23029"/>
                  </a:lnTo>
                  <a:lnTo>
                    <a:pt x="9226" y="21952"/>
                  </a:lnTo>
                  <a:lnTo>
                    <a:pt x="10337" y="20975"/>
                  </a:lnTo>
                  <a:lnTo>
                    <a:pt x="11414" y="19999"/>
                  </a:lnTo>
                  <a:close/>
                  <a:moveTo>
                    <a:pt x="21111" y="14410"/>
                  </a:moveTo>
                  <a:lnTo>
                    <a:pt x="21077" y="14612"/>
                  </a:lnTo>
                  <a:lnTo>
                    <a:pt x="21043" y="14848"/>
                  </a:lnTo>
                  <a:lnTo>
                    <a:pt x="20909" y="15252"/>
                  </a:lnTo>
                  <a:lnTo>
                    <a:pt x="20707" y="15656"/>
                  </a:lnTo>
                  <a:lnTo>
                    <a:pt x="20471" y="15993"/>
                  </a:lnTo>
                  <a:lnTo>
                    <a:pt x="20000" y="16599"/>
                  </a:lnTo>
                  <a:lnTo>
                    <a:pt x="19528" y="17171"/>
                  </a:lnTo>
                  <a:lnTo>
                    <a:pt x="18990" y="17710"/>
                  </a:lnTo>
                  <a:lnTo>
                    <a:pt x="18451" y="18215"/>
                  </a:lnTo>
                  <a:lnTo>
                    <a:pt x="17340" y="19225"/>
                  </a:lnTo>
                  <a:lnTo>
                    <a:pt x="16229" y="20201"/>
                  </a:lnTo>
                  <a:lnTo>
                    <a:pt x="15084" y="21177"/>
                  </a:lnTo>
                  <a:lnTo>
                    <a:pt x="14007" y="22187"/>
                  </a:lnTo>
                  <a:lnTo>
                    <a:pt x="12896" y="23265"/>
                  </a:lnTo>
                  <a:lnTo>
                    <a:pt x="11751" y="24342"/>
                  </a:lnTo>
                  <a:lnTo>
                    <a:pt x="10572" y="25352"/>
                  </a:lnTo>
                  <a:lnTo>
                    <a:pt x="9394" y="26329"/>
                  </a:lnTo>
                  <a:lnTo>
                    <a:pt x="8317" y="27271"/>
                  </a:lnTo>
                  <a:lnTo>
                    <a:pt x="9327" y="26329"/>
                  </a:lnTo>
                  <a:lnTo>
                    <a:pt x="10303" y="25386"/>
                  </a:lnTo>
                  <a:lnTo>
                    <a:pt x="12727" y="23231"/>
                  </a:lnTo>
                  <a:lnTo>
                    <a:pt x="13906" y="22120"/>
                  </a:lnTo>
                  <a:lnTo>
                    <a:pt x="15050" y="21009"/>
                  </a:lnTo>
                  <a:lnTo>
                    <a:pt x="15589" y="20504"/>
                  </a:lnTo>
                  <a:lnTo>
                    <a:pt x="16128" y="20033"/>
                  </a:lnTo>
                  <a:lnTo>
                    <a:pt x="17205" y="19124"/>
                  </a:lnTo>
                  <a:lnTo>
                    <a:pt x="18282" y="18181"/>
                  </a:lnTo>
                  <a:lnTo>
                    <a:pt x="18821" y="17710"/>
                  </a:lnTo>
                  <a:lnTo>
                    <a:pt x="19360" y="17205"/>
                  </a:lnTo>
                  <a:lnTo>
                    <a:pt x="19697" y="16834"/>
                  </a:lnTo>
                  <a:lnTo>
                    <a:pt x="20033" y="16430"/>
                  </a:lnTo>
                  <a:lnTo>
                    <a:pt x="20336" y="16026"/>
                  </a:lnTo>
                  <a:lnTo>
                    <a:pt x="20606" y="15589"/>
                  </a:lnTo>
                  <a:lnTo>
                    <a:pt x="20774" y="15353"/>
                  </a:lnTo>
                  <a:lnTo>
                    <a:pt x="20909" y="15050"/>
                  </a:lnTo>
                  <a:lnTo>
                    <a:pt x="21043" y="14747"/>
                  </a:lnTo>
                  <a:lnTo>
                    <a:pt x="21077" y="14444"/>
                  </a:lnTo>
                  <a:lnTo>
                    <a:pt x="21111" y="14410"/>
                  </a:lnTo>
                  <a:close/>
                  <a:moveTo>
                    <a:pt x="2661" y="25891"/>
                  </a:moveTo>
                  <a:lnTo>
                    <a:pt x="2627" y="26699"/>
                  </a:lnTo>
                  <a:lnTo>
                    <a:pt x="2593" y="27137"/>
                  </a:lnTo>
                  <a:lnTo>
                    <a:pt x="2526" y="27541"/>
                  </a:lnTo>
                  <a:lnTo>
                    <a:pt x="2425" y="27204"/>
                  </a:lnTo>
                  <a:lnTo>
                    <a:pt x="2391" y="26901"/>
                  </a:lnTo>
                  <a:lnTo>
                    <a:pt x="2324" y="26228"/>
                  </a:lnTo>
                  <a:lnTo>
                    <a:pt x="2661" y="25891"/>
                  </a:lnTo>
                  <a:close/>
                  <a:moveTo>
                    <a:pt x="2896" y="25925"/>
                  </a:moveTo>
                  <a:lnTo>
                    <a:pt x="2997" y="26463"/>
                  </a:lnTo>
                  <a:lnTo>
                    <a:pt x="3098" y="27036"/>
                  </a:lnTo>
                  <a:lnTo>
                    <a:pt x="3132" y="27069"/>
                  </a:lnTo>
                  <a:lnTo>
                    <a:pt x="3166" y="27103"/>
                  </a:lnTo>
                  <a:lnTo>
                    <a:pt x="2762" y="27608"/>
                  </a:lnTo>
                  <a:lnTo>
                    <a:pt x="2829" y="27170"/>
                  </a:lnTo>
                  <a:lnTo>
                    <a:pt x="2863" y="26766"/>
                  </a:lnTo>
                  <a:lnTo>
                    <a:pt x="2896" y="25925"/>
                  </a:lnTo>
                  <a:close/>
                  <a:moveTo>
                    <a:pt x="2021" y="26531"/>
                  </a:moveTo>
                  <a:lnTo>
                    <a:pt x="1987" y="27204"/>
                  </a:lnTo>
                  <a:lnTo>
                    <a:pt x="1920" y="27877"/>
                  </a:lnTo>
                  <a:lnTo>
                    <a:pt x="1684" y="26867"/>
                  </a:lnTo>
                  <a:lnTo>
                    <a:pt x="2021" y="26531"/>
                  </a:lnTo>
                  <a:close/>
                  <a:moveTo>
                    <a:pt x="1415" y="27170"/>
                  </a:moveTo>
                  <a:lnTo>
                    <a:pt x="1415" y="27776"/>
                  </a:lnTo>
                  <a:lnTo>
                    <a:pt x="1381" y="28349"/>
                  </a:lnTo>
                  <a:lnTo>
                    <a:pt x="1280" y="27911"/>
                  </a:lnTo>
                  <a:lnTo>
                    <a:pt x="1145" y="27440"/>
                  </a:lnTo>
                  <a:lnTo>
                    <a:pt x="1415" y="27170"/>
                  </a:lnTo>
                  <a:close/>
                  <a:moveTo>
                    <a:pt x="2223" y="27372"/>
                  </a:moveTo>
                  <a:lnTo>
                    <a:pt x="2324" y="27675"/>
                  </a:lnTo>
                  <a:lnTo>
                    <a:pt x="2458" y="27945"/>
                  </a:lnTo>
                  <a:lnTo>
                    <a:pt x="2458" y="27978"/>
                  </a:lnTo>
                  <a:lnTo>
                    <a:pt x="2056" y="28443"/>
                  </a:lnTo>
                  <a:lnTo>
                    <a:pt x="2056" y="28443"/>
                  </a:lnTo>
                  <a:lnTo>
                    <a:pt x="2155" y="27911"/>
                  </a:lnTo>
                  <a:lnTo>
                    <a:pt x="2223" y="27372"/>
                  </a:lnTo>
                  <a:close/>
                  <a:moveTo>
                    <a:pt x="977" y="27642"/>
                  </a:moveTo>
                  <a:lnTo>
                    <a:pt x="1044" y="27945"/>
                  </a:lnTo>
                  <a:lnTo>
                    <a:pt x="1112" y="28281"/>
                  </a:lnTo>
                  <a:lnTo>
                    <a:pt x="1213" y="28584"/>
                  </a:lnTo>
                  <a:lnTo>
                    <a:pt x="1347" y="28887"/>
                  </a:lnTo>
                  <a:lnTo>
                    <a:pt x="1415" y="28955"/>
                  </a:lnTo>
                  <a:lnTo>
                    <a:pt x="1482" y="28955"/>
                  </a:lnTo>
                  <a:lnTo>
                    <a:pt x="1549" y="28921"/>
                  </a:lnTo>
                  <a:lnTo>
                    <a:pt x="1583" y="28854"/>
                  </a:lnTo>
                  <a:lnTo>
                    <a:pt x="1650" y="28349"/>
                  </a:lnTo>
                  <a:lnTo>
                    <a:pt x="1650" y="27810"/>
                  </a:lnTo>
                  <a:lnTo>
                    <a:pt x="1819" y="28450"/>
                  </a:lnTo>
                  <a:lnTo>
                    <a:pt x="1852" y="28517"/>
                  </a:lnTo>
                  <a:lnTo>
                    <a:pt x="1953" y="28517"/>
                  </a:lnTo>
                  <a:lnTo>
                    <a:pt x="2021" y="28483"/>
                  </a:lnTo>
                  <a:lnTo>
                    <a:pt x="1482" y="29123"/>
                  </a:lnTo>
                  <a:lnTo>
                    <a:pt x="910" y="29695"/>
                  </a:lnTo>
                  <a:lnTo>
                    <a:pt x="910" y="29224"/>
                  </a:lnTo>
                  <a:lnTo>
                    <a:pt x="910" y="28719"/>
                  </a:lnTo>
                  <a:lnTo>
                    <a:pt x="910" y="28180"/>
                  </a:lnTo>
                  <a:lnTo>
                    <a:pt x="910" y="27675"/>
                  </a:lnTo>
                  <a:lnTo>
                    <a:pt x="977" y="27642"/>
                  </a:lnTo>
                  <a:close/>
                  <a:moveTo>
                    <a:pt x="405" y="28281"/>
                  </a:moveTo>
                  <a:lnTo>
                    <a:pt x="337" y="29123"/>
                  </a:lnTo>
                  <a:lnTo>
                    <a:pt x="304" y="29662"/>
                  </a:lnTo>
                  <a:lnTo>
                    <a:pt x="270" y="29763"/>
                  </a:lnTo>
                  <a:lnTo>
                    <a:pt x="236" y="29628"/>
                  </a:lnTo>
                  <a:lnTo>
                    <a:pt x="203" y="29359"/>
                  </a:lnTo>
                  <a:lnTo>
                    <a:pt x="203" y="28955"/>
                  </a:lnTo>
                  <a:lnTo>
                    <a:pt x="203" y="28753"/>
                  </a:lnTo>
                  <a:lnTo>
                    <a:pt x="169" y="28551"/>
                  </a:lnTo>
                  <a:lnTo>
                    <a:pt x="203" y="28517"/>
                  </a:lnTo>
                  <a:lnTo>
                    <a:pt x="270" y="28483"/>
                  </a:lnTo>
                  <a:lnTo>
                    <a:pt x="304" y="28450"/>
                  </a:lnTo>
                  <a:lnTo>
                    <a:pt x="304" y="28382"/>
                  </a:lnTo>
                  <a:lnTo>
                    <a:pt x="405" y="28281"/>
                  </a:lnTo>
                  <a:close/>
                  <a:moveTo>
                    <a:pt x="18653" y="17003"/>
                  </a:moveTo>
                  <a:lnTo>
                    <a:pt x="18181" y="17407"/>
                  </a:lnTo>
                  <a:lnTo>
                    <a:pt x="17744" y="17811"/>
                  </a:lnTo>
                  <a:lnTo>
                    <a:pt x="15522" y="20066"/>
                  </a:lnTo>
                  <a:lnTo>
                    <a:pt x="13266" y="22255"/>
                  </a:lnTo>
                  <a:lnTo>
                    <a:pt x="12155" y="23332"/>
                  </a:lnTo>
                  <a:lnTo>
                    <a:pt x="10977" y="24376"/>
                  </a:lnTo>
                  <a:lnTo>
                    <a:pt x="9832" y="25386"/>
                  </a:lnTo>
                  <a:lnTo>
                    <a:pt x="8687" y="26463"/>
                  </a:lnTo>
                  <a:lnTo>
                    <a:pt x="6532" y="28618"/>
                  </a:lnTo>
                  <a:lnTo>
                    <a:pt x="5994" y="29123"/>
                  </a:lnTo>
                  <a:lnTo>
                    <a:pt x="5421" y="29628"/>
                  </a:lnTo>
                  <a:lnTo>
                    <a:pt x="4277" y="30638"/>
                  </a:lnTo>
                  <a:lnTo>
                    <a:pt x="3267" y="31615"/>
                  </a:lnTo>
                  <a:lnTo>
                    <a:pt x="2762" y="32086"/>
                  </a:lnTo>
                  <a:lnTo>
                    <a:pt x="2492" y="32288"/>
                  </a:lnTo>
                  <a:lnTo>
                    <a:pt x="2223" y="32490"/>
                  </a:lnTo>
                  <a:lnTo>
                    <a:pt x="1785" y="32759"/>
                  </a:lnTo>
                  <a:lnTo>
                    <a:pt x="2054" y="32524"/>
                  </a:lnTo>
                  <a:lnTo>
                    <a:pt x="2324" y="32254"/>
                  </a:lnTo>
                  <a:lnTo>
                    <a:pt x="2795" y="31749"/>
                  </a:lnTo>
                  <a:lnTo>
                    <a:pt x="3704" y="30874"/>
                  </a:lnTo>
                  <a:lnTo>
                    <a:pt x="4580" y="30032"/>
                  </a:lnTo>
                  <a:lnTo>
                    <a:pt x="6431" y="28382"/>
                  </a:lnTo>
                  <a:lnTo>
                    <a:pt x="8317" y="26632"/>
                  </a:lnTo>
                  <a:lnTo>
                    <a:pt x="10168" y="24847"/>
                  </a:lnTo>
                  <a:lnTo>
                    <a:pt x="11987" y="23063"/>
                  </a:lnTo>
                  <a:lnTo>
                    <a:pt x="13838" y="21278"/>
                  </a:lnTo>
                  <a:lnTo>
                    <a:pt x="15522" y="19662"/>
                  </a:lnTo>
                  <a:lnTo>
                    <a:pt x="16330" y="18888"/>
                  </a:lnTo>
                  <a:lnTo>
                    <a:pt x="17205" y="18114"/>
                  </a:lnTo>
                  <a:lnTo>
                    <a:pt x="17912" y="17541"/>
                  </a:lnTo>
                  <a:lnTo>
                    <a:pt x="18653" y="17003"/>
                  </a:lnTo>
                  <a:close/>
                  <a:moveTo>
                    <a:pt x="8115" y="0"/>
                  </a:moveTo>
                  <a:lnTo>
                    <a:pt x="4479" y="2929"/>
                  </a:lnTo>
                  <a:lnTo>
                    <a:pt x="3940" y="3401"/>
                  </a:lnTo>
                  <a:lnTo>
                    <a:pt x="3401" y="3872"/>
                  </a:lnTo>
                  <a:lnTo>
                    <a:pt x="2930" y="4377"/>
                  </a:lnTo>
                  <a:lnTo>
                    <a:pt x="2458" y="4882"/>
                  </a:lnTo>
                  <a:lnTo>
                    <a:pt x="1886" y="5555"/>
                  </a:lnTo>
                  <a:lnTo>
                    <a:pt x="1314" y="6195"/>
                  </a:lnTo>
                  <a:lnTo>
                    <a:pt x="1011" y="6532"/>
                  </a:lnTo>
                  <a:lnTo>
                    <a:pt x="708" y="6801"/>
                  </a:lnTo>
                  <a:lnTo>
                    <a:pt x="371" y="7071"/>
                  </a:lnTo>
                  <a:lnTo>
                    <a:pt x="1" y="7340"/>
                  </a:lnTo>
                  <a:lnTo>
                    <a:pt x="1" y="7609"/>
                  </a:lnTo>
                  <a:lnTo>
                    <a:pt x="102" y="7542"/>
                  </a:lnTo>
                  <a:lnTo>
                    <a:pt x="236" y="7744"/>
                  </a:lnTo>
                  <a:lnTo>
                    <a:pt x="371" y="7879"/>
                  </a:lnTo>
                  <a:lnTo>
                    <a:pt x="708" y="8182"/>
                  </a:lnTo>
                  <a:lnTo>
                    <a:pt x="1078" y="8518"/>
                  </a:lnTo>
                  <a:lnTo>
                    <a:pt x="1415" y="8889"/>
                  </a:lnTo>
                  <a:lnTo>
                    <a:pt x="1718" y="9259"/>
                  </a:lnTo>
                  <a:lnTo>
                    <a:pt x="2021" y="9629"/>
                  </a:lnTo>
                  <a:lnTo>
                    <a:pt x="3267" y="11245"/>
                  </a:lnTo>
                  <a:lnTo>
                    <a:pt x="3906" y="12020"/>
                  </a:lnTo>
                  <a:lnTo>
                    <a:pt x="4243" y="12424"/>
                  </a:lnTo>
                  <a:lnTo>
                    <a:pt x="4613" y="12760"/>
                  </a:lnTo>
                  <a:lnTo>
                    <a:pt x="5017" y="13164"/>
                  </a:lnTo>
                  <a:lnTo>
                    <a:pt x="5388" y="13568"/>
                  </a:lnTo>
                  <a:lnTo>
                    <a:pt x="6061" y="14444"/>
                  </a:lnTo>
                  <a:lnTo>
                    <a:pt x="6364" y="14814"/>
                  </a:lnTo>
                  <a:lnTo>
                    <a:pt x="6701" y="15185"/>
                  </a:lnTo>
                  <a:lnTo>
                    <a:pt x="7374" y="15858"/>
                  </a:lnTo>
                  <a:lnTo>
                    <a:pt x="8014" y="16632"/>
                  </a:lnTo>
                  <a:lnTo>
                    <a:pt x="8687" y="17373"/>
                  </a:lnTo>
                  <a:lnTo>
                    <a:pt x="9024" y="17777"/>
                  </a:lnTo>
                  <a:lnTo>
                    <a:pt x="9360" y="18114"/>
                  </a:lnTo>
                  <a:lnTo>
                    <a:pt x="9731" y="18417"/>
                  </a:lnTo>
                  <a:lnTo>
                    <a:pt x="10168" y="18686"/>
                  </a:lnTo>
                  <a:lnTo>
                    <a:pt x="9125" y="19696"/>
                  </a:lnTo>
                  <a:lnTo>
                    <a:pt x="9024" y="19696"/>
                  </a:lnTo>
                  <a:lnTo>
                    <a:pt x="8990" y="19730"/>
                  </a:lnTo>
                  <a:lnTo>
                    <a:pt x="8990" y="19797"/>
                  </a:lnTo>
                  <a:lnTo>
                    <a:pt x="8956" y="19831"/>
                  </a:lnTo>
                  <a:lnTo>
                    <a:pt x="8956" y="19864"/>
                  </a:lnTo>
                  <a:lnTo>
                    <a:pt x="8047" y="20740"/>
                  </a:lnTo>
                  <a:lnTo>
                    <a:pt x="7105" y="21581"/>
                  </a:lnTo>
                  <a:lnTo>
                    <a:pt x="5219" y="23231"/>
                  </a:lnTo>
                  <a:lnTo>
                    <a:pt x="5186" y="23097"/>
                  </a:lnTo>
                  <a:lnTo>
                    <a:pt x="5118" y="23029"/>
                  </a:lnTo>
                  <a:lnTo>
                    <a:pt x="5051" y="23029"/>
                  </a:lnTo>
                  <a:lnTo>
                    <a:pt x="4950" y="23063"/>
                  </a:lnTo>
                  <a:lnTo>
                    <a:pt x="4950" y="23130"/>
                  </a:lnTo>
                  <a:lnTo>
                    <a:pt x="4950" y="23501"/>
                  </a:lnTo>
                  <a:lnTo>
                    <a:pt x="4681" y="23736"/>
                  </a:lnTo>
                  <a:lnTo>
                    <a:pt x="4647" y="23669"/>
                  </a:lnTo>
                  <a:lnTo>
                    <a:pt x="4613" y="23635"/>
                  </a:lnTo>
                  <a:lnTo>
                    <a:pt x="4580" y="23602"/>
                  </a:lnTo>
                  <a:lnTo>
                    <a:pt x="4479" y="23602"/>
                  </a:lnTo>
                  <a:lnTo>
                    <a:pt x="3772" y="22928"/>
                  </a:lnTo>
                  <a:lnTo>
                    <a:pt x="3065" y="22255"/>
                  </a:lnTo>
                  <a:lnTo>
                    <a:pt x="1718" y="20841"/>
                  </a:lnTo>
                  <a:lnTo>
                    <a:pt x="68" y="19191"/>
                  </a:lnTo>
                  <a:lnTo>
                    <a:pt x="1" y="19090"/>
                  </a:lnTo>
                  <a:lnTo>
                    <a:pt x="1" y="19393"/>
                  </a:lnTo>
                  <a:lnTo>
                    <a:pt x="135" y="19528"/>
                  </a:lnTo>
                  <a:lnTo>
                    <a:pt x="1751" y="21211"/>
                  </a:lnTo>
                  <a:lnTo>
                    <a:pt x="3031" y="22558"/>
                  </a:lnTo>
                  <a:lnTo>
                    <a:pt x="3704" y="23231"/>
                  </a:lnTo>
                  <a:lnTo>
                    <a:pt x="4411" y="23871"/>
                  </a:lnTo>
                  <a:lnTo>
                    <a:pt x="4378" y="23972"/>
                  </a:lnTo>
                  <a:lnTo>
                    <a:pt x="4108" y="24241"/>
                  </a:lnTo>
                  <a:lnTo>
                    <a:pt x="4075" y="24140"/>
                  </a:lnTo>
                  <a:lnTo>
                    <a:pt x="4041" y="24073"/>
                  </a:lnTo>
                  <a:lnTo>
                    <a:pt x="3940" y="24073"/>
                  </a:lnTo>
                  <a:lnTo>
                    <a:pt x="3873" y="24107"/>
                  </a:lnTo>
                  <a:lnTo>
                    <a:pt x="3839" y="24174"/>
                  </a:lnTo>
                  <a:lnTo>
                    <a:pt x="3839" y="24477"/>
                  </a:lnTo>
                  <a:lnTo>
                    <a:pt x="3401" y="24847"/>
                  </a:lnTo>
                  <a:lnTo>
                    <a:pt x="3401" y="24814"/>
                  </a:lnTo>
                  <a:lnTo>
                    <a:pt x="3334" y="24746"/>
                  </a:lnTo>
                  <a:lnTo>
                    <a:pt x="3267" y="24746"/>
                  </a:lnTo>
                  <a:lnTo>
                    <a:pt x="3199" y="24780"/>
                  </a:lnTo>
                  <a:lnTo>
                    <a:pt x="3166" y="24814"/>
                  </a:lnTo>
                  <a:lnTo>
                    <a:pt x="3166" y="24847"/>
                  </a:lnTo>
                  <a:lnTo>
                    <a:pt x="3166" y="25083"/>
                  </a:lnTo>
                  <a:lnTo>
                    <a:pt x="2997" y="25218"/>
                  </a:lnTo>
                  <a:lnTo>
                    <a:pt x="2997" y="25150"/>
                  </a:lnTo>
                  <a:lnTo>
                    <a:pt x="2930" y="25083"/>
                  </a:lnTo>
                  <a:lnTo>
                    <a:pt x="2863" y="25049"/>
                  </a:lnTo>
                  <a:lnTo>
                    <a:pt x="2795" y="25083"/>
                  </a:lnTo>
                  <a:lnTo>
                    <a:pt x="2762" y="25150"/>
                  </a:lnTo>
                  <a:lnTo>
                    <a:pt x="2694" y="25521"/>
                  </a:lnTo>
                  <a:lnTo>
                    <a:pt x="2256" y="25925"/>
                  </a:lnTo>
                  <a:lnTo>
                    <a:pt x="2256" y="25857"/>
                  </a:lnTo>
                  <a:lnTo>
                    <a:pt x="2223" y="25824"/>
                  </a:lnTo>
                  <a:lnTo>
                    <a:pt x="2189" y="25790"/>
                  </a:lnTo>
                  <a:lnTo>
                    <a:pt x="2122" y="25790"/>
                  </a:lnTo>
                  <a:lnTo>
                    <a:pt x="2054" y="25824"/>
                  </a:lnTo>
                  <a:lnTo>
                    <a:pt x="2021" y="25891"/>
                  </a:lnTo>
                  <a:lnTo>
                    <a:pt x="2021" y="26160"/>
                  </a:lnTo>
                  <a:lnTo>
                    <a:pt x="1617" y="26564"/>
                  </a:lnTo>
                  <a:lnTo>
                    <a:pt x="1549" y="26531"/>
                  </a:lnTo>
                  <a:lnTo>
                    <a:pt x="1482" y="26531"/>
                  </a:lnTo>
                  <a:lnTo>
                    <a:pt x="1415" y="26564"/>
                  </a:lnTo>
                  <a:lnTo>
                    <a:pt x="1381" y="26632"/>
                  </a:lnTo>
                  <a:lnTo>
                    <a:pt x="1381" y="26766"/>
                  </a:lnTo>
                  <a:lnTo>
                    <a:pt x="1011" y="27170"/>
                  </a:lnTo>
                  <a:lnTo>
                    <a:pt x="977" y="27103"/>
                  </a:lnTo>
                  <a:lnTo>
                    <a:pt x="943" y="27036"/>
                  </a:lnTo>
                  <a:lnTo>
                    <a:pt x="876" y="27036"/>
                  </a:lnTo>
                  <a:lnTo>
                    <a:pt x="809" y="27069"/>
                  </a:lnTo>
                  <a:lnTo>
                    <a:pt x="775" y="27137"/>
                  </a:lnTo>
                  <a:lnTo>
                    <a:pt x="708" y="27507"/>
                  </a:lnTo>
                  <a:lnTo>
                    <a:pt x="640" y="27574"/>
                  </a:lnTo>
                  <a:lnTo>
                    <a:pt x="607" y="27541"/>
                  </a:lnTo>
                  <a:lnTo>
                    <a:pt x="607" y="27507"/>
                  </a:lnTo>
                  <a:lnTo>
                    <a:pt x="506" y="27473"/>
                  </a:lnTo>
                  <a:lnTo>
                    <a:pt x="438" y="27507"/>
                  </a:lnTo>
                  <a:lnTo>
                    <a:pt x="405" y="27541"/>
                  </a:lnTo>
                  <a:lnTo>
                    <a:pt x="405" y="27574"/>
                  </a:lnTo>
                  <a:lnTo>
                    <a:pt x="405" y="27844"/>
                  </a:lnTo>
                  <a:lnTo>
                    <a:pt x="102" y="28214"/>
                  </a:lnTo>
                  <a:lnTo>
                    <a:pt x="34" y="28214"/>
                  </a:lnTo>
                  <a:lnTo>
                    <a:pt x="1" y="28281"/>
                  </a:lnTo>
                  <a:lnTo>
                    <a:pt x="1" y="29527"/>
                  </a:lnTo>
                  <a:lnTo>
                    <a:pt x="34" y="29897"/>
                  </a:lnTo>
                  <a:lnTo>
                    <a:pt x="68" y="29965"/>
                  </a:lnTo>
                  <a:lnTo>
                    <a:pt x="135" y="29998"/>
                  </a:lnTo>
                  <a:lnTo>
                    <a:pt x="371" y="29998"/>
                  </a:lnTo>
                  <a:lnTo>
                    <a:pt x="438" y="29965"/>
                  </a:lnTo>
                  <a:lnTo>
                    <a:pt x="472" y="29897"/>
                  </a:lnTo>
                  <a:lnTo>
                    <a:pt x="573" y="29258"/>
                  </a:lnTo>
                  <a:lnTo>
                    <a:pt x="674" y="29763"/>
                  </a:lnTo>
                  <a:lnTo>
                    <a:pt x="708" y="29830"/>
                  </a:lnTo>
                  <a:lnTo>
                    <a:pt x="775" y="29830"/>
                  </a:lnTo>
                  <a:lnTo>
                    <a:pt x="405" y="30200"/>
                  </a:lnTo>
                  <a:lnTo>
                    <a:pt x="1" y="30537"/>
                  </a:lnTo>
                  <a:lnTo>
                    <a:pt x="1" y="30806"/>
                  </a:lnTo>
                  <a:lnTo>
                    <a:pt x="573" y="30369"/>
                  </a:lnTo>
                  <a:lnTo>
                    <a:pt x="1112" y="29864"/>
                  </a:lnTo>
                  <a:lnTo>
                    <a:pt x="1617" y="29325"/>
                  </a:lnTo>
                  <a:lnTo>
                    <a:pt x="2088" y="28786"/>
                  </a:lnTo>
                  <a:lnTo>
                    <a:pt x="3031" y="27675"/>
                  </a:lnTo>
                  <a:lnTo>
                    <a:pt x="3974" y="26564"/>
                  </a:lnTo>
                  <a:lnTo>
                    <a:pt x="4647" y="25857"/>
                  </a:lnTo>
                  <a:lnTo>
                    <a:pt x="5354" y="25184"/>
                  </a:lnTo>
                  <a:lnTo>
                    <a:pt x="5792" y="25723"/>
                  </a:lnTo>
                  <a:lnTo>
                    <a:pt x="6263" y="26228"/>
                  </a:lnTo>
                  <a:lnTo>
                    <a:pt x="6768" y="26699"/>
                  </a:lnTo>
                  <a:lnTo>
                    <a:pt x="7273" y="27204"/>
                  </a:lnTo>
                  <a:lnTo>
                    <a:pt x="7307" y="27204"/>
                  </a:lnTo>
                  <a:lnTo>
                    <a:pt x="6196" y="28214"/>
                  </a:lnTo>
                  <a:lnTo>
                    <a:pt x="5118" y="29224"/>
                  </a:lnTo>
                  <a:lnTo>
                    <a:pt x="4243" y="29998"/>
                  </a:lnTo>
                  <a:lnTo>
                    <a:pt x="3435" y="30806"/>
                  </a:lnTo>
                  <a:lnTo>
                    <a:pt x="2627" y="31615"/>
                  </a:lnTo>
                  <a:lnTo>
                    <a:pt x="1785" y="32389"/>
                  </a:lnTo>
                  <a:lnTo>
                    <a:pt x="1448" y="32658"/>
                  </a:lnTo>
                  <a:lnTo>
                    <a:pt x="1112" y="32894"/>
                  </a:lnTo>
                  <a:lnTo>
                    <a:pt x="371" y="33264"/>
                  </a:lnTo>
                  <a:lnTo>
                    <a:pt x="169" y="33365"/>
                  </a:lnTo>
                  <a:lnTo>
                    <a:pt x="1" y="33500"/>
                  </a:lnTo>
                  <a:lnTo>
                    <a:pt x="1" y="33668"/>
                  </a:lnTo>
                  <a:lnTo>
                    <a:pt x="169" y="33668"/>
                  </a:lnTo>
                  <a:lnTo>
                    <a:pt x="472" y="33466"/>
                  </a:lnTo>
                  <a:lnTo>
                    <a:pt x="775" y="33332"/>
                  </a:lnTo>
                  <a:lnTo>
                    <a:pt x="1347" y="33062"/>
                  </a:lnTo>
                  <a:lnTo>
                    <a:pt x="1347" y="33062"/>
                  </a:lnTo>
                  <a:lnTo>
                    <a:pt x="1078" y="33332"/>
                  </a:lnTo>
                  <a:lnTo>
                    <a:pt x="910" y="33500"/>
                  </a:lnTo>
                  <a:lnTo>
                    <a:pt x="809" y="33668"/>
                  </a:lnTo>
                  <a:lnTo>
                    <a:pt x="910" y="33668"/>
                  </a:lnTo>
                  <a:lnTo>
                    <a:pt x="1078" y="33466"/>
                  </a:lnTo>
                  <a:lnTo>
                    <a:pt x="1280" y="33264"/>
                  </a:lnTo>
                  <a:lnTo>
                    <a:pt x="1482" y="33096"/>
                  </a:lnTo>
                  <a:lnTo>
                    <a:pt x="1718" y="32928"/>
                  </a:lnTo>
                  <a:lnTo>
                    <a:pt x="2189" y="32625"/>
                  </a:lnTo>
                  <a:lnTo>
                    <a:pt x="2627" y="32322"/>
                  </a:lnTo>
                  <a:lnTo>
                    <a:pt x="3199" y="31850"/>
                  </a:lnTo>
                  <a:lnTo>
                    <a:pt x="3738" y="31345"/>
                  </a:lnTo>
                  <a:lnTo>
                    <a:pt x="4277" y="30806"/>
                  </a:lnTo>
                  <a:lnTo>
                    <a:pt x="4815" y="30301"/>
                  </a:lnTo>
                  <a:lnTo>
                    <a:pt x="5926" y="29291"/>
                  </a:lnTo>
                  <a:lnTo>
                    <a:pt x="6499" y="28786"/>
                  </a:lnTo>
                  <a:lnTo>
                    <a:pt x="7037" y="28248"/>
                  </a:lnTo>
                  <a:lnTo>
                    <a:pt x="8115" y="27170"/>
                  </a:lnTo>
                  <a:lnTo>
                    <a:pt x="9192" y="26093"/>
                  </a:lnTo>
                  <a:lnTo>
                    <a:pt x="9764" y="25588"/>
                  </a:lnTo>
                  <a:lnTo>
                    <a:pt x="10337" y="25049"/>
                  </a:lnTo>
                  <a:lnTo>
                    <a:pt x="11482" y="24039"/>
                  </a:lnTo>
                  <a:lnTo>
                    <a:pt x="12660" y="22962"/>
                  </a:lnTo>
                  <a:lnTo>
                    <a:pt x="13805" y="21884"/>
                  </a:lnTo>
                  <a:lnTo>
                    <a:pt x="16027" y="19662"/>
                  </a:lnTo>
                  <a:lnTo>
                    <a:pt x="18249" y="17440"/>
                  </a:lnTo>
                  <a:lnTo>
                    <a:pt x="18855" y="16902"/>
                  </a:lnTo>
                  <a:lnTo>
                    <a:pt x="19495" y="16363"/>
                  </a:lnTo>
                  <a:lnTo>
                    <a:pt x="19225" y="16801"/>
                  </a:lnTo>
                  <a:lnTo>
                    <a:pt x="18821" y="17306"/>
                  </a:lnTo>
                  <a:lnTo>
                    <a:pt x="18350" y="17811"/>
                  </a:lnTo>
                  <a:lnTo>
                    <a:pt x="18148" y="17979"/>
                  </a:lnTo>
                  <a:lnTo>
                    <a:pt x="17912" y="18147"/>
                  </a:lnTo>
                  <a:lnTo>
                    <a:pt x="17474" y="18450"/>
                  </a:lnTo>
                  <a:lnTo>
                    <a:pt x="17676" y="18383"/>
                  </a:lnTo>
                  <a:lnTo>
                    <a:pt x="17912" y="18282"/>
                  </a:lnTo>
                  <a:lnTo>
                    <a:pt x="18282" y="17979"/>
                  </a:lnTo>
                  <a:lnTo>
                    <a:pt x="18484" y="17777"/>
                  </a:lnTo>
                  <a:lnTo>
                    <a:pt x="18720" y="17541"/>
                  </a:lnTo>
                  <a:lnTo>
                    <a:pt x="19091" y="17070"/>
                  </a:lnTo>
                  <a:lnTo>
                    <a:pt x="19427" y="16599"/>
                  </a:lnTo>
                  <a:lnTo>
                    <a:pt x="19730" y="16161"/>
                  </a:lnTo>
                  <a:lnTo>
                    <a:pt x="20067" y="15858"/>
                  </a:lnTo>
                  <a:lnTo>
                    <a:pt x="20370" y="15521"/>
                  </a:lnTo>
                  <a:lnTo>
                    <a:pt x="20639" y="15185"/>
                  </a:lnTo>
                  <a:lnTo>
                    <a:pt x="20875" y="14814"/>
                  </a:lnTo>
                  <a:lnTo>
                    <a:pt x="20740" y="15151"/>
                  </a:lnTo>
                  <a:lnTo>
                    <a:pt x="20471" y="15656"/>
                  </a:lnTo>
                  <a:lnTo>
                    <a:pt x="20168" y="16127"/>
                  </a:lnTo>
                  <a:lnTo>
                    <a:pt x="19730" y="16700"/>
                  </a:lnTo>
                  <a:lnTo>
                    <a:pt x="19225" y="17205"/>
                  </a:lnTo>
                  <a:lnTo>
                    <a:pt x="18720" y="17676"/>
                  </a:lnTo>
                  <a:lnTo>
                    <a:pt x="18181" y="18147"/>
                  </a:lnTo>
                  <a:lnTo>
                    <a:pt x="17104" y="19056"/>
                  </a:lnTo>
                  <a:lnTo>
                    <a:pt x="15993" y="19999"/>
                  </a:lnTo>
                  <a:lnTo>
                    <a:pt x="15421" y="20504"/>
                  </a:lnTo>
                  <a:lnTo>
                    <a:pt x="14882" y="21043"/>
                  </a:lnTo>
                  <a:lnTo>
                    <a:pt x="13771" y="22120"/>
                  </a:lnTo>
                  <a:lnTo>
                    <a:pt x="12593" y="23198"/>
                  </a:lnTo>
                  <a:lnTo>
                    <a:pt x="11414" y="24275"/>
                  </a:lnTo>
                  <a:lnTo>
                    <a:pt x="10236" y="25352"/>
                  </a:lnTo>
                  <a:lnTo>
                    <a:pt x="9057" y="26430"/>
                  </a:lnTo>
                  <a:lnTo>
                    <a:pt x="6802" y="28618"/>
                  </a:lnTo>
                  <a:lnTo>
                    <a:pt x="5623" y="29662"/>
                  </a:lnTo>
                  <a:lnTo>
                    <a:pt x="4445" y="30705"/>
                  </a:lnTo>
                  <a:lnTo>
                    <a:pt x="3637" y="31480"/>
                  </a:lnTo>
                  <a:lnTo>
                    <a:pt x="2829" y="32254"/>
                  </a:lnTo>
                  <a:lnTo>
                    <a:pt x="2526" y="32625"/>
                  </a:lnTo>
                  <a:lnTo>
                    <a:pt x="2189" y="32961"/>
                  </a:lnTo>
                  <a:lnTo>
                    <a:pt x="1886" y="33332"/>
                  </a:lnTo>
                  <a:lnTo>
                    <a:pt x="1549" y="33668"/>
                  </a:lnTo>
                  <a:lnTo>
                    <a:pt x="1650" y="33668"/>
                  </a:lnTo>
                  <a:lnTo>
                    <a:pt x="2021" y="33298"/>
                  </a:lnTo>
                  <a:lnTo>
                    <a:pt x="2357" y="32894"/>
                  </a:lnTo>
                  <a:lnTo>
                    <a:pt x="2863" y="32355"/>
                  </a:lnTo>
                  <a:lnTo>
                    <a:pt x="3401" y="31817"/>
                  </a:lnTo>
                  <a:lnTo>
                    <a:pt x="4344" y="30908"/>
                  </a:lnTo>
                  <a:lnTo>
                    <a:pt x="5354" y="30032"/>
                  </a:lnTo>
                  <a:lnTo>
                    <a:pt x="4748" y="30604"/>
                  </a:lnTo>
                  <a:lnTo>
                    <a:pt x="4007" y="31345"/>
                  </a:lnTo>
                  <a:lnTo>
                    <a:pt x="3300" y="32086"/>
                  </a:lnTo>
                  <a:lnTo>
                    <a:pt x="2593" y="32860"/>
                  </a:lnTo>
                  <a:lnTo>
                    <a:pt x="1920" y="33668"/>
                  </a:lnTo>
                  <a:lnTo>
                    <a:pt x="1987" y="33668"/>
                  </a:lnTo>
                  <a:lnTo>
                    <a:pt x="4075" y="31480"/>
                  </a:lnTo>
                  <a:lnTo>
                    <a:pt x="5118" y="30402"/>
                  </a:lnTo>
                  <a:lnTo>
                    <a:pt x="6196" y="29359"/>
                  </a:lnTo>
                  <a:lnTo>
                    <a:pt x="7340" y="28281"/>
                  </a:lnTo>
                  <a:lnTo>
                    <a:pt x="8519" y="27238"/>
                  </a:lnTo>
                  <a:lnTo>
                    <a:pt x="9697" y="26194"/>
                  </a:lnTo>
                  <a:lnTo>
                    <a:pt x="10876" y="25184"/>
                  </a:lnTo>
                  <a:lnTo>
                    <a:pt x="11482" y="24679"/>
                  </a:lnTo>
                  <a:lnTo>
                    <a:pt x="12054" y="24174"/>
                  </a:lnTo>
                  <a:lnTo>
                    <a:pt x="13165" y="23097"/>
                  </a:lnTo>
                  <a:lnTo>
                    <a:pt x="14276" y="22053"/>
                  </a:lnTo>
                  <a:lnTo>
                    <a:pt x="15421" y="20975"/>
                  </a:lnTo>
                  <a:lnTo>
                    <a:pt x="17643" y="19056"/>
                  </a:lnTo>
                  <a:lnTo>
                    <a:pt x="18720" y="18080"/>
                  </a:lnTo>
                  <a:lnTo>
                    <a:pt x="19259" y="17575"/>
                  </a:lnTo>
                  <a:lnTo>
                    <a:pt x="19764" y="17036"/>
                  </a:lnTo>
                  <a:lnTo>
                    <a:pt x="20067" y="16666"/>
                  </a:lnTo>
                  <a:lnTo>
                    <a:pt x="20370" y="16296"/>
                  </a:lnTo>
                  <a:lnTo>
                    <a:pt x="20673" y="15858"/>
                  </a:lnTo>
                  <a:lnTo>
                    <a:pt x="20909" y="15420"/>
                  </a:lnTo>
                  <a:lnTo>
                    <a:pt x="21010" y="15185"/>
                  </a:lnTo>
                  <a:lnTo>
                    <a:pt x="21111" y="14949"/>
                  </a:lnTo>
                  <a:lnTo>
                    <a:pt x="21178" y="14713"/>
                  </a:lnTo>
                  <a:lnTo>
                    <a:pt x="21212" y="14444"/>
                  </a:lnTo>
                  <a:lnTo>
                    <a:pt x="21212" y="14208"/>
                  </a:lnTo>
                  <a:lnTo>
                    <a:pt x="21178" y="13972"/>
                  </a:lnTo>
                  <a:lnTo>
                    <a:pt x="21111" y="13737"/>
                  </a:lnTo>
                  <a:lnTo>
                    <a:pt x="21010" y="13501"/>
                  </a:lnTo>
                  <a:lnTo>
                    <a:pt x="20976" y="13467"/>
                  </a:lnTo>
                  <a:lnTo>
                    <a:pt x="20942" y="13467"/>
                  </a:lnTo>
                  <a:lnTo>
                    <a:pt x="20808" y="13097"/>
                  </a:lnTo>
                  <a:lnTo>
                    <a:pt x="20606" y="12794"/>
                  </a:lnTo>
                  <a:lnTo>
                    <a:pt x="20336" y="12491"/>
                  </a:lnTo>
                  <a:lnTo>
                    <a:pt x="20033" y="12255"/>
                  </a:lnTo>
                  <a:lnTo>
                    <a:pt x="20067" y="12188"/>
                  </a:lnTo>
                  <a:lnTo>
                    <a:pt x="20067" y="12121"/>
                  </a:lnTo>
                  <a:lnTo>
                    <a:pt x="20067" y="12087"/>
                  </a:lnTo>
                  <a:lnTo>
                    <a:pt x="20101" y="12020"/>
                  </a:lnTo>
                  <a:lnTo>
                    <a:pt x="20101" y="11952"/>
                  </a:lnTo>
                  <a:lnTo>
                    <a:pt x="20033" y="11885"/>
                  </a:lnTo>
                  <a:lnTo>
                    <a:pt x="19966" y="11919"/>
                  </a:lnTo>
                  <a:lnTo>
                    <a:pt x="19730" y="11515"/>
                  </a:lnTo>
                  <a:lnTo>
                    <a:pt x="19461" y="11178"/>
                  </a:lnTo>
                  <a:lnTo>
                    <a:pt x="19326" y="11077"/>
                  </a:lnTo>
                  <a:lnTo>
                    <a:pt x="19192" y="10976"/>
                  </a:lnTo>
                  <a:lnTo>
                    <a:pt x="18990" y="10909"/>
                  </a:lnTo>
                  <a:lnTo>
                    <a:pt x="18821" y="10875"/>
                  </a:lnTo>
                  <a:lnTo>
                    <a:pt x="18720" y="10875"/>
                  </a:lnTo>
                  <a:lnTo>
                    <a:pt x="18585" y="10942"/>
                  </a:lnTo>
                  <a:lnTo>
                    <a:pt x="18585" y="10976"/>
                  </a:lnTo>
                  <a:lnTo>
                    <a:pt x="17340" y="9528"/>
                  </a:lnTo>
                  <a:lnTo>
                    <a:pt x="16094" y="8114"/>
                  </a:lnTo>
                  <a:lnTo>
                    <a:pt x="14781" y="6734"/>
                  </a:lnTo>
                  <a:lnTo>
                    <a:pt x="14141" y="6060"/>
                  </a:lnTo>
                  <a:lnTo>
                    <a:pt x="13434" y="5387"/>
                  </a:lnTo>
                  <a:lnTo>
                    <a:pt x="12795" y="4747"/>
                  </a:lnTo>
                  <a:lnTo>
                    <a:pt x="12155" y="4040"/>
                  </a:lnTo>
                  <a:lnTo>
                    <a:pt x="10943" y="2660"/>
                  </a:lnTo>
                  <a:lnTo>
                    <a:pt x="10337" y="1953"/>
                  </a:lnTo>
                  <a:lnTo>
                    <a:pt x="9697" y="1280"/>
                  </a:lnTo>
                  <a:lnTo>
                    <a:pt x="9024" y="606"/>
                  </a:lnTo>
                  <a:lnTo>
                    <a:pt x="8317" y="34"/>
                  </a:lnTo>
                  <a:lnTo>
                    <a:pt x="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82;p3"/>
            <p:cNvSpPr/>
            <p:nvPr/>
          </p:nvSpPr>
          <p:spPr>
            <a:xfrm>
              <a:off x="6854425" y="2395400"/>
              <a:ext cx="68200" cy="50525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83;p3"/>
            <p:cNvSpPr/>
            <p:nvPr/>
          </p:nvSpPr>
          <p:spPr>
            <a:xfrm>
              <a:off x="6345200" y="238125"/>
              <a:ext cx="810575" cy="563100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84;p3"/>
            <p:cNvSpPr/>
            <p:nvPr/>
          </p:nvSpPr>
          <p:spPr>
            <a:xfrm>
              <a:off x="6682725" y="2484625"/>
              <a:ext cx="60625" cy="52200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85;p3"/>
            <p:cNvSpPr/>
            <p:nvPr/>
          </p:nvSpPr>
          <p:spPr>
            <a:xfrm>
              <a:off x="6793825" y="2413075"/>
              <a:ext cx="61450" cy="47150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86;p3"/>
            <p:cNvSpPr/>
            <p:nvPr/>
          </p:nvSpPr>
          <p:spPr>
            <a:xfrm>
              <a:off x="5622175" y="2490500"/>
              <a:ext cx="21050" cy="17700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87;p3"/>
            <p:cNvSpPr/>
            <p:nvPr/>
          </p:nvSpPr>
          <p:spPr>
            <a:xfrm>
              <a:off x="5600275" y="24661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88;p3"/>
            <p:cNvSpPr/>
            <p:nvPr/>
          </p:nvSpPr>
          <p:spPr>
            <a:xfrm>
              <a:off x="5633950" y="23970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89;p3"/>
            <p:cNvSpPr/>
            <p:nvPr/>
          </p:nvSpPr>
          <p:spPr>
            <a:xfrm>
              <a:off x="5603650" y="2630225"/>
              <a:ext cx="19375" cy="16850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90;p3"/>
            <p:cNvSpPr/>
            <p:nvPr/>
          </p:nvSpPr>
          <p:spPr>
            <a:xfrm>
              <a:off x="5580075" y="26075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91;p3"/>
            <p:cNvSpPr/>
            <p:nvPr/>
          </p:nvSpPr>
          <p:spPr>
            <a:xfrm>
              <a:off x="5637325" y="2558675"/>
              <a:ext cx="14325" cy="2022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92;p3"/>
            <p:cNvSpPr/>
            <p:nvPr/>
          </p:nvSpPr>
          <p:spPr>
            <a:xfrm>
              <a:off x="5526225" y="25384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93;p3"/>
            <p:cNvSpPr/>
            <p:nvPr/>
          </p:nvSpPr>
          <p:spPr>
            <a:xfrm>
              <a:off x="552875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94;p3"/>
            <p:cNvSpPr/>
            <p:nvPr/>
          </p:nvSpPr>
          <p:spPr>
            <a:xfrm>
              <a:off x="554137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95;p3"/>
            <p:cNvSpPr/>
            <p:nvPr/>
          </p:nvSpPr>
          <p:spPr>
            <a:xfrm>
              <a:off x="5568300" y="2562050"/>
              <a:ext cx="20225" cy="1937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96;p3"/>
            <p:cNvSpPr/>
            <p:nvPr/>
          </p:nvSpPr>
          <p:spPr>
            <a:xfrm>
              <a:off x="5492550" y="2558675"/>
              <a:ext cx="25275" cy="24450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97;p3"/>
            <p:cNvSpPr/>
            <p:nvPr/>
          </p:nvSpPr>
          <p:spPr>
            <a:xfrm>
              <a:off x="556157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98;p3"/>
            <p:cNvSpPr/>
            <p:nvPr/>
          </p:nvSpPr>
          <p:spPr>
            <a:xfrm>
              <a:off x="5587650" y="2429900"/>
              <a:ext cx="11825" cy="18550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99;p3"/>
            <p:cNvSpPr/>
            <p:nvPr/>
          </p:nvSpPr>
          <p:spPr>
            <a:xfrm>
              <a:off x="5554825" y="2489675"/>
              <a:ext cx="16025" cy="1852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00;p3"/>
            <p:cNvSpPr/>
            <p:nvPr/>
          </p:nvSpPr>
          <p:spPr>
            <a:xfrm>
              <a:off x="5516125" y="2429900"/>
              <a:ext cx="14325" cy="18550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01;p3"/>
            <p:cNvSpPr/>
            <p:nvPr/>
          </p:nvSpPr>
          <p:spPr>
            <a:xfrm>
              <a:off x="550685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02;p3"/>
            <p:cNvSpPr/>
            <p:nvPr/>
          </p:nvSpPr>
          <p:spPr>
            <a:xfrm>
              <a:off x="561460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03;p3"/>
            <p:cNvSpPr/>
            <p:nvPr/>
          </p:nvSpPr>
          <p:spPr>
            <a:xfrm>
              <a:off x="5579250" y="2345725"/>
              <a:ext cx="69025" cy="47175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04;p3"/>
            <p:cNvSpPr/>
            <p:nvPr/>
          </p:nvSpPr>
          <p:spPr>
            <a:xfrm>
              <a:off x="5662575" y="2429900"/>
              <a:ext cx="11800" cy="2022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05;p3"/>
            <p:cNvSpPr/>
            <p:nvPr/>
          </p:nvSpPr>
          <p:spPr>
            <a:xfrm>
              <a:off x="5697925" y="2489675"/>
              <a:ext cx="5925" cy="17700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06;p3"/>
            <p:cNvSpPr/>
            <p:nvPr/>
          </p:nvSpPr>
          <p:spPr>
            <a:xfrm>
              <a:off x="5733275" y="2429050"/>
              <a:ext cx="16025" cy="17700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07;p3"/>
            <p:cNvSpPr/>
            <p:nvPr/>
          </p:nvSpPr>
          <p:spPr>
            <a:xfrm>
              <a:off x="5639000" y="23954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08;p3"/>
            <p:cNvSpPr/>
            <p:nvPr/>
          </p:nvSpPr>
          <p:spPr>
            <a:xfrm>
              <a:off x="5364600" y="2609175"/>
              <a:ext cx="7600" cy="60650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09;p3"/>
            <p:cNvSpPr/>
            <p:nvPr/>
          </p:nvSpPr>
          <p:spPr>
            <a:xfrm>
              <a:off x="5672675" y="24652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10;p3"/>
            <p:cNvSpPr/>
            <p:nvPr/>
          </p:nvSpPr>
          <p:spPr>
            <a:xfrm>
              <a:off x="5528750" y="262685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11;p3"/>
            <p:cNvSpPr/>
            <p:nvPr/>
          </p:nvSpPr>
          <p:spPr>
            <a:xfrm>
              <a:off x="5705500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12;p3"/>
            <p:cNvSpPr/>
            <p:nvPr/>
          </p:nvSpPr>
          <p:spPr>
            <a:xfrm>
              <a:off x="550855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13;p3"/>
            <p:cNvSpPr/>
            <p:nvPr/>
          </p:nvSpPr>
          <p:spPr>
            <a:xfrm>
              <a:off x="5436150" y="26066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14;p3"/>
            <p:cNvSpPr/>
            <p:nvPr/>
          </p:nvSpPr>
          <p:spPr>
            <a:xfrm>
              <a:off x="5461400" y="2627700"/>
              <a:ext cx="18550" cy="16850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15;p3"/>
            <p:cNvSpPr/>
            <p:nvPr/>
          </p:nvSpPr>
          <p:spPr>
            <a:xfrm>
              <a:off x="5727375" y="2678200"/>
              <a:ext cx="69900" cy="8450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16;p3"/>
            <p:cNvSpPr/>
            <p:nvPr/>
          </p:nvSpPr>
          <p:spPr>
            <a:xfrm>
              <a:off x="5886475" y="25384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17;p3"/>
            <p:cNvSpPr/>
            <p:nvPr/>
          </p:nvSpPr>
          <p:spPr>
            <a:xfrm>
              <a:off x="5470675" y="2536800"/>
              <a:ext cx="58100" cy="62300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18;p3"/>
            <p:cNvSpPr/>
            <p:nvPr/>
          </p:nvSpPr>
          <p:spPr>
            <a:xfrm>
              <a:off x="584942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19;p3"/>
            <p:cNvSpPr/>
            <p:nvPr/>
          </p:nvSpPr>
          <p:spPr>
            <a:xfrm>
              <a:off x="5777875" y="2393700"/>
              <a:ext cx="63150" cy="68225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20;p3"/>
            <p:cNvSpPr/>
            <p:nvPr/>
          </p:nvSpPr>
          <p:spPr>
            <a:xfrm>
              <a:off x="6053950" y="571425"/>
              <a:ext cx="7600" cy="11800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21;p3"/>
            <p:cNvSpPr/>
            <p:nvPr/>
          </p:nvSpPr>
          <p:spPr>
            <a:xfrm>
              <a:off x="5384800" y="24677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22;p3"/>
            <p:cNvSpPr/>
            <p:nvPr/>
          </p:nvSpPr>
          <p:spPr>
            <a:xfrm>
              <a:off x="5456350" y="24652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23;p3"/>
            <p:cNvSpPr/>
            <p:nvPr/>
          </p:nvSpPr>
          <p:spPr>
            <a:xfrm>
              <a:off x="5397425" y="25359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24;p3"/>
            <p:cNvSpPr/>
            <p:nvPr/>
          </p:nvSpPr>
          <p:spPr>
            <a:xfrm>
              <a:off x="5479075" y="2489675"/>
              <a:ext cx="21925" cy="17700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25;p3"/>
            <p:cNvSpPr/>
            <p:nvPr/>
          </p:nvSpPr>
          <p:spPr>
            <a:xfrm>
              <a:off x="5369650" y="26075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26;p3"/>
            <p:cNvSpPr/>
            <p:nvPr/>
          </p:nvSpPr>
          <p:spPr>
            <a:xfrm>
              <a:off x="5422675" y="2558675"/>
              <a:ext cx="18550" cy="26975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27;p3"/>
            <p:cNvSpPr/>
            <p:nvPr/>
          </p:nvSpPr>
          <p:spPr>
            <a:xfrm>
              <a:off x="548917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28;p3"/>
            <p:cNvSpPr/>
            <p:nvPr/>
          </p:nvSpPr>
          <p:spPr>
            <a:xfrm>
              <a:off x="5389025" y="2629375"/>
              <a:ext cx="16850" cy="16025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29;p3"/>
            <p:cNvSpPr/>
            <p:nvPr/>
          </p:nvSpPr>
          <p:spPr>
            <a:xfrm>
              <a:off x="5389850" y="24661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30;p3"/>
            <p:cNvSpPr/>
            <p:nvPr/>
          </p:nvSpPr>
          <p:spPr>
            <a:xfrm>
              <a:off x="5410900" y="2488825"/>
              <a:ext cx="14325" cy="21900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31;p3"/>
            <p:cNvSpPr/>
            <p:nvPr/>
          </p:nvSpPr>
          <p:spPr>
            <a:xfrm>
              <a:off x="5671000" y="2627700"/>
              <a:ext cx="23575" cy="21075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32;p3"/>
            <p:cNvSpPr/>
            <p:nvPr/>
          </p:nvSpPr>
          <p:spPr>
            <a:xfrm>
              <a:off x="5347775" y="2557000"/>
              <a:ext cx="19375" cy="26950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33;p3"/>
            <p:cNvSpPr/>
            <p:nvPr/>
          </p:nvSpPr>
          <p:spPr>
            <a:xfrm>
              <a:off x="5219825" y="26075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34;p3"/>
            <p:cNvSpPr/>
            <p:nvPr/>
          </p:nvSpPr>
          <p:spPr>
            <a:xfrm>
              <a:off x="5652475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35;p3"/>
            <p:cNvSpPr/>
            <p:nvPr/>
          </p:nvSpPr>
          <p:spPr>
            <a:xfrm>
              <a:off x="5326725" y="25351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36;p3"/>
            <p:cNvSpPr/>
            <p:nvPr/>
          </p:nvSpPr>
          <p:spPr>
            <a:xfrm>
              <a:off x="5244250" y="262770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37;p3"/>
            <p:cNvSpPr/>
            <p:nvPr/>
          </p:nvSpPr>
          <p:spPr>
            <a:xfrm>
              <a:off x="5057400" y="2606650"/>
              <a:ext cx="81650" cy="67375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38;p3"/>
            <p:cNvSpPr/>
            <p:nvPr/>
          </p:nvSpPr>
          <p:spPr>
            <a:xfrm>
              <a:off x="5058225" y="2535950"/>
              <a:ext cx="117025" cy="65675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39;p3"/>
            <p:cNvSpPr/>
            <p:nvPr/>
          </p:nvSpPr>
          <p:spPr>
            <a:xfrm>
              <a:off x="512892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40;p3"/>
            <p:cNvSpPr/>
            <p:nvPr/>
          </p:nvSpPr>
          <p:spPr>
            <a:xfrm>
              <a:off x="514830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41;p3"/>
            <p:cNvSpPr/>
            <p:nvPr/>
          </p:nvSpPr>
          <p:spPr>
            <a:xfrm>
              <a:off x="5199625" y="2678200"/>
              <a:ext cx="64000" cy="71575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42;p3"/>
            <p:cNvSpPr/>
            <p:nvPr/>
          </p:nvSpPr>
          <p:spPr>
            <a:xfrm>
              <a:off x="5724850" y="2609175"/>
              <a:ext cx="7600" cy="60650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43;p3"/>
            <p:cNvSpPr/>
            <p:nvPr/>
          </p:nvSpPr>
          <p:spPr>
            <a:xfrm>
              <a:off x="5806500" y="2684100"/>
              <a:ext cx="7600" cy="68200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44;p3"/>
            <p:cNvSpPr/>
            <p:nvPr/>
          </p:nvSpPr>
          <p:spPr>
            <a:xfrm>
              <a:off x="5912550" y="2723650"/>
              <a:ext cx="11825" cy="17700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45;p3"/>
            <p:cNvSpPr/>
            <p:nvPr/>
          </p:nvSpPr>
          <p:spPr>
            <a:xfrm>
              <a:off x="5888150" y="2710200"/>
              <a:ext cx="64825" cy="43775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46;p3"/>
            <p:cNvSpPr/>
            <p:nvPr/>
          </p:nvSpPr>
          <p:spPr>
            <a:xfrm>
              <a:off x="5950425" y="2345725"/>
              <a:ext cx="69050" cy="47175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47;p3"/>
            <p:cNvSpPr/>
            <p:nvPr/>
          </p:nvSpPr>
          <p:spPr>
            <a:xfrm>
              <a:off x="5710550" y="2559525"/>
              <a:ext cx="21075" cy="22750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48;p3"/>
            <p:cNvSpPr/>
            <p:nvPr/>
          </p:nvSpPr>
          <p:spPr>
            <a:xfrm>
              <a:off x="6010200" y="1881125"/>
              <a:ext cx="297150" cy="942725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49;p3"/>
            <p:cNvSpPr/>
            <p:nvPr/>
          </p:nvSpPr>
          <p:spPr>
            <a:xfrm>
              <a:off x="7092625" y="1473725"/>
              <a:ext cx="198650" cy="260950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50;p3"/>
            <p:cNvSpPr/>
            <p:nvPr/>
          </p:nvSpPr>
          <p:spPr>
            <a:xfrm>
              <a:off x="516850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51;p3"/>
            <p:cNvSpPr/>
            <p:nvPr/>
          </p:nvSpPr>
          <p:spPr>
            <a:xfrm>
              <a:off x="5686975" y="25351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52;p3"/>
            <p:cNvSpPr/>
            <p:nvPr/>
          </p:nvSpPr>
          <p:spPr>
            <a:xfrm>
              <a:off x="5796400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53;p3"/>
            <p:cNvSpPr/>
            <p:nvPr/>
          </p:nvSpPr>
          <p:spPr>
            <a:xfrm>
              <a:off x="5818275" y="2619275"/>
              <a:ext cx="16875" cy="16875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54;p3"/>
            <p:cNvSpPr/>
            <p:nvPr/>
          </p:nvSpPr>
          <p:spPr>
            <a:xfrm>
              <a:off x="528045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55;p3"/>
            <p:cNvSpPr/>
            <p:nvPr/>
          </p:nvSpPr>
          <p:spPr>
            <a:xfrm>
              <a:off x="5262775" y="2490500"/>
              <a:ext cx="24425" cy="17700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56;p3"/>
            <p:cNvSpPr/>
            <p:nvPr/>
          </p:nvSpPr>
          <p:spPr>
            <a:xfrm>
              <a:off x="5240050" y="2466100"/>
              <a:ext cx="63975" cy="61475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57;p3"/>
            <p:cNvSpPr/>
            <p:nvPr/>
          </p:nvSpPr>
          <p:spPr>
            <a:xfrm>
              <a:off x="5209725" y="2556150"/>
              <a:ext cx="15175" cy="23600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58;p3"/>
            <p:cNvSpPr/>
            <p:nvPr/>
          </p:nvSpPr>
          <p:spPr>
            <a:xfrm>
              <a:off x="525435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59;p3"/>
            <p:cNvSpPr/>
            <p:nvPr/>
          </p:nvSpPr>
          <p:spPr>
            <a:xfrm>
              <a:off x="5278750" y="2560375"/>
              <a:ext cx="16025" cy="21900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60;p3"/>
            <p:cNvSpPr/>
            <p:nvPr/>
          </p:nvSpPr>
          <p:spPr>
            <a:xfrm>
              <a:off x="518112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61;p3"/>
            <p:cNvSpPr/>
            <p:nvPr/>
          </p:nvSpPr>
          <p:spPr>
            <a:xfrm>
              <a:off x="5315800" y="2629375"/>
              <a:ext cx="20225" cy="19400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62;p3"/>
            <p:cNvSpPr/>
            <p:nvPr/>
          </p:nvSpPr>
          <p:spPr>
            <a:xfrm>
              <a:off x="5345250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63;p3"/>
            <p:cNvSpPr/>
            <p:nvPr/>
          </p:nvSpPr>
          <p:spPr>
            <a:xfrm>
              <a:off x="5417625" y="2393700"/>
              <a:ext cx="63175" cy="68225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64;p3"/>
            <p:cNvSpPr/>
            <p:nvPr/>
          </p:nvSpPr>
          <p:spPr>
            <a:xfrm>
              <a:off x="5292225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65;p3"/>
            <p:cNvSpPr/>
            <p:nvPr/>
          </p:nvSpPr>
          <p:spPr>
            <a:xfrm>
              <a:off x="5227400" y="2424000"/>
              <a:ext cx="19400" cy="22750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66;p3"/>
            <p:cNvSpPr/>
            <p:nvPr/>
          </p:nvSpPr>
          <p:spPr>
            <a:xfrm>
              <a:off x="5278750" y="23954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67;p3"/>
            <p:cNvSpPr/>
            <p:nvPr/>
          </p:nvSpPr>
          <p:spPr>
            <a:xfrm>
              <a:off x="5298950" y="2424000"/>
              <a:ext cx="18550" cy="26975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68;p3"/>
            <p:cNvSpPr/>
            <p:nvPr/>
          </p:nvSpPr>
          <p:spPr>
            <a:xfrm>
              <a:off x="5273700" y="23970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69;p3"/>
            <p:cNvSpPr/>
            <p:nvPr/>
          </p:nvSpPr>
          <p:spPr>
            <a:xfrm>
              <a:off x="5206375" y="2345725"/>
              <a:ext cx="69050" cy="47175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70;p3"/>
            <p:cNvSpPr/>
            <p:nvPr/>
          </p:nvSpPr>
          <p:spPr>
            <a:xfrm>
              <a:off x="5190375" y="2485450"/>
              <a:ext cx="20225" cy="26125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71;p3"/>
            <p:cNvSpPr/>
            <p:nvPr/>
          </p:nvSpPr>
          <p:spPr>
            <a:xfrm>
              <a:off x="5341875" y="2489675"/>
              <a:ext cx="14350" cy="4225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72;p3"/>
            <p:cNvSpPr/>
            <p:nvPr/>
          </p:nvSpPr>
          <p:spPr>
            <a:xfrm>
              <a:off x="5312425" y="24652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73;p3"/>
            <p:cNvSpPr/>
            <p:nvPr/>
          </p:nvSpPr>
          <p:spPr>
            <a:xfrm>
              <a:off x="5337675" y="2490500"/>
              <a:ext cx="16850" cy="2022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74;p3"/>
            <p:cNvSpPr/>
            <p:nvPr/>
          </p:nvSpPr>
          <p:spPr>
            <a:xfrm>
              <a:off x="5367125" y="2425700"/>
              <a:ext cx="20225" cy="22750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75;p3"/>
            <p:cNvSpPr/>
            <p:nvPr/>
          </p:nvSpPr>
          <p:spPr>
            <a:xfrm>
              <a:off x="5441200" y="2428225"/>
              <a:ext cx="18550" cy="24425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76;p3"/>
            <p:cNvSpPr/>
            <p:nvPr/>
          </p:nvSpPr>
          <p:spPr>
            <a:xfrm>
              <a:off x="5803125" y="2430750"/>
              <a:ext cx="16025" cy="1852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77;p3"/>
            <p:cNvSpPr/>
            <p:nvPr/>
          </p:nvSpPr>
          <p:spPr>
            <a:xfrm>
              <a:off x="5667625" y="536075"/>
              <a:ext cx="5925" cy="14325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78;p3"/>
            <p:cNvSpPr/>
            <p:nvPr/>
          </p:nvSpPr>
          <p:spPr>
            <a:xfrm>
              <a:off x="5676875" y="508300"/>
              <a:ext cx="8450" cy="16850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79;p3"/>
            <p:cNvSpPr/>
            <p:nvPr/>
          </p:nvSpPr>
          <p:spPr>
            <a:xfrm>
              <a:off x="5631425" y="266725"/>
              <a:ext cx="519350" cy="436025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80;p3"/>
            <p:cNvSpPr/>
            <p:nvPr/>
          </p:nvSpPr>
          <p:spPr>
            <a:xfrm>
              <a:off x="5685300" y="485575"/>
              <a:ext cx="7600" cy="13500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81;p3"/>
            <p:cNvSpPr/>
            <p:nvPr/>
          </p:nvSpPr>
          <p:spPr>
            <a:xfrm>
              <a:off x="5657525" y="557950"/>
              <a:ext cx="8450" cy="13500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82;p3"/>
            <p:cNvSpPr/>
            <p:nvPr/>
          </p:nvSpPr>
          <p:spPr>
            <a:xfrm>
              <a:off x="5754325" y="392150"/>
              <a:ext cx="18525" cy="7600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83;p3"/>
            <p:cNvSpPr/>
            <p:nvPr/>
          </p:nvSpPr>
          <p:spPr>
            <a:xfrm>
              <a:off x="5783775" y="400550"/>
              <a:ext cx="21075" cy="7600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84;p3"/>
            <p:cNvSpPr/>
            <p:nvPr/>
          </p:nvSpPr>
          <p:spPr>
            <a:xfrm>
              <a:off x="3921925" y="624450"/>
              <a:ext cx="579125" cy="264325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85;p3"/>
            <p:cNvSpPr/>
            <p:nvPr/>
          </p:nvSpPr>
          <p:spPr>
            <a:xfrm>
              <a:off x="5696250" y="439275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86;p3"/>
            <p:cNvSpPr/>
            <p:nvPr/>
          </p:nvSpPr>
          <p:spPr>
            <a:xfrm>
              <a:off x="5692875" y="462850"/>
              <a:ext cx="5925" cy="15175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87;p3"/>
            <p:cNvSpPr/>
            <p:nvPr/>
          </p:nvSpPr>
          <p:spPr>
            <a:xfrm>
              <a:off x="5702975" y="416550"/>
              <a:ext cx="8450" cy="16025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88;p3"/>
            <p:cNvSpPr/>
            <p:nvPr/>
          </p:nvSpPr>
          <p:spPr>
            <a:xfrm>
              <a:off x="4836025" y="1876900"/>
              <a:ext cx="1179250" cy="946950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89;p3"/>
            <p:cNvSpPr/>
            <p:nvPr/>
          </p:nvSpPr>
          <p:spPr>
            <a:xfrm>
              <a:off x="4860425" y="2687475"/>
              <a:ext cx="6775" cy="9275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90;p3"/>
            <p:cNvSpPr/>
            <p:nvPr/>
          </p:nvSpPr>
          <p:spPr>
            <a:xfrm>
              <a:off x="4403375" y="2435800"/>
              <a:ext cx="143975" cy="388050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91;p3"/>
            <p:cNvSpPr/>
            <p:nvPr/>
          </p:nvSpPr>
          <p:spPr>
            <a:xfrm>
              <a:off x="4422750" y="2442525"/>
              <a:ext cx="17700" cy="58100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92;p3"/>
            <p:cNvSpPr/>
            <p:nvPr/>
          </p:nvSpPr>
          <p:spPr>
            <a:xfrm>
              <a:off x="4109625" y="305450"/>
              <a:ext cx="213825" cy="201200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93;p3"/>
            <p:cNvSpPr/>
            <p:nvPr/>
          </p:nvSpPr>
          <p:spPr>
            <a:xfrm>
              <a:off x="4865475" y="2713550"/>
              <a:ext cx="16025" cy="51375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94;p3"/>
            <p:cNvSpPr/>
            <p:nvPr/>
          </p:nvSpPr>
          <p:spPr>
            <a:xfrm>
              <a:off x="5730750" y="386250"/>
              <a:ext cx="16850" cy="6750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95;p3"/>
            <p:cNvSpPr/>
            <p:nvPr/>
          </p:nvSpPr>
          <p:spPr>
            <a:xfrm>
              <a:off x="3855450" y="1483825"/>
              <a:ext cx="286200" cy="291250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96;p3"/>
            <p:cNvSpPr/>
            <p:nvPr/>
          </p:nvSpPr>
          <p:spPr>
            <a:xfrm>
              <a:off x="3843650" y="1362625"/>
              <a:ext cx="430150" cy="525250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97;p3"/>
            <p:cNvSpPr/>
            <p:nvPr/>
          </p:nvSpPr>
          <p:spPr>
            <a:xfrm>
              <a:off x="4094475" y="289450"/>
              <a:ext cx="529450" cy="5000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98;p3"/>
            <p:cNvSpPr/>
            <p:nvPr/>
          </p:nvSpPr>
          <p:spPr>
            <a:xfrm>
              <a:off x="3843650" y="1458575"/>
              <a:ext cx="404900" cy="344275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99;p3"/>
            <p:cNvSpPr/>
            <p:nvPr/>
          </p:nvSpPr>
          <p:spPr>
            <a:xfrm>
              <a:off x="6068275" y="525975"/>
              <a:ext cx="5925" cy="14325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00;p3"/>
            <p:cNvSpPr/>
            <p:nvPr/>
          </p:nvSpPr>
          <p:spPr>
            <a:xfrm>
              <a:off x="6084275" y="465375"/>
              <a:ext cx="6750" cy="15175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01;p3"/>
            <p:cNvSpPr/>
            <p:nvPr/>
          </p:nvSpPr>
          <p:spPr>
            <a:xfrm>
              <a:off x="6091850" y="445175"/>
              <a:ext cx="8425" cy="11800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02;p3"/>
            <p:cNvSpPr/>
            <p:nvPr/>
          </p:nvSpPr>
          <p:spPr>
            <a:xfrm>
              <a:off x="6069125" y="483900"/>
              <a:ext cx="16850" cy="5075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03;p3"/>
            <p:cNvSpPr/>
            <p:nvPr/>
          </p:nvSpPr>
          <p:spPr>
            <a:xfrm>
              <a:off x="6028700" y="468750"/>
              <a:ext cx="11825" cy="6750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04;p3"/>
            <p:cNvSpPr/>
            <p:nvPr/>
          </p:nvSpPr>
          <p:spPr>
            <a:xfrm>
              <a:off x="6047225" y="475475"/>
              <a:ext cx="15175" cy="5075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05;p3"/>
            <p:cNvSpPr/>
            <p:nvPr/>
          </p:nvSpPr>
          <p:spPr>
            <a:xfrm>
              <a:off x="6100250" y="405600"/>
              <a:ext cx="6775" cy="12650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06;p3"/>
            <p:cNvSpPr/>
            <p:nvPr/>
          </p:nvSpPr>
          <p:spPr>
            <a:xfrm>
              <a:off x="602450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07;p3"/>
            <p:cNvSpPr/>
            <p:nvPr/>
          </p:nvSpPr>
          <p:spPr>
            <a:xfrm>
              <a:off x="6060700" y="547850"/>
              <a:ext cx="7600" cy="14350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08;p3"/>
            <p:cNvSpPr/>
            <p:nvPr/>
          </p:nvSpPr>
          <p:spPr>
            <a:xfrm>
              <a:off x="6003450" y="462000"/>
              <a:ext cx="16025" cy="5075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09;p3"/>
            <p:cNvSpPr/>
            <p:nvPr/>
          </p:nvSpPr>
          <p:spPr>
            <a:xfrm>
              <a:off x="6096050" y="422450"/>
              <a:ext cx="8450" cy="15175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10;p3"/>
            <p:cNvSpPr/>
            <p:nvPr/>
          </p:nvSpPr>
          <p:spPr>
            <a:xfrm>
              <a:off x="5834275" y="413175"/>
              <a:ext cx="14325" cy="5075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11;p3"/>
            <p:cNvSpPr/>
            <p:nvPr/>
          </p:nvSpPr>
          <p:spPr>
            <a:xfrm>
              <a:off x="5728225" y="359325"/>
              <a:ext cx="4225" cy="14325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12;p3"/>
            <p:cNvSpPr/>
            <p:nvPr/>
          </p:nvSpPr>
          <p:spPr>
            <a:xfrm>
              <a:off x="5811550" y="405600"/>
              <a:ext cx="16025" cy="9300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13;p3"/>
            <p:cNvSpPr/>
            <p:nvPr/>
          </p:nvSpPr>
          <p:spPr>
            <a:xfrm>
              <a:off x="5731600" y="330700"/>
              <a:ext cx="8425" cy="22750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14;p3"/>
            <p:cNvSpPr/>
            <p:nvPr/>
          </p:nvSpPr>
          <p:spPr>
            <a:xfrm>
              <a:off x="5855325" y="419075"/>
              <a:ext cx="15175" cy="4225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15;p3"/>
            <p:cNvSpPr/>
            <p:nvPr/>
          </p:nvSpPr>
          <p:spPr>
            <a:xfrm>
              <a:off x="5740000" y="301250"/>
              <a:ext cx="10125" cy="17700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16;p3"/>
            <p:cNvSpPr/>
            <p:nvPr/>
          </p:nvSpPr>
          <p:spPr>
            <a:xfrm>
              <a:off x="5877200" y="424975"/>
              <a:ext cx="21075" cy="8425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17;p3"/>
            <p:cNvSpPr/>
            <p:nvPr/>
          </p:nvSpPr>
          <p:spPr>
            <a:xfrm>
              <a:off x="5951275" y="446025"/>
              <a:ext cx="15175" cy="6750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18;p3"/>
            <p:cNvSpPr/>
            <p:nvPr/>
          </p:nvSpPr>
          <p:spPr>
            <a:xfrm>
              <a:off x="5971475" y="452750"/>
              <a:ext cx="21900" cy="6750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19;p3"/>
            <p:cNvSpPr/>
            <p:nvPr/>
          </p:nvSpPr>
          <p:spPr>
            <a:xfrm>
              <a:off x="5927700" y="438425"/>
              <a:ext cx="17700" cy="6775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20;p3"/>
            <p:cNvSpPr/>
            <p:nvPr/>
          </p:nvSpPr>
          <p:spPr>
            <a:xfrm>
              <a:off x="5904150" y="430850"/>
              <a:ext cx="18525" cy="6775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21;p3"/>
            <p:cNvSpPr/>
            <p:nvPr/>
          </p:nvSpPr>
          <p:spPr>
            <a:xfrm>
              <a:off x="5057400" y="2393700"/>
              <a:ext cx="63150" cy="68225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22;p3"/>
            <p:cNvSpPr/>
            <p:nvPr/>
          </p:nvSpPr>
          <p:spPr>
            <a:xfrm>
              <a:off x="592182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23;p3"/>
            <p:cNvSpPr/>
            <p:nvPr/>
          </p:nvSpPr>
          <p:spPr>
            <a:xfrm>
              <a:off x="5876375" y="2346575"/>
              <a:ext cx="63975" cy="44625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24;p3"/>
            <p:cNvSpPr/>
            <p:nvPr/>
          </p:nvSpPr>
          <p:spPr>
            <a:xfrm>
              <a:off x="5960525" y="24661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25;p3"/>
            <p:cNvSpPr/>
            <p:nvPr/>
          </p:nvSpPr>
          <p:spPr>
            <a:xfrm>
              <a:off x="597485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26;p3"/>
            <p:cNvSpPr/>
            <p:nvPr/>
          </p:nvSpPr>
          <p:spPr>
            <a:xfrm>
              <a:off x="5803125" y="2348250"/>
              <a:ext cx="66525" cy="40425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27;p3"/>
            <p:cNvSpPr/>
            <p:nvPr/>
          </p:nvSpPr>
          <p:spPr>
            <a:xfrm>
              <a:off x="520132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28;p3"/>
            <p:cNvSpPr/>
            <p:nvPr/>
          </p:nvSpPr>
          <p:spPr>
            <a:xfrm>
              <a:off x="5355350" y="2348250"/>
              <a:ext cx="69050" cy="40425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29;p3"/>
            <p:cNvSpPr/>
            <p:nvPr/>
          </p:nvSpPr>
          <p:spPr>
            <a:xfrm>
              <a:off x="590162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30;p3"/>
            <p:cNvSpPr/>
            <p:nvPr/>
          </p:nvSpPr>
          <p:spPr>
            <a:xfrm>
              <a:off x="5658375" y="2346575"/>
              <a:ext cx="63975" cy="44625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31;p3"/>
            <p:cNvSpPr/>
            <p:nvPr/>
          </p:nvSpPr>
          <p:spPr>
            <a:xfrm>
              <a:off x="5430250" y="2348250"/>
              <a:ext cx="69050" cy="40425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32;p3"/>
            <p:cNvSpPr/>
            <p:nvPr/>
          </p:nvSpPr>
          <p:spPr>
            <a:xfrm>
              <a:off x="5132300" y="2346575"/>
              <a:ext cx="64000" cy="44625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33;p3"/>
            <p:cNvSpPr/>
            <p:nvPr/>
          </p:nvSpPr>
          <p:spPr>
            <a:xfrm>
              <a:off x="5729075" y="2348250"/>
              <a:ext cx="67350" cy="40425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34;p3"/>
            <p:cNvSpPr/>
            <p:nvPr/>
          </p:nvSpPr>
          <p:spPr>
            <a:xfrm>
              <a:off x="5750100" y="24661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35;p3"/>
            <p:cNvSpPr/>
            <p:nvPr/>
          </p:nvSpPr>
          <p:spPr>
            <a:xfrm>
              <a:off x="5766100" y="2489675"/>
              <a:ext cx="19375" cy="2022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36;p3"/>
            <p:cNvSpPr/>
            <p:nvPr/>
          </p:nvSpPr>
          <p:spPr>
            <a:xfrm>
              <a:off x="5729900" y="26075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37;p3"/>
            <p:cNvSpPr/>
            <p:nvPr/>
          </p:nvSpPr>
          <p:spPr>
            <a:xfrm>
              <a:off x="5784625" y="2559525"/>
              <a:ext cx="18525" cy="21900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38;p3"/>
            <p:cNvSpPr/>
            <p:nvPr/>
          </p:nvSpPr>
          <p:spPr>
            <a:xfrm>
              <a:off x="5745050" y="24677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39;p3"/>
            <p:cNvSpPr/>
            <p:nvPr/>
          </p:nvSpPr>
          <p:spPr>
            <a:xfrm>
              <a:off x="5757675" y="25359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40;p3"/>
            <p:cNvSpPr/>
            <p:nvPr/>
          </p:nvSpPr>
          <p:spPr>
            <a:xfrm>
              <a:off x="588900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41;p3"/>
            <p:cNvSpPr/>
            <p:nvPr/>
          </p:nvSpPr>
          <p:spPr>
            <a:xfrm>
              <a:off x="5830900" y="2536800"/>
              <a:ext cx="58125" cy="62300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42;p3"/>
            <p:cNvSpPr/>
            <p:nvPr/>
          </p:nvSpPr>
          <p:spPr>
            <a:xfrm>
              <a:off x="5835950" y="2487975"/>
              <a:ext cx="22750" cy="18550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43;p3"/>
            <p:cNvSpPr/>
            <p:nvPr/>
          </p:nvSpPr>
          <p:spPr>
            <a:xfrm>
              <a:off x="5816600" y="24652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44;p3"/>
            <p:cNvSpPr/>
            <p:nvPr/>
          </p:nvSpPr>
          <p:spPr>
            <a:xfrm>
              <a:off x="5979900" y="2689150"/>
              <a:ext cx="22750" cy="15175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45;p3"/>
            <p:cNvSpPr/>
            <p:nvPr/>
          </p:nvSpPr>
          <p:spPr>
            <a:xfrm>
              <a:off x="6049750" y="2427375"/>
              <a:ext cx="28650" cy="2022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46;p3"/>
            <p:cNvSpPr/>
            <p:nvPr/>
          </p:nvSpPr>
          <p:spPr>
            <a:xfrm>
              <a:off x="5938650" y="2604125"/>
              <a:ext cx="155750" cy="69900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47;p3"/>
            <p:cNvSpPr/>
            <p:nvPr/>
          </p:nvSpPr>
          <p:spPr>
            <a:xfrm>
              <a:off x="5744225" y="2620125"/>
              <a:ext cx="22750" cy="13500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48;p3"/>
            <p:cNvSpPr/>
            <p:nvPr/>
          </p:nvSpPr>
          <p:spPr>
            <a:xfrm>
              <a:off x="6030400" y="2712725"/>
              <a:ext cx="64000" cy="41250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49;p3"/>
            <p:cNvSpPr/>
            <p:nvPr/>
          </p:nvSpPr>
          <p:spPr>
            <a:xfrm>
              <a:off x="5958000" y="2678200"/>
              <a:ext cx="62325" cy="74950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50;p3"/>
            <p:cNvSpPr/>
            <p:nvPr/>
          </p:nvSpPr>
          <p:spPr>
            <a:xfrm>
              <a:off x="6028700" y="2718600"/>
              <a:ext cx="4250" cy="35375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51;p3"/>
            <p:cNvSpPr/>
            <p:nvPr/>
          </p:nvSpPr>
          <p:spPr>
            <a:xfrm>
              <a:off x="6053950" y="2723650"/>
              <a:ext cx="14350" cy="19400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52;p3"/>
            <p:cNvSpPr/>
            <p:nvPr/>
          </p:nvSpPr>
          <p:spPr>
            <a:xfrm>
              <a:off x="6056475" y="2501450"/>
              <a:ext cx="27825" cy="22750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53;p3"/>
            <p:cNvSpPr/>
            <p:nvPr/>
          </p:nvSpPr>
          <p:spPr>
            <a:xfrm>
              <a:off x="5990825" y="2395400"/>
              <a:ext cx="101875" cy="63150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54;p3"/>
            <p:cNvSpPr/>
            <p:nvPr/>
          </p:nvSpPr>
          <p:spPr>
            <a:xfrm>
              <a:off x="6030400" y="2466100"/>
              <a:ext cx="66525" cy="132175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55;p3"/>
            <p:cNvSpPr/>
            <p:nvPr/>
          </p:nvSpPr>
          <p:spPr>
            <a:xfrm>
              <a:off x="5982425" y="2726175"/>
              <a:ext cx="21050" cy="12650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56;p3"/>
            <p:cNvSpPr/>
            <p:nvPr/>
          </p:nvSpPr>
          <p:spPr>
            <a:xfrm>
              <a:off x="5072550" y="2497250"/>
              <a:ext cx="28625" cy="23575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57;p3"/>
            <p:cNvSpPr/>
            <p:nvPr/>
          </p:nvSpPr>
          <p:spPr>
            <a:xfrm>
              <a:off x="586880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58;p3"/>
            <p:cNvSpPr/>
            <p:nvPr/>
          </p:nvSpPr>
          <p:spPr>
            <a:xfrm>
              <a:off x="5128100" y="2676525"/>
              <a:ext cx="63150" cy="78300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59;p3"/>
            <p:cNvSpPr/>
            <p:nvPr/>
          </p:nvSpPr>
          <p:spPr>
            <a:xfrm>
              <a:off x="5055700" y="2464425"/>
              <a:ext cx="103550" cy="65675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60;p3"/>
            <p:cNvSpPr/>
            <p:nvPr/>
          </p:nvSpPr>
          <p:spPr>
            <a:xfrm>
              <a:off x="5059075" y="2348250"/>
              <a:ext cx="66525" cy="40425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61;p3"/>
            <p:cNvSpPr/>
            <p:nvPr/>
          </p:nvSpPr>
          <p:spPr>
            <a:xfrm>
              <a:off x="5055700" y="2677375"/>
              <a:ext cx="64850" cy="7240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62;p3"/>
            <p:cNvSpPr/>
            <p:nvPr/>
          </p:nvSpPr>
          <p:spPr>
            <a:xfrm>
              <a:off x="5722325" y="2677375"/>
              <a:ext cx="80825" cy="7240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63;p3"/>
            <p:cNvSpPr/>
            <p:nvPr/>
          </p:nvSpPr>
          <p:spPr>
            <a:xfrm>
              <a:off x="5811550" y="2677375"/>
              <a:ext cx="65675" cy="75775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64;p3"/>
            <p:cNvSpPr/>
            <p:nvPr/>
          </p:nvSpPr>
          <p:spPr>
            <a:xfrm>
              <a:off x="5363775" y="2677375"/>
              <a:ext cx="351000" cy="78300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65;p3"/>
            <p:cNvSpPr/>
            <p:nvPr/>
          </p:nvSpPr>
          <p:spPr>
            <a:xfrm>
              <a:off x="5273700" y="2674850"/>
              <a:ext cx="85050" cy="79125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07826" y="3809693"/>
            <a:ext cx="6425990" cy="511608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F55D4B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Module Title</a:t>
            </a:r>
          </a:p>
        </p:txBody>
      </p:sp>
      <p:sp>
        <p:nvSpPr>
          <p:cNvPr id="265" name="Title 1"/>
          <p:cNvSpPr>
            <a:spLocks noGrp="1"/>
          </p:cNvSpPr>
          <p:nvPr>
            <p:ph type="ctrTitle" hasCustomPrompt="1"/>
          </p:nvPr>
        </p:nvSpPr>
        <p:spPr>
          <a:xfrm>
            <a:off x="1417437" y="1652299"/>
            <a:ext cx="6404819" cy="21484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269" name="Text Placeholder 210"/>
          <p:cNvSpPr>
            <a:spLocks noGrp="1"/>
          </p:cNvSpPr>
          <p:nvPr>
            <p:ph type="body" sz="quarter" idx="10" hasCustomPrompt="1"/>
          </p:nvPr>
        </p:nvSpPr>
        <p:spPr>
          <a:xfrm>
            <a:off x="2128584" y="1179974"/>
            <a:ext cx="4749939" cy="449362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Chapter Number</a:t>
            </a:r>
          </a:p>
        </p:txBody>
      </p:sp>
      <p:sp>
        <p:nvSpPr>
          <p:cNvPr id="270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462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">
    <p:bg>
      <p:bgPr>
        <a:solidFill>
          <a:srgbClr val="95A5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208;p3"/>
          <p:cNvGrpSpPr/>
          <p:nvPr userDrawn="1"/>
        </p:nvGrpSpPr>
        <p:grpSpPr>
          <a:xfrm>
            <a:off x="92" y="10"/>
            <a:ext cx="9152065" cy="6864065"/>
            <a:chOff x="3843650" y="238125"/>
            <a:chExt cx="3447625" cy="2585725"/>
          </a:xfrm>
        </p:grpSpPr>
        <p:sp>
          <p:nvSpPr>
            <p:cNvPr id="8" name="Google Shape;209;p3"/>
            <p:cNvSpPr/>
            <p:nvPr/>
          </p:nvSpPr>
          <p:spPr>
            <a:xfrm>
              <a:off x="4904200" y="1929925"/>
              <a:ext cx="1327375" cy="316500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0;p3"/>
            <p:cNvSpPr/>
            <p:nvPr/>
          </p:nvSpPr>
          <p:spPr>
            <a:xfrm>
              <a:off x="5562400" y="1903850"/>
              <a:ext cx="15175" cy="15175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1;p3"/>
            <p:cNvSpPr/>
            <p:nvPr/>
          </p:nvSpPr>
          <p:spPr>
            <a:xfrm>
              <a:off x="5150825" y="2276725"/>
              <a:ext cx="837500" cy="7600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2;p3"/>
            <p:cNvSpPr/>
            <p:nvPr/>
          </p:nvSpPr>
          <p:spPr>
            <a:xfrm>
              <a:off x="6030400" y="634550"/>
              <a:ext cx="6750" cy="14350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3;p3"/>
            <p:cNvSpPr/>
            <p:nvPr/>
          </p:nvSpPr>
          <p:spPr>
            <a:xfrm>
              <a:off x="5362925" y="2780900"/>
              <a:ext cx="430975" cy="42950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4;p3"/>
            <p:cNvSpPr/>
            <p:nvPr/>
          </p:nvSpPr>
          <p:spPr>
            <a:xfrm>
              <a:off x="4575925" y="2354150"/>
              <a:ext cx="326625" cy="469700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5;p3"/>
            <p:cNvSpPr/>
            <p:nvPr/>
          </p:nvSpPr>
          <p:spPr>
            <a:xfrm>
              <a:off x="4839400" y="1865975"/>
              <a:ext cx="1471300" cy="15175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6;p3"/>
            <p:cNvSpPr/>
            <p:nvPr/>
          </p:nvSpPr>
          <p:spPr>
            <a:xfrm>
              <a:off x="6021975" y="655600"/>
              <a:ext cx="8450" cy="16850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7;p3"/>
            <p:cNvSpPr/>
            <p:nvPr/>
          </p:nvSpPr>
          <p:spPr>
            <a:xfrm>
              <a:off x="6037975" y="610975"/>
              <a:ext cx="7600" cy="13500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8;p3"/>
            <p:cNvSpPr/>
            <p:nvPr/>
          </p:nvSpPr>
          <p:spPr>
            <a:xfrm>
              <a:off x="6859475" y="2144575"/>
              <a:ext cx="111975" cy="69875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9;p3"/>
            <p:cNvSpPr/>
            <p:nvPr/>
          </p:nvSpPr>
          <p:spPr>
            <a:xfrm>
              <a:off x="7089250" y="1504875"/>
              <a:ext cx="114500" cy="168375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0;p3"/>
            <p:cNvSpPr/>
            <p:nvPr/>
          </p:nvSpPr>
          <p:spPr>
            <a:xfrm>
              <a:off x="6601075" y="2117625"/>
              <a:ext cx="520200" cy="617850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1;p3"/>
            <p:cNvSpPr/>
            <p:nvPr/>
          </p:nvSpPr>
          <p:spPr>
            <a:xfrm>
              <a:off x="6923450" y="1426600"/>
              <a:ext cx="69875" cy="218850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2;p3"/>
            <p:cNvSpPr/>
            <p:nvPr/>
          </p:nvSpPr>
          <p:spPr>
            <a:xfrm>
              <a:off x="6956275" y="2530075"/>
              <a:ext cx="74925" cy="111125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3;p3"/>
            <p:cNvSpPr/>
            <p:nvPr/>
          </p:nvSpPr>
          <p:spPr>
            <a:xfrm>
              <a:off x="6645675" y="2190850"/>
              <a:ext cx="331650" cy="88425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4;p3"/>
            <p:cNvSpPr/>
            <p:nvPr/>
          </p:nvSpPr>
          <p:spPr>
            <a:xfrm>
              <a:off x="7052225" y="2597400"/>
              <a:ext cx="16000" cy="8450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5;p3"/>
            <p:cNvSpPr/>
            <p:nvPr/>
          </p:nvSpPr>
          <p:spPr>
            <a:xfrm>
              <a:off x="7051375" y="2588975"/>
              <a:ext cx="11800" cy="7600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6;p3"/>
            <p:cNvSpPr/>
            <p:nvPr/>
          </p:nvSpPr>
          <p:spPr>
            <a:xfrm>
              <a:off x="7026125" y="2567950"/>
              <a:ext cx="60625" cy="5472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27;p3"/>
            <p:cNvSpPr/>
            <p:nvPr/>
          </p:nvSpPr>
          <p:spPr>
            <a:xfrm>
              <a:off x="4553200" y="2754800"/>
              <a:ext cx="129650" cy="69050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28;p3"/>
            <p:cNvSpPr/>
            <p:nvPr/>
          </p:nvSpPr>
          <p:spPr>
            <a:xfrm>
              <a:off x="7039600" y="1471200"/>
              <a:ext cx="157425" cy="19867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9;p3"/>
            <p:cNvSpPr/>
            <p:nvPr/>
          </p:nvSpPr>
          <p:spPr>
            <a:xfrm>
              <a:off x="6976475" y="2197600"/>
              <a:ext cx="36200" cy="117850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;p3"/>
            <p:cNvSpPr/>
            <p:nvPr/>
          </p:nvSpPr>
          <p:spPr>
            <a:xfrm>
              <a:off x="6639775" y="2213575"/>
              <a:ext cx="167525" cy="44650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1;p3"/>
            <p:cNvSpPr/>
            <p:nvPr/>
          </p:nvSpPr>
          <p:spPr>
            <a:xfrm>
              <a:off x="6685250" y="2227900"/>
              <a:ext cx="282825" cy="132175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2;p3"/>
            <p:cNvSpPr/>
            <p:nvPr/>
          </p:nvSpPr>
          <p:spPr>
            <a:xfrm>
              <a:off x="6644000" y="2278400"/>
              <a:ext cx="31150" cy="121225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3;p3"/>
            <p:cNvSpPr/>
            <p:nvPr/>
          </p:nvSpPr>
          <p:spPr>
            <a:xfrm>
              <a:off x="6672625" y="2313750"/>
              <a:ext cx="334175" cy="88400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4;p3"/>
            <p:cNvSpPr/>
            <p:nvPr/>
          </p:nvSpPr>
          <p:spPr>
            <a:xfrm>
              <a:off x="6762675" y="2487150"/>
              <a:ext cx="15175" cy="24425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5;p3"/>
            <p:cNvSpPr/>
            <p:nvPr/>
          </p:nvSpPr>
          <p:spPr>
            <a:xfrm>
              <a:off x="7013500" y="2429050"/>
              <a:ext cx="7600" cy="5925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6;p3"/>
            <p:cNvSpPr/>
            <p:nvPr/>
          </p:nvSpPr>
          <p:spPr>
            <a:xfrm>
              <a:off x="7026975" y="2478725"/>
              <a:ext cx="15175" cy="27800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7;p3"/>
            <p:cNvSpPr/>
            <p:nvPr/>
          </p:nvSpPr>
          <p:spPr>
            <a:xfrm>
              <a:off x="7005925" y="2460200"/>
              <a:ext cx="58950" cy="57275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8;p3"/>
            <p:cNvSpPr/>
            <p:nvPr/>
          </p:nvSpPr>
          <p:spPr>
            <a:xfrm>
              <a:off x="6926800" y="2425700"/>
              <a:ext cx="63150" cy="5472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9;p3"/>
            <p:cNvSpPr/>
            <p:nvPr/>
          </p:nvSpPr>
          <p:spPr>
            <a:xfrm>
              <a:off x="6867875" y="2439150"/>
              <a:ext cx="63175" cy="58125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40;p3"/>
            <p:cNvSpPr/>
            <p:nvPr/>
          </p:nvSpPr>
          <p:spPr>
            <a:xfrm>
              <a:off x="7017700" y="2426525"/>
              <a:ext cx="12650" cy="31175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41;p3"/>
            <p:cNvSpPr/>
            <p:nvPr/>
          </p:nvSpPr>
          <p:spPr>
            <a:xfrm>
              <a:off x="6901550" y="2507350"/>
              <a:ext cx="16025" cy="27800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42;p3"/>
            <p:cNvSpPr/>
            <p:nvPr/>
          </p:nvSpPr>
          <p:spPr>
            <a:xfrm>
              <a:off x="6878825" y="2490500"/>
              <a:ext cx="63150" cy="5557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3;p3"/>
            <p:cNvSpPr/>
            <p:nvPr/>
          </p:nvSpPr>
          <p:spPr>
            <a:xfrm>
              <a:off x="7032850" y="2440000"/>
              <a:ext cx="5925" cy="6750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44;p3"/>
            <p:cNvSpPr/>
            <p:nvPr/>
          </p:nvSpPr>
          <p:spPr>
            <a:xfrm>
              <a:off x="6807275" y="1085700"/>
              <a:ext cx="484000" cy="586700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45;p3"/>
            <p:cNvSpPr/>
            <p:nvPr/>
          </p:nvSpPr>
          <p:spPr>
            <a:xfrm>
              <a:off x="6964675" y="2496400"/>
              <a:ext cx="14350" cy="8450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46;p3"/>
            <p:cNvSpPr/>
            <p:nvPr/>
          </p:nvSpPr>
          <p:spPr>
            <a:xfrm>
              <a:off x="7014350" y="2516600"/>
              <a:ext cx="60625" cy="5472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47;p3"/>
            <p:cNvSpPr/>
            <p:nvPr/>
          </p:nvSpPr>
          <p:spPr>
            <a:xfrm>
              <a:off x="6044700" y="589950"/>
              <a:ext cx="8450" cy="13475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48;p3"/>
            <p:cNvSpPr/>
            <p:nvPr/>
          </p:nvSpPr>
          <p:spPr>
            <a:xfrm>
              <a:off x="6754250" y="2521650"/>
              <a:ext cx="64850" cy="53900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49;p3"/>
            <p:cNvSpPr/>
            <p:nvPr/>
          </p:nvSpPr>
          <p:spPr>
            <a:xfrm>
              <a:off x="6746675" y="2465250"/>
              <a:ext cx="58100" cy="58100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0;p3"/>
            <p:cNvSpPr/>
            <p:nvPr/>
          </p:nvSpPr>
          <p:spPr>
            <a:xfrm>
              <a:off x="6794650" y="2591500"/>
              <a:ext cx="11825" cy="24450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1;p3"/>
            <p:cNvSpPr/>
            <p:nvPr/>
          </p:nvSpPr>
          <p:spPr>
            <a:xfrm>
              <a:off x="6770250" y="2573825"/>
              <a:ext cx="62300" cy="58100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2;p3"/>
            <p:cNvSpPr/>
            <p:nvPr/>
          </p:nvSpPr>
          <p:spPr>
            <a:xfrm>
              <a:off x="6988250" y="2412225"/>
              <a:ext cx="64825" cy="58100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3;p3"/>
            <p:cNvSpPr/>
            <p:nvPr/>
          </p:nvSpPr>
          <p:spPr>
            <a:xfrm>
              <a:off x="6893150" y="2546050"/>
              <a:ext cx="56400" cy="5642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4;p3"/>
            <p:cNvSpPr/>
            <p:nvPr/>
          </p:nvSpPr>
          <p:spPr>
            <a:xfrm>
              <a:off x="6779500" y="2537650"/>
              <a:ext cx="16875" cy="23575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5;p3"/>
            <p:cNvSpPr/>
            <p:nvPr/>
          </p:nvSpPr>
          <p:spPr>
            <a:xfrm>
              <a:off x="6819075" y="2507350"/>
              <a:ext cx="59775" cy="5387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6;p3"/>
            <p:cNvSpPr/>
            <p:nvPr/>
          </p:nvSpPr>
          <p:spPr>
            <a:xfrm>
              <a:off x="6827475" y="2467775"/>
              <a:ext cx="15175" cy="29500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7;p3"/>
            <p:cNvSpPr/>
            <p:nvPr/>
          </p:nvSpPr>
          <p:spPr>
            <a:xfrm>
              <a:off x="6984050" y="2574675"/>
              <a:ext cx="27800" cy="22750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8;p3"/>
            <p:cNvSpPr/>
            <p:nvPr/>
          </p:nvSpPr>
          <p:spPr>
            <a:xfrm>
              <a:off x="6808975" y="24534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9;p3"/>
            <p:cNvSpPr/>
            <p:nvPr/>
          </p:nvSpPr>
          <p:spPr>
            <a:xfrm>
              <a:off x="6914175" y="2562050"/>
              <a:ext cx="15175" cy="24425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60;p3"/>
            <p:cNvSpPr/>
            <p:nvPr/>
          </p:nvSpPr>
          <p:spPr>
            <a:xfrm>
              <a:off x="6841800" y="2524175"/>
              <a:ext cx="14325" cy="21900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61;p3"/>
            <p:cNvSpPr/>
            <p:nvPr/>
          </p:nvSpPr>
          <p:spPr>
            <a:xfrm>
              <a:off x="6716375" y="2637800"/>
              <a:ext cx="66525" cy="59800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62;p3"/>
            <p:cNvSpPr/>
            <p:nvPr/>
          </p:nvSpPr>
          <p:spPr>
            <a:xfrm>
              <a:off x="6851050" y="2572150"/>
              <a:ext cx="24425" cy="21900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3;p3"/>
            <p:cNvSpPr/>
            <p:nvPr/>
          </p:nvSpPr>
          <p:spPr>
            <a:xfrm>
              <a:off x="6775300" y="2626025"/>
              <a:ext cx="66525" cy="53050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4;p3"/>
            <p:cNvSpPr/>
            <p:nvPr/>
          </p:nvSpPr>
          <p:spPr>
            <a:xfrm>
              <a:off x="6698700" y="2537650"/>
              <a:ext cx="58100" cy="48825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5;p3"/>
            <p:cNvSpPr/>
            <p:nvPr/>
          </p:nvSpPr>
          <p:spPr>
            <a:xfrm>
              <a:off x="6740800" y="2658000"/>
              <a:ext cx="19375" cy="24450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6;p3"/>
            <p:cNvSpPr/>
            <p:nvPr/>
          </p:nvSpPr>
          <p:spPr>
            <a:xfrm>
              <a:off x="6705450" y="2585625"/>
              <a:ext cx="62300" cy="57250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7;p3"/>
            <p:cNvSpPr/>
            <p:nvPr/>
          </p:nvSpPr>
          <p:spPr>
            <a:xfrm>
              <a:off x="6806450" y="2643700"/>
              <a:ext cx="14325" cy="23600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8;p3"/>
            <p:cNvSpPr/>
            <p:nvPr/>
          </p:nvSpPr>
          <p:spPr>
            <a:xfrm>
              <a:off x="6932700" y="2630225"/>
              <a:ext cx="5925" cy="5075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9;p3"/>
            <p:cNvSpPr/>
            <p:nvPr/>
          </p:nvSpPr>
          <p:spPr>
            <a:xfrm>
              <a:off x="6903250" y="2595725"/>
              <a:ext cx="58925" cy="5387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70;p3"/>
            <p:cNvSpPr/>
            <p:nvPr/>
          </p:nvSpPr>
          <p:spPr>
            <a:xfrm>
              <a:off x="6844325" y="2609175"/>
              <a:ext cx="64000" cy="55600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71;p3"/>
            <p:cNvSpPr/>
            <p:nvPr/>
          </p:nvSpPr>
          <p:spPr>
            <a:xfrm>
              <a:off x="6835050" y="2561200"/>
              <a:ext cx="56425" cy="5557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72;p3"/>
            <p:cNvSpPr/>
            <p:nvPr/>
          </p:nvSpPr>
          <p:spPr>
            <a:xfrm>
              <a:off x="6862825" y="2622650"/>
              <a:ext cx="26125" cy="29475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73;p3"/>
            <p:cNvSpPr/>
            <p:nvPr/>
          </p:nvSpPr>
          <p:spPr>
            <a:xfrm>
              <a:off x="6254275" y="238125"/>
              <a:ext cx="974725" cy="642225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74;p3"/>
            <p:cNvSpPr/>
            <p:nvPr/>
          </p:nvSpPr>
          <p:spPr>
            <a:xfrm>
              <a:off x="6883875" y="670750"/>
              <a:ext cx="53900" cy="50525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75;p3"/>
            <p:cNvSpPr/>
            <p:nvPr/>
          </p:nvSpPr>
          <p:spPr>
            <a:xfrm>
              <a:off x="6979825" y="2369300"/>
              <a:ext cx="63150" cy="42100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76;p3"/>
            <p:cNvSpPr/>
            <p:nvPr/>
          </p:nvSpPr>
          <p:spPr>
            <a:xfrm>
              <a:off x="6897350" y="685900"/>
              <a:ext cx="26125" cy="2022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77;p3"/>
            <p:cNvSpPr/>
            <p:nvPr/>
          </p:nvSpPr>
          <p:spPr>
            <a:xfrm>
              <a:off x="6942800" y="2476200"/>
              <a:ext cx="61475" cy="58100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78;p3"/>
            <p:cNvSpPr/>
            <p:nvPr/>
          </p:nvSpPr>
          <p:spPr>
            <a:xfrm>
              <a:off x="6845150" y="1283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79;p3"/>
            <p:cNvSpPr/>
            <p:nvPr/>
          </p:nvSpPr>
          <p:spPr>
            <a:xfrm>
              <a:off x="6918400" y="2384450"/>
              <a:ext cx="60625" cy="39575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80;p3"/>
            <p:cNvSpPr/>
            <p:nvPr/>
          </p:nvSpPr>
          <p:spPr>
            <a:xfrm>
              <a:off x="6689450" y="2435800"/>
              <a:ext cx="87550" cy="43800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81;p3"/>
            <p:cNvSpPr/>
            <p:nvPr/>
          </p:nvSpPr>
          <p:spPr>
            <a:xfrm>
              <a:off x="3843650" y="1982125"/>
              <a:ext cx="530300" cy="841725"/>
            </a:xfrm>
            <a:custGeom>
              <a:avLst/>
              <a:gdLst/>
              <a:ahLst/>
              <a:cxnLst/>
              <a:rect l="l" t="t" r="r" b="b"/>
              <a:pathLst>
                <a:path w="21212" h="33669" extrusionOk="0">
                  <a:moveTo>
                    <a:pt x="18787" y="11144"/>
                  </a:moveTo>
                  <a:lnTo>
                    <a:pt x="18990" y="11178"/>
                  </a:lnTo>
                  <a:lnTo>
                    <a:pt x="19091" y="11212"/>
                  </a:lnTo>
                  <a:lnTo>
                    <a:pt x="19192" y="11279"/>
                  </a:lnTo>
                  <a:lnTo>
                    <a:pt x="19360" y="11481"/>
                  </a:lnTo>
                  <a:lnTo>
                    <a:pt x="19562" y="11750"/>
                  </a:lnTo>
                  <a:lnTo>
                    <a:pt x="19730" y="12053"/>
                  </a:lnTo>
                  <a:lnTo>
                    <a:pt x="19596" y="12188"/>
                  </a:lnTo>
                  <a:lnTo>
                    <a:pt x="19562" y="12154"/>
                  </a:lnTo>
                  <a:lnTo>
                    <a:pt x="19495" y="12121"/>
                  </a:lnTo>
                  <a:lnTo>
                    <a:pt x="19461" y="12154"/>
                  </a:lnTo>
                  <a:lnTo>
                    <a:pt x="19427" y="12188"/>
                  </a:lnTo>
                  <a:lnTo>
                    <a:pt x="19360" y="12255"/>
                  </a:lnTo>
                  <a:lnTo>
                    <a:pt x="19225" y="12020"/>
                  </a:lnTo>
                  <a:lnTo>
                    <a:pt x="19158" y="11784"/>
                  </a:lnTo>
                  <a:lnTo>
                    <a:pt x="19057" y="11515"/>
                  </a:lnTo>
                  <a:lnTo>
                    <a:pt x="18956" y="11279"/>
                  </a:lnTo>
                  <a:lnTo>
                    <a:pt x="18888" y="11212"/>
                  </a:lnTo>
                  <a:lnTo>
                    <a:pt x="18821" y="11212"/>
                  </a:lnTo>
                  <a:lnTo>
                    <a:pt x="18754" y="11245"/>
                  </a:lnTo>
                  <a:lnTo>
                    <a:pt x="18720" y="11346"/>
                  </a:lnTo>
                  <a:lnTo>
                    <a:pt x="18720" y="11750"/>
                  </a:lnTo>
                  <a:lnTo>
                    <a:pt x="18754" y="12154"/>
                  </a:lnTo>
                  <a:lnTo>
                    <a:pt x="18653" y="11784"/>
                  </a:lnTo>
                  <a:lnTo>
                    <a:pt x="18552" y="11447"/>
                  </a:lnTo>
                  <a:lnTo>
                    <a:pt x="18518" y="11414"/>
                  </a:lnTo>
                  <a:lnTo>
                    <a:pt x="18484" y="11380"/>
                  </a:lnTo>
                  <a:lnTo>
                    <a:pt x="18787" y="11144"/>
                  </a:lnTo>
                  <a:close/>
                  <a:moveTo>
                    <a:pt x="17508" y="12255"/>
                  </a:moveTo>
                  <a:lnTo>
                    <a:pt x="17474" y="12424"/>
                  </a:lnTo>
                  <a:lnTo>
                    <a:pt x="17441" y="12390"/>
                  </a:lnTo>
                  <a:lnTo>
                    <a:pt x="17373" y="12390"/>
                  </a:lnTo>
                  <a:lnTo>
                    <a:pt x="17508" y="12255"/>
                  </a:lnTo>
                  <a:close/>
                  <a:moveTo>
                    <a:pt x="19023" y="12121"/>
                  </a:moveTo>
                  <a:lnTo>
                    <a:pt x="19091" y="12323"/>
                  </a:lnTo>
                  <a:lnTo>
                    <a:pt x="19225" y="12491"/>
                  </a:lnTo>
                  <a:lnTo>
                    <a:pt x="18990" y="12693"/>
                  </a:lnTo>
                  <a:lnTo>
                    <a:pt x="19023" y="12424"/>
                  </a:lnTo>
                  <a:lnTo>
                    <a:pt x="19023" y="12121"/>
                  </a:lnTo>
                  <a:close/>
                  <a:moveTo>
                    <a:pt x="18282" y="11548"/>
                  </a:moveTo>
                  <a:lnTo>
                    <a:pt x="18249" y="11851"/>
                  </a:lnTo>
                  <a:lnTo>
                    <a:pt x="18215" y="12188"/>
                  </a:lnTo>
                  <a:lnTo>
                    <a:pt x="18114" y="12828"/>
                  </a:lnTo>
                  <a:lnTo>
                    <a:pt x="18013" y="12356"/>
                  </a:lnTo>
                  <a:lnTo>
                    <a:pt x="17878" y="11885"/>
                  </a:lnTo>
                  <a:lnTo>
                    <a:pt x="18282" y="11548"/>
                  </a:lnTo>
                  <a:close/>
                  <a:moveTo>
                    <a:pt x="18484" y="12087"/>
                  </a:moveTo>
                  <a:lnTo>
                    <a:pt x="18653" y="12996"/>
                  </a:lnTo>
                  <a:lnTo>
                    <a:pt x="17542" y="14040"/>
                  </a:lnTo>
                  <a:lnTo>
                    <a:pt x="17609" y="13602"/>
                  </a:lnTo>
                  <a:lnTo>
                    <a:pt x="17643" y="13131"/>
                  </a:lnTo>
                  <a:lnTo>
                    <a:pt x="17676" y="12693"/>
                  </a:lnTo>
                  <a:lnTo>
                    <a:pt x="17744" y="12255"/>
                  </a:lnTo>
                  <a:lnTo>
                    <a:pt x="17878" y="12794"/>
                  </a:lnTo>
                  <a:lnTo>
                    <a:pt x="18013" y="13333"/>
                  </a:lnTo>
                  <a:lnTo>
                    <a:pt x="18047" y="13400"/>
                  </a:lnTo>
                  <a:lnTo>
                    <a:pt x="18114" y="13434"/>
                  </a:lnTo>
                  <a:lnTo>
                    <a:pt x="18181" y="13400"/>
                  </a:lnTo>
                  <a:lnTo>
                    <a:pt x="18249" y="13333"/>
                  </a:lnTo>
                  <a:lnTo>
                    <a:pt x="18350" y="13030"/>
                  </a:lnTo>
                  <a:lnTo>
                    <a:pt x="18383" y="12727"/>
                  </a:lnTo>
                  <a:lnTo>
                    <a:pt x="18484" y="12087"/>
                  </a:lnTo>
                  <a:close/>
                  <a:moveTo>
                    <a:pt x="21010" y="13703"/>
                  </a:moveTo>
                  <a:lnTo>
                    <a:pt x="21043" y="13905"/>
                  </a:lnTo>
                  <a:lnTo>
                    <a:pt x="21077" y="14073"/>
                  </a:lnTo>
                  <a:lnTo>
                    <a:pt x="21010" y="14040"/>
                  </a:lnTo>
                  <a:lnTo>
                    <a:pt x="21010" y="13703"/>
                  </a:lnTo>
                  <a:close/>
                  <a:moveTo>
                    <a:pt x="17306" y="12457"/>
                  </a:moveTo>
                  <a:lnTo>
                    <a:pt x="17306" y="12491"/>
                  </a:lnTo>
                  <a:lnTo>
                    <a:pt x="17272" y="12693"/>
                  </a:lnTo>
                  <a:lnTo>
                    <a:pt x="17239" y="12727"/>
                  </a:lnTo>
                  <a:lnTo>
                    <a:pt x="17239" y="12929"/>
                  </a:lnTo>
                  <a:lnTo>
                    <a:pt x="17205" y="13131"/>
                  </a:lnTo>
                  <a:lnTo>
                    <a:pt x="17239" y="13535"/>
                  </a:lnTo>
                  <a:lnTo>
                    <a:pt x="17239" y="13568"/>
                  </a:lnTo>
                  <a:lnTo>
                    <a:pt x="17171" y="13838"/>
                  </a:lnTo>
                  <a:lnTo>
                    <a:pt x="17070" y="14107"/>
                  </a:lnTo>
                  <a:lnTo>
                    <a:pt x="16936" y="13838"/>
                  </a:lnTo>
                  <a:lnTo>
                    <a:pt x="16868" y="13535"/>
                  </a:lnTo>
                  <a:lnTo>
                    <a:pt x="16835" y="13232"/>
                  </a:lnTo>
                  <a:lnTo>
                    <a:pt x="16835" y="12929"/>
                  </a:lnTo>
                  <a:lnTo>
                    <a:pt x="17306" y="12457"/>
                  </a:lnTo>
                  <a:close/>
                  <a:moveTo>
                    <a:pt x="17272" y="14174"/>
                  </a:moveTo>
                  <a:lnTo>
                    <a:pt x="17340" y="14242"/>
                  </a:lnTo>
                  <a:lnTo>
                    <a:pt x="17171" y="14410"/>
                  </a:lnTo>
                  <a:lnTo>
                    <a:pt x="17171" y="14410"/>
                  </a:lnTo>
                  <a:lnTo>
                    <a:pt x="17272" y="14174"/>
                  </a:lnTo>
                  <a:close/>
                  <a:moveTo>
                    <a:pt x="16666" y="13131"/>
                  </a:moveTo>
                  <a:lnTo>
                    <a:pt x="16666" y="13400"/>
                  </a:lnTo>
                  <a:lnTo>
                    <a:pt x="16666" y="13636"/>
                  </a:lnTo>
                  <a:lnTo>
                    <a:pt x="16666" y="13703"/>
                  </a:lnTo>
                  <a:lnTo>
                    <a:pt x="16599" y="14107"/>
                  </a:lnTo>
                  <a:lnTo>
                    <a:pt x="16498" y="14477"/>
                  </a:lnTo>
                  <a:lnTo>
                    <a:pt x="16363" y="14073"/>
                  </a:lnTo>
                  <a:lnTo>
                    <a:pt x="16262" y="13703"/>
                  </a:lnTo>
                  <a:lnTo>
                    <a:pt x="16195" y="13636"/>
                  </a:lnTo>
                  <a:lnTo>
                    <a:pt x="16666" y="13131"/>
                  </a:lnTo>
                  <a:close/>
                  <a:moveTo>
                    <a:pt x="16801" y="14107"/>
                  </a:moveTo>
                  <a:lnTo>
                    <a:pt x="16969" y="14410"/>
                  </a:lnTo>
                  <a:lnTo>
                    <a:pt x="17037" y="14477"/>
                  </a:lnTo>
                  <a:lnTo>
                    <a:pt x="17104" y="14477"/>
                  </a:lnTo>
                  <a:lnTo>
                    <a:pt x="16027" y="15555"/>
                  </a:lnTo>
                  <a:lnTo>
                    <a:pt x="16094" y="15286"/>
                  </a:lnTo>
                  <a:lnTo>
                    <a:pt x="16161" y="14983"/>
                  </a:lnTo>
                  <a:lnTo>
                    <a:pt x="16195" y="14376"/>
                  </a:lnTo>
                  <a:lnTo>
                    <a:pt x="16296" y="14612"/>
                  </a:lnTo>
                  <a:lnTo>
                    <a:pt x="16397" y="14848"/>
                  </a:lnTo>
                  <a:lnTo>
                    <a:pt x="16431" y="14882"/>
                  </a:lnTo>
                  <a:lnTo>
                    <a:pt x="16565" y="14882"/>
                  </a:lnTo>
                  <a:lnTo>
                    <a:pt x="16633" y="14814"/>
                  </a:lnTo>
                  <a:lnTo>
                    <a:pt x="16734" y="14477"/>
                  </a:lnTo>
                  <a:lnTo>
                    <a:pt x="16801" y="14107"/>
                  </a:lnTo>
                  <a:close/>
                  <a:moveTo>
                    <a:pt x="20976" y="14242"/>
                  </a:moveTo>
                  <a:lnTo>
                    <a:pt x="20976" y="14477"/>
                  </a:lnTo>
                  <a:lnTo>
                    <a:pt x="20909" y="14612"/>
                  </a:lnTo>
                  <a:lnTo>
                    <a:pt x="20774" y="14882"/>
                  </a:lnTo>
                  <a:lnTo>
                    <a:pt x="20639" y="15117"/>
                  </a:lnTo>
                  <a:lnTo>
                    <a:pt x="20471" y="15353"/>
                  </a:lnTo>
                  <a:lnTo>
                    <a:pt x="20269" y="15555"/>
                  </a:lnTo>
                  <a:lnTo>
                    <a:pt x="20505" y="15252"/>
                  </a:lnTo>
                  <a:lnTo>
                    <a:pt x="20707" y="14915"/>
                  </a:lnTo>
                  <a:lnTo>
                    <a:pt x="20875" y="14578"/>
                  </a:lnTo>
                  <a:lnTo>
                    <a:pt x="20976" y="14242"/>
                  </a:lnTo>
                  <a:close/>
                  <a:moveTo>
                    <a:pt x="15993" y="13871"/>
                  </a:moveTo>
                  <a:lnTo>
                    <a:pt x="15926" y="14578"/>
                  </a:lnTo>
                  <a:lnTo>
                    <a:pt x="15892" y="14915"/>
                  </a:lnTo>
                  <a:lnTo>
                    <a:pt x="15858" y="15252"/>
                  </a:lnTo>
                  <a:lnTo>
                    <a:pt x="15757" y="14949"/>
                  </a:lnTo>
                  <a:lnTo>
                    <a:pt x="15724" y="14612"/>
                  </a:lnTo>
                  <a:lnTo>
                    <a:pt x="15690" y="14545"/>
                  </a:lnTo>
                  <a:lnTo>
                    <a:pt x="15623" y="14511"/>
                  </a:lnTo>
                  <a:lnTo>
                    <a:pt x="15555" y="14511"/>
                  </a:lnTo>
                  <a:lnTo>
                    <a:pt x="15488" y="14578"/>
                  </a:lnTo>
                  <a:lnTo>
                    <a:pt x="15353" y="15286"/>
                  </a:lnTo>
                  <a:lnTo>
                    <a:pt x="15219" y="15993"/>
                  </a:lnTo>
                  <a:lnTo>
                    <a:pt x="15084" y="15488"/>
                  </a:lnTo>
                  <a:lnTo>
                    <a:pt x="14983" y="14949"/>
                  </a:lnTo>
                  <a:lnTo>
                    <a:pt x="15993" y="13871"/>
                  </a:lnTo>
                  <a:close/>
                  <a:moveTo>
                    <a:pt x="15589" y="15286"/>
                  </a:moveTo>
                  <a:lnTo>
                    <a:pt x="15757" y="15690"/>
                  </a:lnTo>
                  <a:lnTo>
                    <a:pt x="15791" y="15723"/>
                  </a:lnTo>
                  <a:lnTo>
                    <a:pt x="15858" y="15723"/>
                  </a:lnTo>
                  <a:lnTo>
                    <a:pt x="15421" y="16161"/>
                  </a:lnTo>
                  <a:lnTo>
                    <a:pt x="15522" y="15723"/>
                  </a:lnTo>
                  <a:lnTo>
                    <a:pt x="15589" y="15286"/>
                  </a:lnTo>
                  <a:close/>
                  <a:moveTo>
                    <a:pt x="14916" y="15824"/>
                  </a:moveTo>
                  <a:lnTo>
                    <a:pt x="15017" y="16127"/>
                  </a:lnTo>
                  <a:lnTo>
                    <a:pt x="15151" y="16397"/>
                  </a:lnTo>
                  <a:lnTo>
                    <a:pt x="15151" y="16430"/>
                  </a:lnTo>
                  <a:lnTo>
                    <a:pt x="14848" y="16733"/>
                  </a:lnTo>
                  <a:lnTo>
                    <a:pt x="14916" y="16262"/>
                  </a:lnTo>
                  <a:lnTo>
                    <a:pt x="14916" y="15824"/>
                  </a:lnTo>
                  <a:close/>
                  <a:moveTo>
                    <a:pt x="14747" y="15218"/>
                  </a:moveTo>
                  <a:lnTo>
                    <a:pt x="14680" y="16127"/>
                  </a:lnTo>
                  <a:lnTo>
                    <a:pt x="14613" y="16565"/>
                  </a:lnTo>
                  <a:lnTo>
                    <a:pt x="14579" y="16801"/>
                  </a:lnTo>
                  <a:lnTo>
                    <a:pt x="14512" y="17003"/>
                  </a:lnTo>
                  <a:lnTo>
                    <a:pt x="14411" y="16700"/>
                  </a:lnTo>
                  <a:lnTo>
                    <a:pt x="14343" y="16397"/>
                  </a:lnTo>
                  <a:lnTo>
                    <a:pt x="14209" y="15723"/>
                  </a:lnTo>
                  <a:lnTo>
                    <a:pt x="14747" y="15218"/>
                  </a:lnTo>
                  <a:close/>
                  <a:moveTo>
                    <a:pt x="13906" y="15993"/>
                  </a:moveTo>
                  <a:lnTo>
                    <a:pt x="13771" y="16599"/>
                  </a:lnTo>
                  <a:lnTo>
                    <a:pt x="13670" y="16902"/>
                  </a:lnTo>
                  <a:lnTo>
                    <a:pt x="13569" y="17205"/>
                  </a:lnTo>
                  <a:lnTo>
                    <a:pt x="13468" y="16834"/>
                  </a:lnTo>
                  <a:lnTo>
                    <a:pt x="13333" y="16464"/>
                  </a:lnTo>
                  <a:lnTo>
                    <a:pt x="13906" y="15993"/>
                  </a:lnTo>
                  <a:close/>
                  <a:moveTo>
                    <a:pt x="12997" y="16733"/>
                  </a:moveTo>
                  <a:lnTo>
                    <a:pt x="12929" y="17104"/>
                  </a:lnTo>
                  <a:lnTo>
                    <a:pt x="12896" y="17508"/>
                  </a:lnTo>
                  <a:lnTo>
                    <a:pt x="12828" y="16868"/>
                  </a:lnTo>
                  <a:lnTo>
                    <a:pt x="12997" y="16733"/>
                  </a:lnTo>
                  <a:close/>
                  <a:moveTo>
                    <a:pt x="12492" y="17104"/>
                  </a:moveTo>
                  <a:lnTo>
                    <a:pt x="12458" y="17474"/>
                  </a:lnTo>
                  <a:lnTo>
                    <a:pt x="12391" y="17811"/>
                  </a:lnTo>
                  <a:lnTo>
                    <a:pt x="12357" y="18181"/>
                  </a:lnTo>
                  <a:lnTo>
                    <a:pt x="12256" y="18518"/>
                  </a:lnTo>
                  <a:lnTo>
                    <a:pt x="12155" y="18013"/>
                  </a:lnTo>
                  <a:lnTo>
                    <a:pt x="11987" y="17474"/>
                  </a:lnTo>
                  <a:lnTo>
                    <a:pt x="12492" y="17104"/>
                  </a:lnTo>
                  <a:close/>
                  <a:moveTo>
                    <a:pt x="8216" y="236"/>
                  </a:moveTo>
                  <a:lnTo>
                    <a:pt x="8889" y="808"/>
                  </a:lnTo>
                  <a:lnTo>
                    <a:pt x="9529" y="1448"/>
                  </a:lnTo>
                  <a:lnTo>
                    <a:pt x="10135" y="2088"/>
                  </a:lnTo>
                  <a:lnTo>
                    <a:pt x="10707" y="2761"/>
                  </a:lnTo>
                  <a:lnTo>
                    <a:pt x="11886" y="4108"/>
                  </a:lnTo>
                  <a:lnTo>
                    <a:pt x="12492" y="4781"/>
                  </a:lnTo>
                  <a:lnTo>
                    <a:pt x="13098" y="5421"/>
                  </a:lnTo>
                  <a:lnTo>
                    <a:pt x="14478" y="6734"/>
                  </a:lnTo>
                  <a:lnTo>
                    <a:pt x="15118" y="7407"/>
                  </a:lnTo>
                  <a:lnTo>
                    <a:pt x="15791" y="8114"/>
                  </a:lnTo>
                  <a:lnTo>
                    <a:pt x="17070" y="9629"/>
                  </a:lnTo>
                  <a:lnTo>
                    <a:pt x="18383" y="11144"/>
                  </a:lnTo>
                  <a:lnTo>
                    <a:pt x="17811" y="11616"/>
                  </a:lnTo>
                  <a:lnTo>
                    <a:pt x="17239" y="12121"/>
                  </a:lnTo>
                  <a:lnTo>
                    <a:pt x="16734" y="12659"/>
                  </a:lnTo>
                  <a:lnTo>
                    <a:pt x="16195" y="13232"/>
                  </a:lnTo>
                  <a:lnTo>
                    <a:pt x="15185" y="14343"/>
                  </a:lnTo>
                  <a:lnTo>
                    <a:pt x="14680" y="14882"/>
                  </a:lnTo>
                  <a:lnTo>
                    <a:pt x="14175" y="15420"/>
                  </a:lnTo>
                  <a:lnTo>
                    <a:pt x="13636" y="15925"/>
                  </a:lnTo>
                  <a:lnTo>
                    <a:pt x="13064" y="16363"/>
                  </a:lnTo>
                  <a:lnTo>
                    <a:pt x="11919" y="17238"/>
                  </a:lnTo>
                  <a:lnTo>
                    <a:pt x="11852" y="17205"/>
                  </a:lnTo>
                  <a:lnTo>
                    <a:pt x="11785" y="17171"/>
                  </a:lnTo>
                  <a:lnTo>
                    <a:pt x="11717" y="17171"/>
                  </a:lnTo>
                  <a:lnTo>
                    <a:pt x="11684" y="17238"/>
                  </a:lnTo>
                  <a:lnTo>
                    <a:pt x="11650" y="17440"/>
                  </a:lnTo>
                  <a:lnTo>
                    <a:pt x="11347" y="17676"/>
                  </a:lnTo>
                  <a:lnTo>
                    <a:pt x="10808" y="18114"/>
                  </a:lnTo>
                  <a:lnTo>
                    <a:pt x="10337" y="18551"/>
                  </a:lnTo>
                  <a:lnTo>
                    <a:pt x="9933" y="18282"/>
                  </a:lnTo>
                  <a:lnTo>
                    <a:pt x="9529" y="17945"/>
                  </a:lnTo>
                  <a:lnTo>
                    <a:pt x="9192" y="17609"/>
                  </a:lnTo>
                  <a:lnTo>
                    <a:pt x="8855" y="17238"/>
                  </a:lnTo>
                  <a:lnTo>
                    <a:pt x="8182" y="16464"/>
                  </a:lnTo>
                  <a:lnTo>
                    <a:pt x="7542" y="15690"/>
                  </a:lnTo>
                  <a:lnTo>
                    <a:pt x="6835" y="14949"/>
                  </a:lnTo>
                  <a:lnTo>
                    <a:pt x="6465" y="14578"/>
                  </a:lnTo>
                  <a:lnTo>
                    <a:pt x="6128" y="14141"/>
                  </a:lnTo>
                  <a:lnTo>
                    <a:pt x="5556" y="13434"/>
                  </a:lnTo>
                  <a:lnTo>
                    <a:pt x="5253" y="13097"/>
                  </a:lnTo>
                  <a:lnTo>
                    <a:pt x="4950" y="12760"/>
                  </a:lnTo>
                  <a:lnTo>
                    <a:pt x="4209" y="12053"/>
                  </a:lnTo>
                  <a:lnTo>
                    <a:pt x="3873" y="11683"/>
                  </a:lnTo>
                  <a:lnTo>
                    <a:pt x="3536" y="11279"/>
                  </a:lnTo>
                  <a:lnTo>
                    <a:pt x="2896" y="10404"/>
                  </a:lnTo>
                  <a:lnTo>
                    <a:pt x="2223" y="9495"/>
                  </a:lnTo>
                  <a:lnTo>
                    <a:pt x="1751" y="8922"/>
                  </a:lnTo>
                  <a:lnTo>
                    <a:pt x="1516" y="8619"/>
                  </a:lnTo>
                  <a:lnTo>
                    <a:pt x="1246" y="8350"/>
                  </a:lnTo>
                  <a:lnTo>
                    <a:pt x="741" y="7912"/>
                  </a:lnTo>
                  <a:lnTo>
                    <a:pt x="472" y="7710"/>
                  </a:lnTo>
                  <a:lnTo>
                    <a:pt x="270" y="7441"/>
                  </a:lnTo>
                  <a:lnTo>
                    <a:pt x="539" y="7239"/>
                  </a:lnTo>
                  <a:lnTo>
                    <a:pt x="809" y="7037"/>
                  </a:lnTo>
                  <a:lnTo>
                    <a:pt x="1347" y="6532"/>
                  </a:lnTo>
                  <a:lnTo>
                    <a:pt x="1819" y="6027"/>
                  </a:lnTo>
                  <a:lnTo>
                    <a:pt x="2256" y="5488"/>
                  </a:lnTo>
                  <a:lnTo>
                    <a:pt x="2762" y="4882"/>
                  </a:lnTo>
                  <a:lnTo>
                    <a:pt x="3300" y="4310"/>
                  </a:lnTo>
                  <a:lnTo>
                    <a:pt x="3873" y="3737"/>
                  </a:lnTo>
                  <a:lnTo>
                    <a:pt x="4479" y="3232"/>
                  </a:lnTo>
                  <a:lnTo>
                    <a:pt x="6364" y="1751"/>
                  </a:lnTo>
                  <a:lnTo>
                    <a:pt x="8216" y="236"/>
                  </a:lnTo>
                  <a:close/>
                  <a:moveTo>
                    <a:pt x="14074" y="16296"/>
                  </a:moveTo>
                  <a:lnTo>
                    <a:pt x="14175" y="16767"/>
                  </a:lnTo>
                  <a:lnTo>
                    <a:pt x="14242" y="17003"/>
                  </a:lnTo>
                  <a:lnTo>
                    <a:pt x="14343" y="17205"/>
                  </a:lnTo>
                  <a:lnTo>
                    <a:pt x="13670" y="17811"/>
                  </a:lnTo>
                  <a:lnTo>
                    <a:pt x="12963" y="18383"/>
                  </a:lnTo>
                  <a:lnTo>
                    <a:pt x="12391" y="18854"/>
                  </a:lnTo>
                  <a:lnTo>
                    <a:pt x="12492" y="18585"/>
                  </a:lnTo>
                  <a:lnTo>
                    <a:pt x="12593" y="18282"/>
                  </a:lnTo>
                  <a:lnTo>
                    <a:pt x="12660" y="17710"/>
                  </a:lnTo>
                  <a:lnTo>
                    <a:pt x="12694" y="18013"/>
                  </a:lnTo>
                  <a:lnTo>
                    <a:pt x="12761" y="18316"/>
                  </a:lnTo>
                  <a:lnTo>
                    <a:pt x="12795" y="18349"/>
                  </a:lnTo>
                  <a:lnTo>
                    <a:pt x="12862" y="18383"/>
                  </a:lnTo>
                  <a:lnTo>
                    <a:pt x="12963" y="18383"/>
                  </a:lnTo>
                  <a:lnTo>
                    <a:pt x="13030" y="18316"/>
                  </a:lnTo>
                  <a:lnTo>
                    <a:pt x="13098" y="17945"/>
                  </a:lnTo>
                  <a:lnTo>
                    <a:pt x="13131" y="17575"/>
                  </a:lnTo>
                  <a:lnTo>
                    <a:pt x="13165" y="17205"/>
                  </a:lnTo>
                  <a:lnTo>
                    <a:pt x="13199" y="16868"/>
                  </a:lnTo>
                  <a:lnTo>
                    <a:pt x="13333" y="17205"/>
                  </a:lnTo>
                  <a:lnTo>
                    <a:pt x="13468" y="17541"/>
                  </a:lnTo>
                  <a:lnTo>
                    <a:pt x="13502" y="17609"/>
                  </a:lnTo>
                  <a:lnTo>
                    <a:pt x="13636" y="17609"/>
                  </a:lnTo>
                  <a:lnTo>
                    <a:pt x="13670" y="17541"/>
                  </a:lnTo>
                  <a:lnTo>
                    <a:pt x="13805" y="17272"/>
                  </a:lnTo>
                  <a:lnTo>
                    <a:pt x="13906" y="16935"/>
                  </a:lnTo>
                  <a:lnTo>
                    <a:pt x="14074" y="16296"/>
                  </a:lnTo>
                  <a:close/>
                  <a:moveTo>
                    <a:pt x="11616" y="17777"/>
                  </a:moveTo>
                  <a:lnTo>
                    <a:pt x="11583" y="18585"/>
                  </a:lnTo>
                  <a:lnTo>
                    <a:pt x="11549" y="18989"/>
                  </a:lnTo>
                  <a:lnTo>
                    <a:pt x="11482" y="19393"/>
                  </a:lnTo>
                  <a:lnTo>
                    <a:pt x="11347" y="18821"/>
                  </a:lnTo>
                  <a:lnTo>
                    <a:pt x="11246" y="18248"/>
                  </a:lnTo>
                  <a:lnTo>
                    <a:pt x="11212" y="18181"/>
                  </a:lnTo>
                  <a:lnTo>
                    <a:pt x="11145" y="18147"/>
                  </a:lnTo>
                  <a:lnTo>
                    <a:pt x="11313" y="18013"/>
                  </a:lnTo>
                  <a:lnTo>
                    <a:pt x="11616" y="17777"/>
                  </a:lnTo>
                  <a:close/>
                  <a:moveTo>
                    <a:pt x="11852" y="17878"/>
                  </a:moveTo>
                  <a:lnTo>
                    <a:pt x="11987" y="18417"/>
                  </a:lnTo>
                  <a:lnTo>
                    <a:pt x="12088" y="18922"/>
                  </a:lnTo>
                  <a:lnTo>
                    <a:pt x="12121" y="18989"/>
                  </a:lnTo>
                  <a:lnTo>
                    <a:pt x="12189" y="19023"/>
                  </a:lnTo>
                  <a:lnTo>
                    <a:pt x="12088" y="19090"/>
                  </a:lnTo>
                  <a:lnTo>
                    <a:pt x="11717" y="19427"/>
                  </a:lnTo>
                  <a:lnTo>
                    <a:pt x="11785" y="19023"/>
                  </a:lnTo>
                  <a:lnTo>
                    <a:pt x="11818" y="18652"/>
                  </a:lnTo>
                  <a:lnTo>
                    <a:pt x="11852" y="17878"/>
                  </a:lnTo>
                  <a:close/>
                  <a:moveTo>
                    <a:pt x="10977" y="18282"/>
                  </a:moveTo>
                  <a:lnTo>
                    <a:pt x="10876" y="18686"/>
                  </a:lnTo>
                  <a:lnTo>
                    <a:pt x="10808" y="19090"/>
                  </a:lnTo>
                  <a:lnTo>
                    <a:pt x="10741" y="19528"/>
                  </a:lnTo>
                  <a:lnTo>
                    <a:pt x="10640" y="19932"/>
                  </a:lnTo>
                  <a:lnTo>
                    <a:pt x="10505" y="19359"/>
                  </a:lnTo>
                  <a:lnTo>
                    <a:pt x="10404" y="18787"/>
                  </a:lnTo>
                  <a:lnTo>
                    <a:pt x="10977" y="18282"/>
                  </a:lnTo>
                  <a:close/>
                  <a:moveTo>
                    <a:pt x="11111" y="18753"/>
                  </a:moveTo>
                  <a:lnTo>
                    <a:pt x="11212" y="19258"/>
                  </a:lnTo>
                  <a:lnTo>
                    <a:pt x="11313" y="19763"/>
                  </a:lnTo>
                  <a:lnTo>
                    <a:pt x="10775" y="20235"/>
                  </a:lnTo>
                  <a:lnTo>
                    <a:pt x="10775" y="20235"/>
                  </a:lnTo>
                  <a:lnTo>
                    <a:pt x="10909" y="19898"/>
                  </a:lnTo>
                  <a:lnTo>
                    <a:pt x="10977" y="19494"/>
                  </a:lnTo>
                  <a:lnTo>
                    <a:pt x="11111" y="18753"/>
                  </a:lnTo>
                  <a:close/>
                  <a:moveTo>
                    <a:pt x="10135" y="19056"/>
                  </a:moveTo>
                  <a:lnTo>
                    <a:pt x="10101" y="19763"/>
                  </a:lnTo>
                  <a:lnTo>
                    <a:pt x="10067" y="20100"/>
                  </a:lnTo>
                  <a:lnTo>
                    <a:pt x="10034" y="20437"/>
                  </a:lnTo>
                  <a:lnTo>
                    <a:pt x="9966" y="19898"/>
                  </a:lnTo>
                  <a:lnTo>
                    <a:pt x="9933" y="19359"/>
                  </a:lnTo>
                  <a:lnTo>
                    <a:pt x="9899" y="19292"/>
                  </a:lnTo>
                  <a:lnTo>
                    <a:pt x="10135" y="19056"/>
                  </a:lnTo>
                  <a:close/>
                  <a:moveTo>
                    <a:pt x="10337" y="19696"/>
                  </a:moveTo>
                  <a:lnTo>
                    <a:pt x="10438" y="19999"/>
                  </a:lnTo>
                  <a:lnTo>
                    <a:pt x="10539" y="20302"/>
                  </a:lnTo>
                  <a:lnTo>
                    <a:pt x="10572" y="20336"/>
                  </a:lnTo>
                  <a:lnTo>
                    <a:pt x="10640" y="20369"/>
                  </a:lnTo>
                  <a:lnTo>
                    <a:pt x="10202" y="20773"/>
                  </a:lnTo>
                  <a:lnTo>
                    <a:pt x="10303" y="20235"/>
                  </a:lnTo>
                  <a:lnTo>
                    <a:pt x="10337" y="19696"/>
                  </a:lnTo>
                  <a:close/>
                  <a:moveTo>
                    <a:pt x="9663" y="19494"/>
                  </a:moveTo>
                  <a:lnTo>
                    <a:pt x="9596" y="19864"/>
                  </a:lnTo>
                  <a:lnTo>
                    <a:pt x="9529" y="20235"/>
                  </a:lnTo>
                  <a:lnTo>
                    <a:pt x="9428" y="20942"/>
                  </a:lnTo>
                  <a:lnTo>
                    <a:pt x="9293" y="20437"/>
                  </a:lnTo>
                  <a:lnTo>
                    <a:pt x="9226" y="19932"/>
                  </a:lnTo>
                  <a:lnTo>
                    <a:pt x="9663" y="19494"/>
                  </a:lnTo>
                  <a:close/>
                  <a:moveTo>
                    <a:pt x="9798" y="20066"/>
                  </a:moveTo>
                  <a:lnTo>
                    <a:pt x="9832" y="20571"/>
                  </a:lnTo>
                  <a:lnTo>
                    <a:pt x="9899" y="21009"/>
                  </a:lnTo>
                  <a:lnTo>
                    <a:pt x="9899" y="21043"/>
                  </a:lnTo>
                  <a:lnTo>
                    <a:pt x="9562" y="21346"/>
                  </a:lnTo>
                  <a:lnTo>
                    <a:pt x="9630" y="21043"/>
                  </a:lnTo>
                  <a:lnTo>
                    <a:pt x="9697" y="20706"/>
                  </a:lnTo>
                  <a:lnTo>
                    <a:pt x="9798" y="20066"/>
                  </a:lnTo>
                  <a:close/>
                  <a:moveTo>
                    <a:pt x="19730" y="12390"/>
                  </a:moveTo>
                  <a:lnTo>
                    <a:pt x="20067" y="12592"/>
                  </a:lnTo>
                  <a:lnTo>
                    <a:pt x="20336" y="12861"/>
                  </a:lnTo>
                  <a:lnTo>
                    <a:pt x="20538" y="13131"/>
                  </a:lnTo>
                  <a:lnTo>
                    <a:pt x="20639" y="13434"/>
                  </a:lnTo>
                  <a:lnTo>
                    <a:pt x="20707" y="13770"/>
                  </a:lnTo>
                  <a:lnTo>
                    <a:pt x="20707" y="14107"/>
                  </a:lnTo>
                  <a:lnTo>
                    <a:pt x="20639" y="14444"/>
                  </a:lnTo>
                  <a:lnTo>
                    <a:pt x="20505" y="14814"/>
                  </a:lnTo>
                  <a:lnTo>
                    <a:pt x="20471" y="14781"/>
                  </a:lnTo>
                  <a:lnTo>
                    <a:pt x="20437" y="14814"/>
                  </a:lnTo>
                  <a:lnTo>
                    <a:pt x="20033" y="15454"/>
                  </a:lnTo>
                  <a:lnTo>
                    <a:pt x="19562" y="15925"/>
                  </a:lnTo>
                  <a:lnTo>
                    <a:pt x="19091" y="16363"/>
                  </a:lnTo>
                  <a:lnTo>
                    <a:pt x="18047" y="17137"/>
                  </a:lnTo>
                  <a:lnTo>
                    <a:pt x="17407" y="17609"/>
                  </a:lnTo>
                  <a:lnTo>
                    <a:pt x="16767" y="18147"/>
                  </a:lnTo>
                  <a:lnTo>
                    <a:pt x="15555" y="19225"/>
                  </a:lnTo>
                  <a:lnTo>
                    <a:pt x="14377" y="20369"/>
                  </a:lnTo>
                  <a:lnTo>
                    <a:pt x="13232" y="21514"/>
                  </a:lnTo>
                  <a:lnTo>
                    <a:pt x="12727" y="21110"/>
                  </a:lnTo>
                  <a:lnTo>
                    <a:pt x="12290" y="20672"/>
                  </a:lnTo>
                  <a:lnTo>
                    <a:pt x="11953" y="20268"/>
                  </a:lnTo>
                  <a:lnTo>
                    <a:pt x="11751" y="20100"/>
                  </a:lnTo>
                  <a:lnTo>
                    <a:pt x="11583" y="19932"/>
                  </a:lnTo>
                  <a:lnTo>
                    <a:pt x="11616" y="19864"/>
                  </a:lnTo>
                  <a:lnTo>
                    <a:pt x="11616" y="19797"/>
                  </a:lnTo>
                  <a:lnTo>
                    <a:pt x="11886" y="19561"/>
                  </a:lnTo>
                  <a:lnTo>
                    <a:pt x="13199" y="18484"/>
                  </a:lnTo>
                  <a:lnTo>
                    <a:pt x="14478" y="17407"/>
                  </a:lnTo>
                  <a:lnTo>
                    <a:pt x="14545" y="17407"/>
                  </a:lnTo>
                  <a:lnTo>
                    <a:pt x="14613" y="17339"/>
                  </a:lnTo>
                  <a:lnTo>
                    <a:pt x="14714" y="17171"/>
                  </a:lnTo>
                  <a:lnTo>
                    <a:pt x="15320" y="16599"/>
                  </a:lnTo>
                  <a:lnTo>
                    <a:pt x="15959" y="15993"/>
                  </a:lnTo>
                  <a:lnTo>
                    <a:pt x="17171" y="14747"/>
                  </a:lnTo>
                  <a:lnTo>
                    <a:pt x="18417" y="13535"/>
                  </a:lnTo>
                  <a:lnTo>
                    <a:pt x="19057" y="12929"/>
                  </a:lnTo>
                  <a:lnTo>
                    <a:pt x="19730" y="12390"/>
                  </a:lnTo>
                  <a:close/>
                  <a:moveTo>
                    <a:pt x="8283" y="20841"/>
                  </a:moveTo>
                  <a:lnTo>
                    <a:pt x="8216" y="21278"/>
                  </a:lnTo>
                  <a:lnTo>
                    <a:pt x="8148" y="21716"/>
                  </a:lnTo>
                  <a:lnTo>
                    <a:pt x="8047" y="21514"/>
                  </a:lnTo>
                  <a:lnTo>
                    <a:pt x="7980" y="21278"/>
                  </a:lnTo>
                  <a:lnTo>
                    <a:pt x="7946" y="21211"/>
                  </a:lnTo>
                  <a:lnTo>
                    <a:pt x="7879" y="21177"/>
                  </a:lnTo>
                  <a:lnTo>
                    <a:pt x="8283" y="20841"/>
                  </a:lnTo>
                  <a:close/>
                  <a:moveTo>
                    <a:pt x="8923" y="20201"/>
                  </a:moveTo>
                  <a:lnTo>
                    <a:pt x="8855" y="21009"/>
                  </a:lnTo>
                  <a:lnTo>
                    <a:pt x="8822" y="21413"/>
                  </a:lnTo>
                  <a:lnTo>
                    <a:pt x="8721" y="21783"/>
                  </a:lnTo>
                  <a:lnTo>
                    <a:pt x="8620" y="21211"/>
                  </a:lnTo>
                  <a:lnTo>
                    <a:pt x="8519" y="20639"/>
                  </a:lnTo>
                  <a:lnTo>
                    <a:pt x="8923" y="20201"/>
                  </a:lnTo>
                  <a:close/>
                  <a:moveTo>
                    <a:pt x="9125" y="20605"/>
                  </a:moveTo>
                  <a:lnTo>
                    <a:pt x="9226" y="21009"/>
                  </a:lnTo>
                  <a:lnTo>
                    <a:pt x="9327" y="21379"/>
                  </a:lnTo>
                  <a:lnTo>
                    <a:pt x="9394" y="21447"/>
                  </a:lnTo>
                  <a:lnTo>
                    <a:pt x="9428" y="21480"/>
                  </a:lnTo>
                  <a:lnTo>
                    <a:pt x="8956" y="21918"/>
                  </a:lnTo>
                  <a:lnTo>
                    <a:pt x="9024" y="21581"/>
                  </a:lnTo>
                  <a:lnTo>
                    <a:pt x="9057" y="21278"/>
                  </a:lnTo>
                  <a:lnTo>
                    <a:pt x="9125" y="20605"/>
                  </a:lnTo>
                  <a:close/>
                  <a:moveTo>
                    <a:pt x="7744" y="21312"/>
                  </a:moveTo>
                  <a:lnTo>
                    <a:pt x="7778" y="21985"/>
                  </a:lnTo>
                  <a:lnTo>
                    <a:pt x="7744" y="22659"/>
                  </a:lnTo>
                  <a:lnTo>
                    <a:pt x="7643" y="22187"/>
                  </a:lnTo>
                  <a:lnTo>
                    <a:pt x="7576" y="21682"/>
                  </a:lnTo>
                  <a:lnTo>
                    <a:pt x="7542" y="21649"/>
                  </a:lnTo>
                  <a:lnTo>
                    <a:pt x="7509" y="21615"/>
                  </a:lnTo>
                  <a:lnTo>
                    <a:pt x="7441" y="21615"/>
                  </a:lnTo>
                  <a:lnTo>
                    <a:pt x="7744" y="21312"/>
                  </a:lnTo>
                  <a:close/>
                  <a:moveTo>
                    <a:pt x="8418" y="21514"/>
                  </a:moveTo>
                  <a:lnTo>
                    <a:pt x="8485" y="21851"/>
                  </a:lnTo>
                  <a:lnTo>
                    <a:pt x="8586" y="22187"/>
                  </a:lnTo>
                  <a:lnTo>
                    <a:pt x="7980" y="22692"/>
                  </a:lnTo>
                  <a:lnTo>
                    <a:pt x="8014" y="22322"/>
                  </a:lnTo>
                  <a:lnTo>
                    <a:pt x="8014" y="21952"/>
                  </a:lnTo>
                  <a:lnTo>
                    <a:pt x="8081" y="22086"/>
                  </a:lnTo>
                  <a:lnTo>
                    <a:pt x="8148" y="22154"/>
                  </a:lnTo>
                  <a:lnTo>
                    <a:pt x="8216" y="22154"/>
                  </a:lnTo>
                  <a:lnTo>
                    <a:pt x="8283" y="22120"/>
                  </a:lnTo>
                  <a:lnTo>
                    <a:pt x="8317" y="22086"/>
                  </a:lnTo>
                  <a:lnTo>
                    <a:pt x="8384" y="21783"/>
                  </a:lnTo>
                  <a:lnTo>
                    <a:pt x="8418" y="21514"/>
                  </a:lnTo>
                  <a:close/>
                  <a:moveTo>
                    <a:pt x="7340" y="21682"/>
                  </a:moveTo>
                  <a:lnTo>
                    <a:pt x="7239" y="22356"/>
                  </a:lnTo>
                  <a:lnTo>
                    <a:pt x="7206" y="22692"/>
                  </a:lnTo>
                  <a:lnTo>
                    <a:pt x="7138" y="23029"/>
                  </a:lnTo>
                  <a:lnTo>
                    <a:pt x="6936" y="22625"/>
                  </a:lnTo>
                  <a:lnTo>
                    <a:pt x="6734" y="22221"/>
                  </a:lnTo>
                  <a:lnTo>
                    <a:pt x="7340" y="21682"/>
                  </a:lnTo>
                  <a:close/>
                  <a:moveTo>
                    <a:pt x="7475" y="22524"/>
                  </a:moveTo>
                  <a:lnTo>
                    <a:pt x="7576" y="23029"/>
                  </a:lnTo>
                  <a:lnTo>
                    <a:pt x="7307" y="23231"/>
                  </a:lnTo>
                  <a:lnTo>
                    <a:pt x="7408" y="22861"/>
                  </a:lnTo>
                  <a:lnTo>
                    <a:pt x="7475" y="22524"/>
                  </a:lnTo>
                  <a:close/>
                  <a:moveTo>
                    <a:pt x="6734" y="22760"/>
                  </a:moveTo>
                  <a:lnTo>
                    <a:pt x="6903" y="23097"/>
                  </a:lnTo>
                  <a:lnTo>
                    <a:pt x="7037" y="23400"/>
                  </a:lnTo>
                  <a:lnTo>
                    <a:pt x="7071" y="23433"/>
                  </a:lnTo>
                  <a:lnTo>
                    <a:pt x="6667" y="23736"/>
                  </a:lnTo>
                  <a:lnTo>
                    <a:pt x="6734" y="23265"/>
                  </a:lnTo>
                  <a:lnTo>
                    <a:pt x="6734" y="22760"/>
                  </a:lnTo>
                  <a:close/>
                  <a:moveTo>
                    <a:pt x="6499" y="22423"/>
                  </a:moveTo>
                  <a:lnTo>
                    <a:pt x="6499" y="23097"/>
                  </a:lnTo>
                  <a:lnTo>
                    <a:pt x="6499" y="23433"/>
                  </a:lnTo>
                  <a:lnTo>
                    <a:pt x="6431" y="23770"/>
                  </a:lnTo>
                  <a:lnTo>
                    <a:pt x="6330" y="23534"/>
                  </a:lnTo>
                  <a:lnTo>
                    <a:pt x="6263" y="23299"/>
                  </a:lnTo>
                  <a:lnTo>
                    <a:pt x="6095" y="22793"/>
                  </a:lnTo>
                  <a:lnTo>
                    <a:pt x="6499" y="22423"/>
                  </a:lnTo>
                  <a:close/>
                  <a:moveTo>
                    <a:pt x="5792" y="23063"/>
                  </a:moveTo>
                  <a:lnTo>
                    <a:pt x="5724" y="23736"/>
                  </a:lnTo>
                  <a:lnTo>
                    <a:pt x="5657" y="24073"/>
                  </a:lnTo>
                  <a:lnTo>
                    <a:pt x="5556" y="24410"/>
                  </a:lnTo>
                  <a:lnTo>
                    <a:pt x="5421" y="23938"/>
                  </a:lnTo>
                  <a:lnTo>
                    <a:pt x="5287" y="23501"/>
                  </a:lnTo>
                  <a:lnTo>
                    <a:pt x="5792" y="23063"/>
                  </a:lnTo>
                  <a:close/>
                  <a:moveTo>
                    <a:pt x="5994" y="23265"/>
                  </a:moveTo>
                  <a:lnTo>
                    <a:pt x="6128" y="23669"/>
                  </a:lnTo>
                  <a:lnTo>
                    <a:pt x="6229" y="23837"/>
                  </a:lnTo>
                  <a:lnTo>
                    <a:pt x="6330" y="24039"/>
                  </a:lnTo>
                  <a:lnTo>
                    <a:pt x="5758" y="24511"/>
                  </a:lnTo>
                  <a:lnTo>
                    <a:pt x="5893" y="24208"/>
                  </a:lnTo>
                  <a:lnTo>
                    <a:pt x="5960" y="23905"/>
                  </a:lnTo>
                  <a:lnTo>
                    <a:pt x="5994" y="23265"/>
                  </a:lnTo>
                  <a:close/>
                  <a:moveTo>
                    <a:pt x="4950" y="23770"/>
                  </a:moveTo>
                  <a:lnTo>
                    <a:pt x="4984" y="24275"/>
                  </a:lnTo>
                  <a:lnTo>
                    <a:pt x="4950" y="24511"/>
                  </a:lnTo>
                  <a:lnTo>
                    <a:pt x="4883" y="24746"/>
                  </a:lnTo>
                  <a:lnTo>
                    <a:pt x="4782" y="24376"/>
                  </a:lnTo>
                  <a:lnTo>
                    <a:pt x="4714" y="24006"/>
                  </a:lnTo>
                  <a:lnTo>
                    <a:pt x="4950" y="23770"/>
                  </a:lnTo>
                  <a:close/>
                  <a:moveTo>
                    <a:pt x="4378" y="24309"/>
                  </a:moveTo>
                  <a:lnTo>
                    <a:pt x="4378" y="24679"/>
                  </a:lnTo>
                  <a:lnTo>
                    <a:pt x="4344" y="25083"/>
                  </a:lnTo>
                  <a:lnTo>
                    <a:pt x="4176" y="24477"/>
                  </a:lnTo>
                  <a:lnTo>
                    <a:pt x="4378" y="24309"/>
                  </a:lnTo>
                  <a:close/>
                  <a:moveTo>
                    <a:pt x="5219" y="24140"/>
                  </a:moveTo>
                  <a:lnTo>
                    <a:pt x="5320" y="24410"/>
                  </a:lnTo>
                  <a:lnTo>
                    <a:pt x="5421" y="24713"/>
                  </a:lnTo>
                  <a:lnTo>
                    <a:pt x="5455" y="24746"/>
                  </a:lnTo>
                  <a:lnTo>
                    <a:pt x="5017" y="25150"/>
                  </a:lnTo>
                  <a:lnTo>
                    <a:pt x="5017" y="25150"/>
                  </a:lnTo>
                  <a:lnTo>
                    <a:pt x="5118" y="24915"/>
                  </a:lnTo>
                  <a:lnTo>
                    <a:pt x="5186" y="24645"/>
                  </a:lnTo>
                  <a:lnTo>
                    <a:pt x="5186" y="24376"/>
                  </a:lnTo>
                  <a:lnTo>
                    <a:pt x="5219" y="24140"/>
                  </a:lnTo>
                  <a:close/>
                  <a:moveTo>
                    <a:pt x="3805" y="24814"/>
                  </a:moveTo>
                  <a:lnTo>
                    <a:pt x="3805" y="25352"/>
                  </a:lnTo>
                  <a:lnTo>
                    <a:pt x="3738" y="25857"/>
                  </a:lnTo>
                  <a:lnTo>
                    <a:pt x="3502" y="25083"/>
                  </a:lnTo>
                  <a:lnTo>
                    <a:pt x="3805" y="24814"/>
                  </a:lnTo>
                  <a:close/>
                  <a:moveTo>
                    <a:pt x="3199" y="25386"/>
                  </a:moveTo>
                  <a:lnTo>
                    <a:pt x="3199" y="25790"/>
                  </a:lnTo>
                  <a:lnTo>
                    <a:pt x="3199" y="26194"/>
                  </a:lnTo>
                  <a:lnTo>
                    <a:pt x="3065" y="25487"/>
                  </a:lnTo>
                  <a:lnTo>
                    <a:pt x="3199" y="25386"/>
                  </a:lnTo>
                  <a:close/>
                  <a:moveTo>
                    <a:pt x="4613" y="24645"/>
                  </a:moveTo>
                  <a:lnTo>
                    <a:pt x="4681" y="24915"/>
                  </a:lnTo>
                  <a:lnTo>
                    <a:pt x="4782" y="25184"/>
                  </a:lnTo>
                  <a:lnTo>
                    <a:pt x="4849" y="25251"/>
                  </a:lnTo>
                  <a:lnTo>
                    <a:pt x="4916" y="25251"/>
                  </a:lnTo>
                  <a:lnTo>
                    <a:pt x="4512" y="25655"/>
                  </a:lnTo>
                  <a:lnTo>
                    <a:pt x="4075" y="26093"/>
                  </a:lnTo>
                  <a:lnTo>
                    <a:pt x="3851" y="26338"/>
                  </a:lnTo>
                  <a:lnTo>
                    <a:pt x="3873" y="26295"/>
                  </a:lnTo>
                  <a:lnTo>
                    <a:pt x="3974" y="25992"/>
                  </a:lnTo>
                  <a:lnTo>
                    <a:pt x="4007" y="25655"/>
                  </a:lnTo>
                  <a:lnTo>
                    <a:pt x="4075" y="25016"/>
                  </a:lnTo>
                  <a:lnTo>
                    <a:pt x="4142" y="25319"/>
                  </a:lnTo>
                  <a:lnTo>
                    <a:pt x="4277" y="25588"/>
                  </a:lnTo>
                  <a:lnTo>
                    <a:pt x="4310" y="25655"/>
                  </a:lnTo>
                  <a:lnTo>
                    <a:pt x="4378" y="25655"/>
                  </a:lnTo>
                  <a:lnTo>
                    <a:pt x="4445" y="25622"/>
                  </a:lnTo>
                  <a:lnTo>
                    <a:pt x="4512" y="25588"/>
                  </a:lnTo>
                  <a:lnTo>
                    <a:pt x="4546" y="25352"/>
                  </a:lnTo>
                  <a:lnTo>
                    <a:pt x="4580" y="25117"/>
                  </a:lnTo>
                  <a:lnTo>
                    <a:pt x="4613" y="24645"/>
                  </a:lnTo>
                  <a:close/>
                  <a:moveTo>
                    <a:pt x="3435" y="25790"/>
                  </a:moveTo>
                  <a:lnTo>
                    <a:pt x="3637" y="26329"/>
                  </a:lnTo>
                  <a:lnTo>
                    <a:pt x="3704" y="26396"/>
                  </a:lnTo>
                  <a:lnTo>
                    <a:pt x="3772" y="26396"/>
                  </a:lnTo>
                  <a:lnTo>
                    <a:pt x="3820" y="26372"/>
                  </a:lnTo>
                  <a:lnTo>
                    <a:pt x="3368" y="26867"/>
                  </a:lnTo>
                  <a:lnTo>
                    <a:pt x="3435" y="26329"/>
                  </a:lnTo>
                  <a:lnTo>
                    <a:pt x="3435" y="25790"/>
                  </a:lnTo>
                  <a:close/>
                  <a:moveTo>
                    <a:pt x="11414" y="19999"/>
                  </a:moveTo>
                  <a:lnTo>
                    <a:pt x="11549" y="20235"/>
                  </a:lnTo>
                  <a:lnTo>
                    <a:pt x="11751" y="20437"/>
                  </a:lnTo>
                  <a:lnTo>
                    <a:pt x="12121" y="20807"/>
                  </a:lnTo>
                  <a:lnTo>
                    <a:pt x="12559" y="21278"/>
                  </a:lnTo>
                  <a:lnTo>
                    <a:pt x="12795" y="21480"/>
                  </a:lnTo>
                  <a:lnTo>
                    <a:pt x="13064" y="21649"/>
                  </a:lnTo>
                  <a:lnTo>
                    <a:pt x="12155" y="22524"/>
                  </a:lnTo>
                  <a:lnTo>
                    <a:pt x="9798" y="24780"/>
                  </a:lnTo>
                  <a:lnTo>
                    <a:pt x="7475" y="27036"/>
                  </a:lnTo>
                  <a:lnTo>
                    <a:pt x="7441" y="27036"/>
                  </a:lnTo>
                  <a:lnTo>
                    <a:pt x="6936" y="26531"/>
                  </a:lnTo>
                  <a:lnTo>
                    <a:pt x="6465" y="26059"/>
                  </a:lnTo>
                  <a:lnTo>
                    <a:pt x="5994" y="25554"/>
                  </a:lnTo>
                  <a:lnTo>
                    <a:pt x="5522" y="25016"/>
                  </a:lnTo>
                  <a:lnTo>
                    <a:pt x="6499" y="24174"/>
                  </a:lnTo>
                  <a:lnTo>
                    <a:pt x="6566" y="24140"/>
                  </a:lnTo>
                  <a:lnTo>
                    <a:pt x="7677" y="23231"/>
                  </a:lnTo>
                  <a:lnTo>
                    <a:pt x="7711" y="23299"/>
                  </a:lnTo>
                  <a:lnTo>
                    <a:pt x="7845" y="23299"/>
                  </a:lnTo>
                  <a:lnTo>
                    <a:pt x="7879" y="23231"/>
                  </a:lnTo>
                  <a:lnTo>
                    <a:pt x="7913" y="23029"/>
                  </a:lnTo>
                  <a:lnTo>
                    <a:pt x="9226" y="21952"/>
                  </a:lnTo>
                  <a:lnTo>
                    <a:pt x="10337" y="20975"/>
                  </a:lnTo>
                  <a:lnTo>
                    <a:pt x="11414" y="19999"/>
                  </a:lnTo>
                  <a:close/>
                  <a:moveTo>
                    <a:pt x="21111" y="14410"/>
                  </a:moveTo>
                  <a:lnTo>
                    <a:pt x="21077" y="14612"/>
                  </a:lnTo>
                  <a:lnTo>
                    <a:pt x="21043" y="14848"/>
                  </a:lnTo>
                  <a:lnTo>
                    <a:pt x="20909" y="15252"/>
                  </a:lnTo>
                  <a:lnTo>
                    <a:pt x="20707" y="15656"/>
                  </a:lnTo>
                  <a:lnTo>
                    <a:pt x="20471" y="15993"/>
                  </a:lnTo>
                  <a:lnTo>
                    <a:pt x="20000" y="16599"/>
                  </a:lnTo>
                  <a:lnTo>
                    <a:pt x="19528" y="17171"/>
                  </a:lnTo>
                  <a:lnTo>
                    <a:pt x="18990" y="17710"/>
                  </a:lnTo>
                  <a:lnTo>
                    <a:pt x="18451" y="18215"/>
                  </a:lnTo>
                  <a:lnTo>
                    <a:pt x="17340" y="19225"/>
                  </a:lnTo>
                  <a:lnTo>
                    <a:pt x="16229" y="20201"/>
                  </a:lnTo>
                  <a:lnTo>
                    <a:pt x="15084" y="21177"/>
                  </a:lnTo>
                  <a:lnTo>
                    <a:pt x="14007" y="22187"/>
                  </a:lnTo>
                  <a:lnTo>
                    <a:pt x="12896" y="23265"/>
                  </a:lnTo>
                  <a:lnTo>
                    <a:pt x="11751" y="24342"/>
                  </a:lnTo>
                  <a:lnTo>
                    <a:pt x="10572" y="25352"/>
                  </a:lnTo>
                  <a:lnTo>
                    <a:pt x="9394" y="26329"/>
                  </a:lnTo>
                  <a:lnTo>
                    <a:pt x="8317" y="27271"/>
                  </a:lnTo>
                  <a:lnTo>
                    <a:pt x="9327" y="26329"/>
                  </a:lnTo>
                  <a:lnTo>
                    <a:pt x="10303" y="25386"/>
                  </a:lnTo>
                  <a:lnTo>
                    <a:pt x="12727" y="23231"/>
                  </a:lnTo>
                  <a:lnTo>
                    <a:pt x="13906" y="22120"/>
                  </a:lnTo>
                  <a:lnTo>
                    <a:pt x="15050" y="21009"/>
                  </a:lnTo>
                  <a:lnTo>
                    <a:pt x="15589" y="20504"/>
                  </a:lnTo>
                  <a:lnTo>
                    <a:pt x="16128" y="20033"/>
                  </a:lnTo>
                  <a:lnTo>
                    <a:pt x="17205" y="19124"/>
                  </a:lnTo>
                  <a:lnTo>
                    <a:pt x="18282" y="18181"/>
                  </a:lnTo>
                  <a:lnTo>
                    <a:pt x="18821" y="17710"/>
                  </a:lnTo>
                  <a:lnTo>
                    <a:pt x="19360" y="17205"/>
                  </a:lnTo>
                  <a:lnTo>
                    <a:pt x="19697" y="16834"/>
                  </a:lnTo>
                  <a:lnTo>
                    <a:pt x="20033" y="16430"/>
                  </a:lnTo>
                  <a:lnTo>
                    <a:pt x="20336" y="16026"/>
                  </a:lnTo>
                  <a:lnTo>
                    <a:pt x="20606" y="15589"/>
                  </a:lnTo>
                  <a:lnTo>
                    <a:pt x="20774" y="15353"/>
                  </a:lnTo>
                  <a:lnTo>
                    <a:pt x="20909" y="15050"/>
                  </a:lnTo>
                  <a:lnTo>
                    <a:pt x="21043" y="14747"/>
                  </a:lnTo>
                  <a:lnTo>
                    <a:pt x="21077" y="14444"/>
                  </a:lnTo>
                  <a:lnTo>
                    <a:pt x="21111" y="14410"/>
                  </a:lnTo>
                  <a:close/>
                  <a:moveTo>
                    <a:pt x="2661" y="25891"/>
                  </a:moveTo>
                  <a:lnTo>
                    <a:pt x="2627" y="26699"/>
                  </a:lnTo>
                  <a:lnTo>
                    <a:pt x="2593" y="27137"/>
                  </a:lnTo>
                  <a:lnTo>
                    <a:pt x="2526" y="27541"/>
                  </a:lnTo>
                  <a:lnTo>
                    <a:pt x="2425" y="27204"/>
                  </a:lnTo>
                  <a:lnTo>
                    <a:pt x="2391" y="26901"/>
                  </a:lnTo>
                  <a:lnTo>
                    <a:pt x="2324" y="26228"/>
                  </a:lnTo>
                  <a:lnTo>
                    <a:pt x="2661" y="25891"/>
                  </a:lnTo>
                  <a:close/>
                  <a:moveTo>
                    <a:pt x="2896" y="25925"/>
                  </a:moveTo>
                  <a:lnTo>
                    <a:pt x="2997" y="26463"/>
                  </a:lnTo>
                  <a:lnTo>
                    <a:pt x="3098" y="27036"/>
                  </a:lnTo>
                  <a:lnTo>
                    <a:pt x="3132" y="27069"/>
                  </a:lnTo>
                  <a:lnTo>
                    <a:pt x="3166" y="27103"/>
                  </a:lnTo>
                  <a:lnTo>
                    <a:pt x="2762" y="27608"/>
                  </a:lnTo>
                  <a:lnTo>
                    <a:pt x="2829" y="27170"/>
                  </a:lnTo>
                  <a:lnTo>
                    <a:pt x="2863" y="26766"/>
                  </a:lnTo>
                  <a:lnTo>
                    <a:pt x="2896" y="25925"/>
                  </a:lnTo>
                  <a:close/>
                  <a:moveTo>
                    <a:pt x="2021" y="26531"/>
                  </a:moveTo>
                  <a:lnTo>
                    <a:pt x="1987" y="27204"/>
                  </a:lnTo>
                  <a:lnTo>
                    <a:pt x="1920" y="27877"/>
                  </a:lnTo>
                  <a:lnTo>
                    <a:pt x="1684" y="26867"/>
                  </a:lnTo>
                  <a:lnTo>
                    <a:pt x="2021" y="26531"/>
                  </a:lnTo>
                  <a:close/>
                  <a:moveTo>
                    <a:pt x="1415" y="27170"/>
                  </a:moveTo>
                  <a:lnTo>
                    <a:pt x="1415" y="27776"/>
                  </a:lnTo>
                  <a:lnTo>
                    <a:pt x="1381" y="28349"/>
                  </a:lnTo>
                  <a:lnTo>
                    <a:pt x="1280" y="27911"/>
                  </a:lnTo>
                  <a:lnTo>
                    <a:pt x="1145" y="27440"/>
                  </a:lnTo>
                  <a:lnTo>
                    <a:pt x="1415" y="27170"/>
                  </a:lnTo>
                  <a:close/>
                  <a:moveTo>
                    <a:pt x="2223" y="27372"/>
                  </a:moveTo>
                  <a:lnTo>
                    <a:pt x="2324" y="27675"/>
                  </a:lnTo>
                  <a:lnTo>
                    <a:pt x="2458" y="27945"/>
                  </a:lnTo>
                  <a:lnTo>
                    <a:pt x="2458" y="27978"/>
                  </a:lnTo>
                  <a:lnTo>
                    <a:pt x="2056" y="28443"/>
                  </a:lnTo>
                  <a:lnTo>
                    <a:pt x="2056" y="28443"/>
                  </a:lnTo>
                  <a:lnTo>
                    <a:pt x="2155" y="27911"/>
                  </a:lnTo>
                  <a:lnTo>
                    <a:pt x="2223" y="27372"/>
                  </a:lnTo>
                  <a:close/>
                  <a:moveTo>
                    <a:pt x="977" y="27642"/>
                  </a:moveTo>
                  <a:lnTo>
                    <a:pt x="1044" y="27945"/>
                  </a:lnTo>
                  <a:lnTo>
                    <a:pt x="1112" y="28281"/>
                  </a:lnTo>
                  <a:lnTo>
                    <a:pt x="1213" y="28584"/>
                  </a:lnTo>
                  <a:lnTo>
                    <a:pt x="1347" y="28887"/>
                  </a:lnTo>
                  <a:lnTo>
                    <a:pt x="1415" y="28955"/>
                  </a:lnTo>
                  <a:lnTo>
                    <a:pt x="1482" y="28955"/>
                  </a:lnTo>
                  <a:lnTo>
                    <a:pt x="1549" y="28921"/>
                  </a:lnTo>
                  <a:lnTo>
                    <a:pt x="1583" y="28854"/>
                  </a:lnTo>
                  <a:lnTo>
                    <a:pt x="1650" y="28349"/>
                  </a:lnTo>
                  <a:lnTo>
                    <a:pt x="1650" y="27810"/>
                  </a:lnTo>
                  <a:lnTo>
                    <a:pt x="1819" y="28450"/>
                  </a:lnTo>
                  <a:lnTo>
                    <a:pt x="1852" y="28517"/>
                  </a:lnTo>
                  <a:lnTo>
                    <a:pt x="1953" y="28517"/>
                  </a:lnTo>
                  <a:lnTo>
                    <a:pt x="2021" y="28483"/>
                  </a:lnTo>
                  <a:lnTo>
                    <a:pt x="1482" y="29123"/>
                  </a:lnTo>
                  <a:lnTo>
                    <a:pt x="910" y="29695"/>
                  </a:lnTo>
                  <a:lnTo>
                    <a:pt x="910" y="29224"/>
                  </a:lnTo>
                  <a:lnTo>
                    <a:pt x="910" y="28719"/>
                  </a:lnTo>
                  <a:lnTo>
                    <a:pt x="910" y="28180"/>
                  </a:lnTo>
                  <a:lnTo>
                    <a:pt x="910" y="27675"/>
                  </a:lnTo>
                  <a:lnTo>
                    <a:pt x="977" y="27642"/>
                  </a:lnTo>
                  <a:close/>
                  <a:moveTo>
                    <a:pt x="405" y="28281"/>
                  </a:moveTo>
                  <a:lnTo>
                    <a:pt x="337" y="29123"/>
                  </a:lnTo>
                  <a:lnTo>
                    <a:pt x="304" y="29662"/>
                  </a:lnTo>
                  <a:lnTo>
                    <a:pt x="270" y="29763"/>
                  </a:lnTo>
                  <a:lnTo>
                    <a:pt x="236" y="29628"/>
                  </a:lnTo>
                  <a:lnTo>
                    <a:pt x="203" y="29359"/>
                  </a:lnTo>
                  <a:lnTo>
                    <a:pt x="203" y="28955"/>
                  </a:lnTo>
                  <a:lnTo>
                    <a:pt x="203" y="28753"/>
                  </a:lnTo>
                  <a:lnTo>
                    <a:pt x="169" y="28551"/>
                  </a:lnTo>
                  <a:lnTo>
                    <a:pt x="203" y="28517"/>
                  </a:lnTo>
                  <a:lnTo>
                    <a:pt x="270" y="28483"/>
                  </a:lnTo>
                  <a:lnTo>
                    <a:pt x="304" y="28450"/>
                  </a:lnTo>
                  <a:lnTo>
                    <a:pt x="304" y="28382"/>
                  </a:lnTo>
                  <a:lnTo>
                    <a:pt x="405" y="28281"/>
                  </a:lnTo>
                  <a:close/>
                  <a:moveTo>
                    <a:pt x="18653" y="17003"/>
                  </a:moveTo>
                  <a:lnTo>
                    <a:pt x="18181" y="17407"/>
                  </a:lnTo>
                  <a:lnTo>
                    <a:pt x="17744" y="17811"/>
                  </a:lnTo>
                  <a:lnTo>
                    <a:pt x="15522" y="20066"/>
                  </a:lnTo>
                  <a:lnTo>
                    <a:pt x="13266" y="22255"/>
                  </a:lnTo>
                  <a:lnTo>
                    <a:pt x="12155" y="23332"/>
                  </a:lnTo>
                  <a:lnTo>
                    <a:pt x="10977" y="24376"/>
                  </a:lnTo>
                  <a:lnTo>
                    <a:pt x="9832" y="25386"/>
                  </a:lnTo>
                  <a:lnTo>
                    <a:pt x="8687" y="26463"/>
                  </a:lnTo>
                  <a:lnTo>
                    <a:pt x="6532" y="28618"/>
                  </a:lnTo>
                  <a:lnTo>
                    <a:pt x="5994" y="29123"/>
                  </a:lnTo>
                  <a:lnTo>
                    <a:pt x="5421" y="29628"/>
                  </a:lnTo>
                  <a:lnTo>
                    <a:pt x="4277" y="30638"/>
                  </a:lnTo>
                  <a:lnTo>
                    <a:pt x="3267" y="31615"/>
                  </a:lnTo>
                  <a:lnTo>
                    <a:pt x="2762" y="32086"/>
                  </a:lnTo>
                  <a:lnTo>
                    <a:pt x="2492" y="32288"/>
                  </a:lnTo>
                  <a:lnTo>
                    <a:pt x="2223" y="32490"/>
                  </a:lnTo>
                  <a:lnTo>
                    <a:pt x="1785" y="32759"/>
                  </a:lnTo>
                  <a:lnTo>
                    <a:pt x="2054" y="32524"/>
                  </a:lnTo>
                  <a:lnTo>
                    <a:pt x="2324" y="32254"/>
                  </a:lnTo>
                  <a:lnTo>
                    <a:pt x="2795" y="31749"/>
                  </a:lnTo>
                  <a:lnTo>
                    <a:pt x="3704" y="30874"/>
                  </a:lnTo>
                  <a:lnTo>
                    <a:pt x="4580" y="30032"/>
                  </a:lnTo>
                  <a:lnTo>
                    <a:pt x="6431" y="28382"/>
                  </a:lnTo>
                  <a:lnTo>
                    <a:pt x="8317" y="26632"/>
                  </a:lnTo>
                  <a:lnTo>
                    <a:pt x="10168" y="24847"/>
                  </a:lnTo>
                  <a:lnTo>
                    <a:pt x="11987" y="23063"/>
                  </a:lnTo>
                  <a:lnTo>
                    <a:pt x="13838" y="21278"/>
                  </a:lnTo>
                  <a:lnTo>
                    <a:pt x="15522" y="19662"/>
                  </a:lnTo>
                  <a:lnTo>
                    <a:pt x="16330" y="18888"/>
                  </a:lnTo>
                  <a:lnTo>
                    <a:pt x="17205" y="18114"/>
                  </a:lnTo>
                  <a:lnTo>
                    <a:pt x="17912" y="17541"/>
                  </a:lnTo>
                  <a:lnTo>
                    <a:pt x="18653" y="17003"/>
                  </a:lnTo>
                  <a:close/>
                  <a:moveTo>
                    <a:pt x="8115" y="0"/>
                  </a:moveTo>
                  <a:lnTo>
                    <a:pt x="4479" y="2929"/>
                  </a:lnTo>
                  <a:lnTo>
                    <a:pt x="3940" y="3401"/>
                  </a:lnTo>
                  <a:lnTo>
                    <a:pt x="3401" y="3872"/>
                  </a:lnTo>
                  <a:lnTo>
                    <a:pt x="2930" y="4377"/>
                  </a:lnTo>
                  <a:lnTo>
                    <a:pt x="2458" y="4882"/>
                  </a:lnTo>
                  <a:lnTo>
                    <a:pt x="1886" y="5555"/>
                  </a:lnTo>
                  <a:lnTo>
                    <a:pt x="1314" y="6195"/>
                  </a:lnTo>
                  <a:lnTo>
                    <a:pt x="1011" y="6532"/>
                  </a:lnTo>
                  <a:lnTo>
                    <a:pt x="708" y="6801"/>
                  </a:lnTo>
                  <a:lnTo>
                    <a:pt x="371" y="7071"/>
                  </a:lnTo>
                  <a:lnTo>
                    <a:pt x="1" y="7340"/>
                  </a:lnTo>
                  <a:lnTo>
                    <a:pt x="1" y="7609"/>
                  </a:lnTo>
                  <a:lnTo>
                    <a:pt x="102" y="7542"/>
                  </a:lnTo>
                  <a:lnTo>
                    <a:pt x="236" y="7744"/>
                  </a:lnTo>
                  <a:lnTo>
                    <a:pt x="371" y="7879"/>
                  </a:lnTo>
                  <a:lnTo>
                    <a:pt x="708" y="8182"/>
                  </a:lnTo>
                  <a:lnTo>
                    <a:pt x="1078" y="8518"/>
                  </a:lnTo>
                  <a:lnTo>
                    <a:pt x="1415" y="8889"/>
                  </a:lnTo>
                  <a:lnTo>
                    <a:pt x="1718" y="9259"/>
                  </a:lnTo>
                  <a:lnTo>
                    <a:pt x="2021" y="9629"/>
                  </a:lnTo>
                  <a:lnTo>
                    <a:pt x="3267" y="11245"/>
                  </a:lnTo>
                  <a:lnTo>
                    <a:pt x="3906" y="12020"/>
                  </a:lnTo>
                  <a:lnTo>
                    <a:pt x="4243" y="12424"/>
                  </a:lnTo>
                  <a:lnTo>
                    <a:pt x="4613" y="12760"/>
                  </a:lnTo>
                  <a:lnTo>
                    <a:pt x="5017" y="13164"/>
                  </a:lnTo>
                  <a:lnTo>
                    <a:pt x="5388" y="13568"/>
                  </a:lnTo>
                  <a:lnTo>
                    <a:pt x="6061" y="14444"/>
                  </a:lnTo>
                  <a:lnTo>
                    <a:pt x="6364" y="14814"/>
                  </a:lnTo>
                  <a:lnTo>
                    <a:pt x="6701" y="15185"/>
                  </a:lnTo>
                  <a:lnTo>
                    <a:pt x="7374" y="15858"/>
                  </a:lnTo>
                  <a:lnTo>
                    <a:pt x="8014" y="16632"/>
                  </a:lnTo>
                  <a:lnTo>
                    <a:pt x="8687" y="17373"/>
                  </a:lnTo>
                  <a:lnTo>
                    <a:pt x="9024" y="17777"/>
                  </a:lnTo>
                  <a:lnTo>
                    <a:pt x="9360" y="18114"/>
                  </a:lnTo>
                  <a:lnTo>
                    <a:pt x="9731" y="18417"/>
                  </a:lnTo>
                  <a:lnTo>
                    <a:pt x="10168" y="18686"/>
                  </a:lnTo>
                  <a:lnTo>
                    <a:pt x="9125" y="19696"/>
                  </a:lnTo>
                  <a:lnTo>
                    <a:pt x="9024" y="19696"/>
                  </a:lnTo>
                  <a:lnTo>
                    <a:pt x="8990" y="19730"/>
                  </a:lnTo>
                  <a:lnTo>
                    <a:pt x="8990" y="19797"/>
                  </a:lnTo>
                  <a:lnTo>
                    <a:pt x="8956" y="19831"/>
                  </a:lnTo>
                  <a:lnTo>
                    <a:pt x="8956" y="19864"/>
                  </a:lnTo>
                  <a:lnTo>
                    <a:pt x="8047" y="20740"/>
                  </a:lnTo>
                  <a:lnTo>
                    <a:pt x="7105" y="21581"/>
                  </a:lnTo>
                  <a:lnTo>
                    <a:pt x="5219" y="23231"/>
                  </a:lnTo>
                  <a:lnTo>
                    <a:pt x="5186" y="23097"/>
                  </a:lnTo>
                  <a:lnTo>
                    <a:pt x="5118" y="23029"/>
                  </a:lnTo>
                  <a:lnTo>
                    <a:pt x="5051" y="23029"/>
                  </a:lnTo>
                  <a:lnTo>
                    <a:pt x="4950" y="23063"/>
                  </a:lnTo>
                  <a:lnTo>
                    <a:pt x="4950" y="23130"/>
                  </a:lnTo>
                  <a:lnTo>
                    <a:pt x="4950" y="23501"/>
                  </a:lnTo>
                  <a:lnTo>
                    <a:pt x="4681" y="23736"/>
                  </a:lnTo>
                  <a:lnTo>
                    <a:pt x="4647" y="23669"/>
                  </a:lnTo>
                  <a:lnTo>
                    <a:pt x="4613" y="23635"/>
                  </a:lnTo>
                  <a:lnTo>
                    <a:pt x="4580" y="23602"/>
                  </a:lnTo>
                  <a:lnTo>
                    <a:pt x="4479" y="23602"/>
                  </a:lnTo>
                  <a:lnTo>
                    <a:pt x="3772" y="22928"/>
                  </a:lnTo>
                  <a:lnTo>
                    <a:pt x="3065" y="22255"/>
                  </a:lnTo>
                  <a:lnTo>
                    <a:pt x="1718" y="20841"/>
                  </a:lnTo>
                  <a:lnTo>
                    <a:pt x="68" y="19191"/>
                  </a:lnTo>
                  <a:lnTo>
                    <a:pt x="1" y="19090"/>
                  </a:lnTo>
                  <a:lnTo>
                    <a:pt x="1" y="19393"/>
                  </a:lnTo>
                  <a:lnTo>
                    <a:pt x="135" y="19528"/>
                  </a:lnTo>
                  <a:lnTo>
                    <a:pt x="1751" y="21211"/>
                  </a:lnTo>
                  <a:lnTo>
                    <a:pt x="3031" y="22558"/>
                  </a:lnTo>
                  <a:lnTo>
                    <a:pt x="3704" y="23231"/>
                  </a:lnTo>
                  <a:lnTo>
                    <a:pt x="4411" y="23871"/>
                  </a:lnTo>
                  <a:lnTo>
                    <a:pt x="4378" y="23972"/>
                  </a:lnTo>
                  <a:lnTo>
                    <a:pt x="4108" y="24241"/>
                  </a:lnTo>
                  <a:lnTo>
                    <a:pt x="4075" y="24140"/>
                  </a:lnTo>
                  <a:lnTo>
                    <a:pt x="4041" y="24073"/>
                  </a:lnTo>
                  <a:lnTo>
                    <a:pt x="3940" y="24073"/>
                  </a:lnTo>
                  <a:lnTo>
                    <a:pt x="3873" y="24107"/>
                  </a:lnTo>
                  <a:lnTo>
                    <a:pt x="3839" y="24174"/>
                  </a:lnTo>
                  <a:lnTo>
                    <a:pt x="3839" y="24477"/>
                  </a:lnTo>
                  <a:lnTo>
                    <a:pt x="3401" y="24847"/>
                  </a:lnTo>
                  <a:lnTo>
                    <a:pt x="3401" y="24814"/>
                  </a:lnTo>
                  <a:lnTo>
                    <a:pt x="3334" y="24746"/>
                  </a:lnTo>
                  <a:lnTo>
                    <a:pt x="3267" y="24746"/>
                  </a:lnTo>
                  <a:lnTo>
                    <a:pt x="3199" y="24780"/>
                  </a:lnTo>
                  <a:lnTo>
                    <a:pt x="3166" y="24814"/>
                  </a:lnTo>
                  <a:lnTo>
                    <a:pt x="3166" y="24847"/>
                  </a:lnTo>
                  <a:lnTo>
                    <a:pt x="3166" y="25083"/>
                  </a:lnTo>
                  <a:lnTo>
                    <a:pt x="2997" y="25218"/>
                  </a:lnTo>
                  <a:lnTo>
                    <a:pt x="2997" y="25150"/>
                  </a:lnTo>
                  <a:lnTo>
                    <a:pt x="2930" y="25083"/>
                  </a:lnTo>
                  <a:lnTo>
                    <a:pt x="2863" y="25049"/>
                  </a:lnTo>
                  <a:lnTo>
                    <a:pt x="2795" y="25083"/>
                  </a:lnTo>
                  <a:lnTo>
                    <a:pt x="2762" y="25150"/>
                  </a:lnTo>
                  <a:lnTo>
                    <a:pt x="2694" y="25521"/>
                  </a:lnTo>
                  <a:lnTo>
                    <a:pt x="2256" y="25925"/>
                  </a:lnTo>
                  <a:lnTo>
                    <a:pt x="2256" y="25857"/>
                  </a:lnTo>
                  <a:lnTo>
                    <a:pt x="2223" y="25824"/>
                  </a:lnTo>
                  <a:lnTo>
                    <a:pt x="2189" y="25790"/>
                  </a:lnTo>
                  <a:lnTo>
                    <a:pt x="2122" y="25790"/>
                  </a:lnTo>
                  <a:lnTo>
                    <a:pt x="2054" y="25824"/>
                  </a:lnTo>
                  <a:lnTo>
                    <a:pt x="2021" y="25891"/>
                  </a:lnTo>
                  <a:lnTo>
                    <a:pt x="2021" y="26160"/>
                  </a:lnTo>
                  <a:lnTo>
                    <a:pt x="1617" y="26564"/>
                  </a:lnTo>
                  <a:lnTo>
                    <a:pt x="1549" y="26531"/>
                  </a:lnTo>
                  <a:lnTo>
                    <a:pt x="1482" y="26531"/>
                  </a:lnTo>
                  <a:lnTo>
                    <a:pt x="1415" y="26564"/>
                  </a:lnTo>
                  <a:lnTo>
                    <a:pt x="1381" y="26632"/>
                  </a:lnTo>
                  <a:lnTo>
                    <a:pt x="1381" y="26766"/>
                  </a:lnTo>
                  <a:lnTo>
                    <a:pt x="1011" y="27170"/>
                  </a:lnTo>
                  <a:lnTo>
                    <a:pt x="977" y="27103"/>
                  </a:lnTo>
                  <a:lnTo>
                    <a:pt x="943" y="27036"/>
                  </a:lnTo>
                  <a:lnTo>
                    <a:pt x="876" y="27036"/>
                  </a:lnTo>
                  <a:lnTo>
                    <a:pt x="809" y="27069"/>
                  </a:lnTo>
                  <a:lnTo>
                    <a:pt x="775" y="27137"/>
                  </a:lnTo>
                  <a:lnTo>
                    <a:pt x="708" y="27507"/>
                  </a:lnTo>
                  <a:lnTo>
                    <a:pt x="640" y="27574"/>
                  </a:lnTo>
                  <a:lnTo>
                    <a:pt x="607" y="27541"/>
                  </a:lnTo>
                  <a:lnTo>
                    <a:pt x="607" y="27507"/>
                  </a:lnTo>
                  <a:lnTo>
                    <a:pt x="506" y="27473"/>
                  </a:lnTo>
                  <a:lnTo>
                    <a:pt x="438" y="27507"/>
                  </a:lnTo>
                  <a:lnTo>
                    <a:pt x="405" y="27541"/>
                  </a:lnTo>
                  <a:lnTo>
                    <a:pt x="405" y="27574"/>
                  </a:lnTo>
                  <a:lnTo>
                    <a:pt x="405" y="27844"/>
                  </a:lnTo>
                  <a:lnTo>
                    <a:pt x="102" y="28214"/>
                  </a:lnTo>
                  <a:lnTo>
                    <a:pt x="34" y="28214"/>
                  </a:lnTo>
                  <a:lnTo>
                    <a:pt x="1" y="28281"/>
                  </a:lnTo>
                  <a:lnTo>
                    <a:pt x="1" y="29527"/>
                  </a:lnTo>
                  <a:lnTo>
                    <a:pt x="34" y="29897"/>
                  </a:lnTo>
                  <a:lnTo>
                    <a:pt x="68" y="29965"/>
                  </a:lnTo>
                  <a:lnTo>
                    <a:pt x="135" y="29998"/>
                  </a:lnTo>
                  <a:lnTo>
                    <a:pt x="371" y="29998"/>
                  </a:lnTo>
                  <a:lnTo>
                    <a:pt x="438" y="29965"/>
                  </a:lnTo>
                  <a:lnTo>
                    <a:pt x="472" y="29897"/>
                  </a:lnTo>
                  <a:lnTo>
                    <a:pt x="573" y="29258"/>
                  </a:lnTo>
                  <a:lnTo>
                    <a:pt x="674" y="29763"/>
                  </a:lnTo>
                  <a:lnTo>
                    <a:pt x="708" y="29830"/>
                  </a:lnTo>
                  <a:lnTo>
                    <a:pt x="775" y="29830"/>
                  </a:lnTo>
                  <a:lnTo>
                    <a:pt x="405" y="30200"/>
                  </a:lnTo>
                  <a:lnTo>
                    <a:pt x="1" y="30537"/>
                  </a:lnTo>
                  <a:lnTo>
                    <a:pt x="1" y="30806"/>
                  </a:lnTo>
                  <a:lnTo>
                    <a:pt x="573" y="30369"/>
                  </a:lnTo>
                  <a:lnTo>
                    <a:pt x="1112" y="29864"/>
                  </a:lnTo>
                  <a:lnTo>
                    <a:pt x="1617" y="29325"/>
                  </a:lnTo>
                  <a:lnTo>
                    <a:pt x="2088" y="28786"/>
                  </a:lnTo>
                  <a:lnTo>
                    <a:pt x="3031" y="27675"/>
                  </a:lnTo>
                  <a:lnTo>
                    <a:pt x="3974" y="26564"/>
                  </a:lnTo>
                  <a:lnTo>
                    <a:pt x="4647" y="25857"/>
                  </a:lnTo>
                  <a:lnTo>
                    <a:pt x="5354" y="25184"/>
                  </a:lnTo>
                  <a:lnTo>
                    <a:pt x="5792" y="25723"/>
                  </a:lnTo>
                  <a:lnTo>
                    <a:pt x="6263" y="26228"/>
                  </a:lnTo>
                  <a:lnTo>
                    <a:pt x="6768" y="26699"/>
                  </a:lnTo>
                  <a:lnTo>
                    <a:pt x="7273" y="27204"/>
                  </a:lnTo>
                  <a:lnTo>
                    <a:pt x="7307" y="27204"/>
                  </a:lnTo>
                  <a:lnTo>
                    <a:pt x="6196" y="28214"/>
                  </a:lnTo>
                  <a:lnTo>
                    <a:pt x="5118" y="29224"/>
                  </a:lnTo>
                  <a:lnTo>
                    <a:pt x="4243" y="29998"/>
                  </a:lnTo>
                  <a:lnTo>
                    <a:pt x="3435" y="30806"/>
                  </a:lnTo>
                  <a:lnTo>
                    <a:pt x="2627" y="31615"/>
                  </a:lnTo>
                  <a:lnTo>
                    <a:pt x="1785" y="32389"/>
                  </a:lnTo>
                  <a:lnTo>
                    <a:pt x="1448" y="32658"/>
                  </a:lnTo>
                  <a:lnTo>
                    <a:pt x="1112" y="32894"/>
                  </a:lnTo>
                  <a:lnTo>
                    <a:pt x="371" y="33264"/>
                  </a:lnTo>
                  <a:lnTo>
                    <a:pt x="169" y="33365"/>
                  </a:lnTo>
                  <a:lnTo>
                    <a:pt x="1" y="33500"/>
                  </a:lnTo>
                  <a:lnTo>
                    <a:pt x="1" y="33668"/>
                  </a:lnTo>
                  <a:lnTo>
                    <a:pt x="169" y="33668"/>
                  </a:lnTo>
                  <a:lnTo>
                    <a:pt x="472" y="33466"/>
                  </a:lnTo>
                  <a:lnTo>
                    <a:pt x="775" y="33332"/>
                  </a:lnTo>
                  <a:lnTo>
                    <a:pt x="1347" y="33062"/>
                  </a:lnTo>
                  <a:lnTo>
                    <a:pt x="1347" y="33062"/>
                  </a:lnTo>
                  <a:lnTo>
                    <a:pt x="1078" y="33332"/>
                  </a:lnTo>
                  <a:lnTo>
                    <a:pt x="910" y="33500"/>
                  </a:lnTo>
                  <a:lnTo>
                    <a:pt x="809" y="33668"/>
                  </a:lnTo>
                  <a:lnTo>
                    <a:pt x="910" y="33668"/>
                  </a:lnTo>
                  <a:lnTo>
                    <a:pt x="1078" y="33466"/>
                  </a:lnTo>
                  <a:lnTo>
                    <a:pt x="1280" y="33264"/>
                  </a:lnTo>
                  <a:lnTo>
                    <a:pt x="1482" y="33096"/>
                  </a:lnTo>
                  <a:lnTo>
                    <a:pt x="1718" y="32928"/>
                  </a:lnTo>
                  <a:lnTo>
                    <a:pt x="2189" y="32625"/>
                  </a:lnTo>
                  <a:lnTo>
                    <a:pt x="2627" y="32322"/>
                  </a:lnTo>
                  <a:lnTo>
                    <a:pt x="3199" y="31850"/>
                  </a:lnTo>
                  <a:lnTo>
                    <a:pt x="3738" y="31345"/>
                  </a:lnTo>
                  <a:lnTo>
                    <a:pt x="4277" y="30806"/>
                  </a:lnTo>
                  <a:lnTo>
                    <a:pt x="4815" y="30301"/>
                  </a:lnTo>
                  <a:lnTo>
                    <a:pt x="5926" y="29291"/>
                  </a:lnTo>
                  <a:lnTo>
                    <a:pt x="6499" y="28786"/>
                  </a:lnTo>
                  <a:lnTo>
                    <a:pt x="7037" y="28248"/>
                  </a:lnTo>
                  <a:lnTo>
                    <a:pt x="8115" y="27170"/>
                  </a:lnTo>
                  <a:lnTo>
                    <a:pt x="9192" y="26093"/>
                  </a:lnTo>
                  <a:lnTo>
                    <a:pt x="9764" y="25588"/>
                  </a:lnTo>
                  <a:lnTo>
                    <a:pt x="10337" y="25049"/>
                  </a:lnTo>
                  <a:lnTo>
                    <a:pt x="11482" y="24039"/>
                  </a:lnTo>
                  <a:lnTo>
                    <a:pt x="12660" y="22962"/>
                  </a:lnTo>
                  <a:lnTo>
                    <a:pt x="13805" y="21884"/>
                  </a:lnTo>
                  <a:lnTo>
                    <a:pt x="16027" y="19662"/>
                  </a:lnTo>
                  <a:lnTo>
                    <a:pt x="18249" y="17440"/>
                  </a:lnTo>
                  <a:lnTo>
                    <a:pt x="18855" y="16902"/>
                  </a:lnTo>
                  <a:lnTo>
                    <a:pt x="19495" y="16363"/>
                  </a:lnTo>
                  <a:lnTo>
                    <a:pt x="19225" y="16801"/>
                  </a:lnTo>
                  <a:lnTo>
                    <a:pt x="18821" y="17306"/>
                  </a:lnTo>
                  <a:lnTo>
                    <a:pt x="18350" y="17811"/>
                  </a:lnTo>
                  <a:lnTo>
                    <a:pt x="18148" y="17979"/>
                  </a:lnTo>
                  <a:lnTo>
                    <a:pt x="17912" y="18147"/>
                  </a:lnTo>
                  <a:lnTo>
                    <a:pt x="17474" y="18450"/>
                  </a:lnTo>
                  <a:lnTo>
                    <a:pt x="17676" y="18383"/>
                  </a:lnTo>
                  <a:lnTo>
                    <a:pt x="17912" y="18282"/>
                  </a:lnTo>
                  <a:lnTo>
                    <a:pt x="18282" y="17979"/>
                  </a:lnTo>
                  <a:lnTo>
                    <a:pt x="18484" y="17777"/>
                  </a:lnTo>
                  <a:lnTo>
                    <a:pt x="18720" y="17541"/>
                  </a:lnTo>
                  <a:lnTo>
                    <a:pt x="19091" y="17070"/>
                  </a:lnTo>
                  <a:lnTo>
                    <a:pt x="19427" y="16599"/>
                  </a:lnTo>
                  <a:lnTo>
                    <a:pt x="19730" y="16161"/>
                  </a:lnTo>
                  <a:lnTo>
                    <a:pt x="20067" y="15858"/>
                  </a:lnTo>
                  <a:lnTo>
                    <a:pt x="20370" y="15521"/>
                  </a:lnTo>
                  <a:lnTo>
                    <a:pt x="20639" y="15185"/>
                  </a:lnTo>
                  <a:lnTo>
                    <a:pt x="20875" y="14814"/>
                  </a:lnTo>
                  <a:lnTo>
                    <a:pt x="20740" y="15151"/>
                  </a:lnTo>
                  <a:lnTo>
                    <a:pt x="20471" y="15656"/>
                  </a:lnTo>
                  <a:lnTo>
                    <a:pt x="20168" y="16127"/>
                  </a:lnTo>
                  <a:lnTo>
                    <a:pt x="19730" y="16700"/>
                  </a:lnTo>
                  <a:lnTo>
                    <a:pt x="19225" y="17205"/>
                  </a:lnTo>
                  <a:lnTo>
                    <a:pt x="18720" y="17676"/>
                  </a:lnTo>
                  <a:lnTo>
                    <a:pt x="18181" y="18147"/>
                  </a:lnTo>
                  <a:lnTo>
                    <a:pt x="17104" y="19056"/>
                  </a:lnTo>
                  <a:lnTo>
                    <a:pt x="15993" y="19999"/>
                  </a:lnTo>
                  <a:lnTo>
                    <a:pt x="15421" y="20504"/>
                  </a:lnTo>
                  <a:lnTo>
                    <a:pt x="14882" y="21043"/>
                  </a:lnTo>
                  <a:lnTo>
                    <a:pt x="13771" y="22120"/>
                  </a:lnTo>
                  <a:lnTo>
                    <a:pt x="12593" y="23198"/>
                  </a:lnTo>
                  <a:lnTo>
                    <a:pt x="11414" y="24275"/>
                  </a:lnTo>
                  <a:lnTo>
                    <a:pt x="10236" y="25352"/>
                  </a:lnTo>
                  <a:lnTo>
                    <a:pt x="9057" y="26430"/>
                  </a:lnTo>
                  <a:lnTo>
                    <a:pt x="6802" y="28618"/>
                  </a:lnTo>
                  <a:lnTo>
                    <a:pt x="5623" y="29662"/>
                  </a:lnTo>
                  <a:lnTo>
                    <a:pt x="4445" y="30705"/>
                  </a:lnTo>
                  <a:lnTo>
                    <a:pt x="3637" y="31480"/>
                  </a:lnTo>
                  <a:lnTo>
                    <a:pt x="2829" y="32254"/>
                  </a:lnTo>
                  <a:lnTo>
                    <a:pt x="2526" y="32625"/>
                  </a:lnTo>
                  <a:lnTo>
                    <a:pt x="2189" y="32961"/>
                  </a:lnTo>
                  <a:lnTo>
                    <a:pt x="1886" y="33332"/>
                  </a:lnTo>
                  <a:lnTo>
                    <a:pt x="1549" y="33668"/>
                  </a:lnTo>
                  <a:lnTo>
                    <a:pt x="1650" y="33668"/>
                  </a:lnTo>
                  <a:lnTo>
                    <a:pt x="2021" y="33298"/>
                  </a:lnTo>
                  <a:lnTo>
                    <a:pt x="2357" y="32894"/>
                  </a:lnTo>
                  <a:lnTo>
                    <a:pt x="2863" y="32355"/>
                  </a:lnTo>
                  <a:lnTo>
                    <a:pt x="3401" y="31817"/>
                  </a:lnTo>
                  <a:lnTo>
                    <a:pt x="4344" y="30908"/>
                  </a:lnTo>
                  <a:lnTo>
                    <a:pt x="5354" y="30032"/>
                  </a:lnTo>
                  <a:lnTo>
                    <a:pt x="4748" y="30604"/>
                  </a:lnTo>
                  <a:lnTo>
                    <a:pt x="4007" y="31345"/>
                  </a:lnTo>
                  <a:lnTo>
                    <a:pt x="3300" y="32086"/>
                  </a:lnTo>
                  <a:lnTo>
                    <a:pt x="2593" y="32860"/>
                  </a:lnTo>
                  <a:lnTo>
                    <a:pt x="1920" y="33668"/>
                  </a:lnTo>
                  <a:lnTo>
                    <a:pt x="1987" y="33668"/>
                  </a:lnTo>
                  <a:lnTo>
                    <a:pt x="4075" y="31480"/>
                  </a:lnTo>
                  <a:lnTo>
                    <a:pt x="5118" y="30402"/>
                  </a:lnTo>
                  <a:lnTo>
                    <a:pt x="6196" y="29359"/>
                  </a:lnTo>
                  <a:lnTo>
                    <a:pt x="7340" y="28281"/>
                  </a:lnTo>
                  <a:lnTo>
                    <a:pt x="8519" y="27238"/>
                  </a:lnTo>
                  <a:lnTo>
                    <a:pt x="9697" y="26194"/>
                  </a:lnTo>
                  <a:lnTo>
                    <a:pt x="10876" y="25184"/>
                  </a:lnTo>
                  <a:lnTo>
                    <a:pt x="11482" y="24679"/>
                  </a:lnTo>
                  <a:lnTo>
                    <a:pt x="12054" y="24174"/>
                  </a:lnTo>
                  <a:lnTo>
                    <a:pt x="13165" y="23097"/>
                  </a:lnTo>
                  <a:lnTo>
                    <a:pt x="14276" y="22053"/>
                  </a:lnTo>
                  <a:lnTo>
                    <a:pt x="15421" y="20975"/>
                  </a:lnTo>
                  <a:lnTo>
                    <a:pt x="17643" y="19056"/>
                  </a:lnTo>
                  <a:lnTo>
                    <a:pt x="18720" y="18080"/>
                  </a:lnTo>
                  <a:lnTo>
                    <a:pt x="19259" y="17575"/>
                  </a:lnTo>
                  <a:lnTo>
                    <a:pt x="19764" y="17036"/>
                  </a:lnTo>
                  <a:lnTo>
                    <a:pt x="20067" y="16666"/>
                  </a:lnTo>
                  <a:lnTo>
                    <a:pt x="20370" y="16296"/>
                  </a:lnTo>
                  <a:lnTo>
                    <a:pt x="20673" y="15858"/>
                  </a:lnTo>
                  <a:lnTo>
                    <a:pt x="20909" y="15420"/>
                  </a:lnTo>
                  <a:lnTo>
                    <a:pt x="21010" y="15185"/>
                  </a:lnTo>
                  <a:lnTo>
                    <a:pt x="21111" y="14949"/>
                  </a:lnTo>
                  <a:lnTo>
                    <a:pt x="21178" y="14713"/>
                  </a:lnTo>
                  <a:lnTo>
                    <a:pt x="21212" y="14444"/>
                  </a:lnTo>
                  <a:lnTo>
                    <a:pt x="21212" y="14208"/>
                  </a:lnTo>
                  <a:lnTo>
                    <a:pt x="21178" y="13972"/>
                  </a:lnTo>
                  <a:lnTo>
                    <a:pt x="21111" y="13737"/>
                  </a:lnTo>
                  <a:lnTo>
                    <a:pt x="21010" y="13501"/>
                  </a:lnTo>
                  <a:lnTo>
                    <a:pt x="20976" y="13467"/>
                  </a:lnTo>
                  <a:lnTo>
                    <a:pt x="20942" y="13467"/>
                  </a:lnTo>
                  <a:lnTo>
                    <a:pt x="20808" y="13097"/>
                  </a:lnTo>
                  <a:lnTo>
                    <a:pt x="20606" y="12794"/>
                  </a:lnTo>
                  <a:lnTo>
                    <a:pt x="20336" y="12491"/>
                  </a:lnTo>
                  <a:lnTo>
                    <a:pt x="20033" y="12255"/>
                  </a:lnTo>
                  <a:lnTo>
                    <a:pt x="20067" y="12188"/>
                  </a:lnTo>
                  <a:lnTo>
                    <a:pt x="20067" y="12121"/>
                  </a:lnTo>
                  <a:lnTo>
                    <a:pt x="20067" y="12087"/>
                  </a:lnTo>
                  <a:lnTo>
                    <a:pt x="20101" y="12020"/>
                  </a:lnTo>
                  <a:lnTo>
                    <a:pt x="20101" y="11952"/>
                  </a:lnTo>
                  <a:lnTo>
                    <a:pt x="20033" y="11885"/>
                  </a:lnTo>
                  <a:lnTo>
                    <a:pt x="19966" y="11919"/>
                  </a:lnTo>
                  <a:lnTo>
                    <a:pt x="19730" y="11515"/>
                  </a:lnTo>
                  <a:lnTo>
                    <a:pt x="19461" y="11178"/>
                  </a:lnTo>
                  <a:lnTo>
                    <a:pt x="19326" y="11077"/>
                  </a:lnTo>
                  <a:lnTo>
                    <a:pt x="19192" y="10976"/>
                  </a:lnTo>
                  <a:lnTo>
                    <a:pt x="18990" y="10909"/>
                  </a:lnTo>
                  <a:lnTo>
                    <a:pt x="18821" y="10875"/>
                  </a:lnTo>
                  <a:lnTo>
                    <a:pt x="18720" y="10875"/>
                  </a:lnTo>
                  <a:lnTo>
                    <a:pt x="18585" y="10942"/>
                  </a:lnTo>
                  <a:lnTo>
                    <a:pt x="18585" y="10976"/>
                  </a:lnTo>
                  <a:lnTo>
                    <a:pt x="17340" y="9528"/>
                  </a:lnTo>
                  <a:lnTo>
                    <a:pt x="16094" y="8114"/>
                  </a:lnTo>
                  <a:lnTo>
                    <a:pt x="14781" y="6734"/>
                  </a:lnTo>
                  <a:lnTo>
                    <a:pt x="14141" y="6060"/>
                  </a:lnTo>
                  <a:lnTo>
                    <a:pt x="13434" y="5387"/>
                  </a:lnTo>
                  <a:lnTo>
                    <a:pt x="12795" y="4747"/>
                  </a:lnTo>
                  <a:lnTo>
                    <a:pt x="12155" y="4040"/>
                  </a:lnTo>
                  <a:lnTo>
                    <a:pt x="10943" y="2660"/>
                  </a:lnTo>
                  <a:lnTo>
                    <a:pt x="10337" y="1953"/>
                  </a:lnTo>
                  <a:lnTo>
                    <a:pt x="9697" y="1280"/>
                  </a:lnTo>
                  <a:lnTo>
                    <a:pt x="9024" y="606"/>
                  </a:lnTo>
                  <a:lnTo>
                    <a:pt x="8317" y="34"/>
                  </a:lnTo>
                  <a:lnTo>
                    <a:pt x="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82;p3"/>
            <p:cNvSpPr/>
            <p:nvPr/>
          </p:nvSpPr>
          <p:spPr>
            <a:xfrm>
              <a:off x="6854425" y="2395400"/>
              <a:ext cx="68200" cy="50525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83;p3"/>
            <p:cNvSpPr/>
            <p:nvPr/>
          </p:nvSpPr>
          <p:spPr>
            <a:xfrm>
              <a:off x="6345200" y="238125"/>
              <a:ext cx="810575" cy="563100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84;p3"/>
            <p:cNvSpPr/>
            <p:nvPr/>
          </p:nvSpPr>
          <p:spPr>
            <a:xfrm>
              <a:off x="6682725" y="2484625"/>
              <a:ext cx="60625" cy="52200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85;p3"/>
            <p:cNvSpPr/>
            <p:nvPr/>
          </p:nvSpPr>
          <p:spPr>
            <a:xfrm>
              <a:off x="6793825" y="2413075"/>
              <a:ext cx="61450" cy="47150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86;p3"/>
            <p:cNvSpPr/>
            <p:nvPr/>
          </p:nvSpPr>
          <p:spPr>
            <a:xfrm>
              <a:off x="5622175" y="2490500"/>
              <a:ext cx="21050" cy="17700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87;p3"/>
            <p:cNvSpPr/>
            <p:nvPr/>
          </p:nvSpPr>
          <p:spPr>
            <a:xfrm>
              <a:off x="5600275" y="24661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88;p3"/>
            <p:cNvSpPr/>
            <p:nvPr/>
          </p:nvSpPr>
          <p:spPr>
            <a:xfrm>
              <a:off x="5633950" y="23970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89;p3"/>
            <p:cNvSpPr/>
            <p:nvPr/>
          </p:nvSpPr>
          <p:spPr>
            <a:xfrm>
              <a:off x="5603650" y="2630225"/>
              <a:ext cx="19375" cy="16850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90;p3"/>
            <p:cNvSpPr/>
            <p:nvPr/>
          </p:nvSpPr>
          <p:spPr>
            <a:xfrm>
              <a:off x="5580075" y="26075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91;p3"/>
            <p:cNvSpPr/>
            <p:nvPr/>
          </p:nvSpPr>
          <p:spPr>
            <a:xfrm>
              <a:off x="5637325" y="2558675"/>
              <a:ext cx="14325" cy="2022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92;p3"/>
            <p:cNvSpPr/>
            <p:nvPr/>
          </p:nvSpPr>
          <p:spPr>
            <a:xfrm>
              <a:off x="5526225" y="25384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93;p3"/>
            <p:cNvSpPr/>
            <p:nvPr/>
          </p:nvSpPr>
          <p:spPr>
            <a:xfrm>
              <a:off x="552875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94;p3"/>
            <p:cNvSpPr/>
            <p:nvPr/>
          </p:nvSpPr>
          <p:spPr>
            <a:xfrm>
              <a:off x="554137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95;p3"/>
            <p:cNvSpPr/>
            <p:nvPr/>
          </p:nvSpPr>
          <p:spPr>
            <a:xfrm>
              <a:off x="5568300" y="2562050"/>
              <a:ext cx="20225" cy="1937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96;p3"/>
            <p:cNvSpPr/>
            <p:nvPr/>
          </p:nvSpPr>
          <p:spPr>
            <a:xfrm>
              <a:off x="5492550" y="2558675"/>
              <a:ext cx="25275" cy="24450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97;p3"/>
            <p:cNvSpPr/>
            <p:nvPr/>
          </p:nvSpPr>
          <p:spPr>
            <a:xfrm>
              <a:off x="556157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98;p3"/>
            <p:cNvSpPr/>
            <p:nvPr/>
          </p:nvSpPr>
          <p:spPr>
            <a:xfrm>
              <a:off x="5587650" y="2429900"/>
              <a:ext cx="11825" cy="18550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99;p3"/>
            <p:cNvSpPr/>
            <p:nvPr/>
          </p:nvSpPr>
          <p:spPr>
            <a:xfrm>
              <a:off x="5554825" y="2489675"/>
              <a:ext cx="16025" cy="1852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00;p3"/>
            <p:cNvSpPr/>
            <p:nvPr/>
          </p:nvSpPr>
          <p:spPr>
            <a:xfrm>
              <a:off x="5516125" y="2429900"/>
              <a:ext cx="14325" cy="18550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01;p3"/>
            <p:cNvSpPr/>
            <p:nvPr/>
          </p:nvSpPr>
          <p:spPr>
            <a:xfrm>
              <a:off x="550685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02;p3"/>
            <p:cNvSpPr/>
            <p:nvPr/>
          </p:nvSpPr>
          <p:spPr>
            <a:xfrm>
              <a:off x="561460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03;p3"/>
            <p:cNvSpPr/>
            <p:nvPr/>
          </p:nvSpPr>
          <p:spPr>
            <a:xfrm>
              <a:off x="5579250" y="2345725"/>
              <a:ext cx="69025" cy="47175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04;p3"/>
            <p:cNvSpPr/>
            <p:nvPr/>
          </p:nvSpPr>
          <p:spPr>
            <a:xfrm>
              <a:off x="5662575" y="2429900"/>
              <a:ext cx="11800" cy="2022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05;p3"/>
            <p:cNvSpPr/>
            <p:nvPr/>
          </p:nvSpPr>
          <p:spPr>
            <a:xfrm>
              <a:off x="5697925" y="2489675"/>
              <a:ext cx="5925" cy="17700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06;p3"/>
            <p:cNvSpPr/>
            <p:nvPr/>
          </p:nvSpPr>
          <p:spPr>
            <a:xfrm>
              <a:off x="5733275" y="2429050"/>
              <a:ext cx="16025" cy="17700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07;p3"/>
            <p:cNvSpPr/>
            <p:nvPr/>
          </p:nvSpPr>
          <p:spPr>
            <a:xfrm>
              <a:off x="5639000" y="23954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08;p3"/>
            <p:cNvSpPr/>
            <p:nvPr/>
          </p:nvSpPr>
          <p:spPr>
            <a:xfrm>
              <a:off x="5364600" y="2609175"/>
              <a:ext cx="7600" cy="60650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09;p3"/>
            <p:cNvSpPr/>
            <p:nvPr/>
          </p:nvSpPr>
          <p:spPr>
            <a:xfrm>
              <a:off x="5672675" y="24652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10;p3"/>
            <p:cNvSpPr/>
            <p:nvPr/>
          </p:nvSpPr>
          <p:spPr>
            <a:xfrm>
              <a:off x="5528750" y="262685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11;p3"/>
            <p:cNvSpPr/>
            <p:nvPr/>
          </p:nvSpPr>
          <p:spPr>
            <a:xfrm>
              <a:off x="5705500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12;p3"/>
            <p:cNvSpPr/>
            <p:nvPr/>
          </p:nvSpPr>
          <p:spPr>
            <a:xfrm>
              <a:off x="550855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13;p3"/>
            <p:cNvSpPr/>
            <p:nvPr/>
          </p:nvSpPr>
          <p:spPr>
            <a:xfrm>
              <a:off x="5436150" y="26066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14;p3"/>
            <p:cNvSpPr/>
            <p:nvPr/>
          </p:nvSpPr>
          <p:spPr>
            <a:xfrm>
              <a:off x="5461400" y="2627700"/>
              <a:ext cx="18550" cy="16850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15;p3"/>
            <p:cNvSpPr/>
            <p:nvPr/>
          </p:nvSpPr>
          <p:spPr>
            <a:xfrm>
              <a:off x="5727375" y="2678200"/>
              <a:ext cx="69900" cy="8450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16;p3"/>
            <p:cNvSpPr/>
            <p:nvPr/>
          </p:nvSpPr>
          <p:spPr>
            <a:xfrm>
              <a:off x="5886475" y="25384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17;p3"/>
            <p:cNvSpPr/>
            <p:nvPr/>
          </p:nvSpPr>
          <p:spPr>
            <a:xfrm>
              <a:off x="5470675" y="2536800"/>
              <a:ext cx="58100" cy="62300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18;p3"/>
            <p:cNvSpPr/>
            <p:nvPr/>
          </p:nvSpPr>
          <p:spPr>
            <a:xfrm>
              <a:off x="584942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19;p3"/>
            <p:cNvSpPr/>
            <p:nvPr/>
          </p:nvSpPr>
          <p:spPr>
            <a:xfrm>
              <a:off x="5777875" y="2393700"/>
              <a:ext cx="63150" cy="68225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20;p3"/>
            <p:cNvSpPr/>
            <p:nvPr/>
          </p:nvSpPr>
          <p:spPr>
            <a:xfrm>
              <a:off x="6053950" y="571425"/>
              <a:ext cx="7600" cy="11800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21;p3"/>
            <p:cNvSpPr/>
            <p:nvPr/>
          </p:nvSpPr>
          <p:spPr>
            <a:xfrm>
              <a:off x="5384800" y="24677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22;p3"/>
            <p:cNvSpPr/>
            <p:nvPr/>
          </p:nvSpPr>
          <p:spPr>
            <a:xfrm>
              <a:off x="5456350" y="24652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23;p3"/>
            <p:cNvSpPr/>
            <p:nvPr/>
          </p:nvSpPr>
          <p:spPr>
            <a:xfrm>
              <a:off x="5397425" y="25359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24;p3"/>
            <p:cNvSpPr/>
            <p:nvPr/>
          </p:nvSpPr>
          <p:spPr>
            <a:xfrm>
              <a:off x="5479075" y="2489675"/>
              <a:ext cx="21925" cy="17700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25;p3"/>
            <p:cNvSpPr/>
            <p:nvPr/>
          </p:nvSpPr>
          <p:spPr>
            <a:xfrm>
              <a:off x="5369650" y="26075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26;p3"/>
            <p:cNvSpPr/>
            <p:nvPr/>
          </p:nvSpPr>
          <p:spPr>
            <a:xfrm>
              <a:off x="5422675" y="2558675"/>
              <a:ext cx="18550" cy="26975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27;p3"/>
            <p:cNvSpPr/>
            <p:nvPr/>
          </p:nvSpPr>
          <p:spPr>
            <a:xfrm>
              <a:off x="548917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28;p3"/>
            <p:cNvSpPr/>
            <p:nvPr/>
          </p:nvSpPr>
          <p:spPr>
            <a:xfrm>
              <a:off x="5389025" y="2629375"/>
              <a:ext cx="16850" cy="16025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29;p3"/>
            <p:cNvSpPr/>
            <p:nvPr/>
          </p:nvSpPr>
          <p:spPr>
            <a:xfrm>
              <a:off x="5389850" y="24661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30;p3"/>
            <p:cNvSpPr/>
            <p:nvPr/>
          </p:nvSpPr>
          <p:spPr>
            <a:xfrm>
              <a:off x="5410900" y="2488825"/>
              <a:ext cx="14325" cy="21900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31;p3"/>
            <p:cNvSpPr/>
            <p:nvPr/>
          </p:nvSpPr>
          <p:spPr>
            <a:xfrm>
              <a:off x="5671000" y="2627700"/>
              <a:ext cx="23575" cy="21075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32;p3"/>
            <p:cNvSpPr/>
            <p:nvPr/>
          </p:nvSpPr>
          <p:spPr>
            <a:xfrm>
              <a:off x="5347775" y="2557000"/>
              <a:ext cx="19375" cy="26950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33;p3"/>
            <p:cNvSpPr/>
            <p:nvPr/>
          </p:nvSpPr>
          <p:spPr>
            <a:xfrm>
              <a:off x="5219825" y="26075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34;p3"/>
            <p:cNvSpPr/>
            <p:nvPr/>
          </p:nvSpPr>
          <p:spPr>
            <a:xfrm>
              <a:off x="5652475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35;p3"/>
            <p:cNvSpPr/>
            <p:nvPr/>
          </p:nvSpPr>
          <p:spPr>
            <a:xfrm>
              <a:off x="5326725" y="25351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36;p3"/>
            <p:cNvSpPr/>
            <p:nvPr/>
          </p:nvSpPr>
          <p:spPr>
            <a:xfrm>
              <a:off x="5244250" y="262770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37;p3"/>
            <p:cNvSpPr/>
            <p:nvPr/>
          </p:nvSpPr>
          <p:spPr>
            <a:xfrm>
              <a:off x="5057400" y="2606650"/>
              <a:ext cx="81650" cy="67375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38;p3"/>
            <p:cNvSpPr/>
            <p:nvPr/>
          </p:nvSpPr>
          <p:spPr>
            <a:xfrm>
              <a:off x="5058225" y="2535950"/>
              <a:ext cx="117025" cy="65675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39;p3"/>
            <p:cNvSpPr/>
            <p:nvPr/>
          </p:nvSpPr>
          <p:spPr>
            <a:xfrm>
              <a:off x="512892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40;p3"/>
            <p:cNvSpPr/>
            <p:nvPr/>
          </p:nvSpPr>
          <p:spPr>
            <a:xfrm>
              <a:off x="514830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41;p3"/>
            <p:cNvSpPr/>
            <p:nvPr/>
          </p:nvSpPr>
          <p:spPr>
            <a:xfrm>
              <a:off x="5199625" y="2678200"/>
              <a:ext cx="64000" cy="71575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42;p3"/>
            <p:cNvSpPr/>
            <p:nvPr/>
          </p:nvSpPr>
          <p:spPr>
            <a:xfrm>
              <a:off x="5724850" y="2609175"/>
              <a:ext cx="7600" cy="60650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43;p3"/>
            <p:cNvSpPr/>
            <p:nvPr/>
          </p:nvSpPr>
          <p:spPr>
            <a:xfrm>
              <a:off x="5806500" y="2684100"/>
              <a:ext cx="7600" cy="68200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44;p3"/>
            <p:cNvSpPr/>
            <p:nvPr/>
          </p:nvSpPr>
          <p:spPr>
            <a:xfrm>
              <a:off x="5912550" y="2723650"/>
              <a:ext cx="11825" cy="17700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45;p3"/>
            <p:cNvSpPr/>
            <p:nvPr/>
          </p:nvSpPr>
          <p:spPr>
            <a:xfrm>
              <a:off x="5888150" y="2710200"/>
              <a:ext cx="64825" cy="43775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46;p3"/>
            <p:cNvSpPr/>
            <p:nvPr/>
          </p:nvSpPr>
          <p:spPr>
            <a:xfrm>
              <a:off x="5950425" y="2345725"/>
              <a:ext cx="69050" cy="47175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47;p3"/>
            <p:cNvSpPr/>
            <p:nvPr/>
          </p:nvSpPr>
          <p:spPr>
            <a:xfrm>
              <a:off x="5710550" y="2559525"/>
              <a:ext cx="21075" cy="22750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48;p3"/>
            <p:cNvSpPr/>
            <p:nvPr/>
          </p:nvSpPr>
          <p:spPr>
            <a:xfrm>
              <a:off x="6010200" y="1881125"/>
              <a:ext cx="297150" cy="942725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49;p3"/>
            <p:cNvSpPr/>
            <p:nvPr/>
          </p:nvSpPr>
          <p:spPr>
            <a:xfrm>
              <a:off x="7092625" y="1473725"/>
              <a:ext cx="198650" cy="260950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50;p3"/>
            <p:cNvSpPr/>
            <p:nvPr/>
          </p:nvSpPr>
          <p:spPr>
            <a:xfrm>
              <a:off x="516850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51;p3"/>
            <p:cNvSpPr/>
            <p:nvPr/>
          </p:nvSpPr>
          <p:spPr>
            <a:xfrm>
              <a:off x="5686975" y="25351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52;p3"/>
            <p:cNvSpPr/>
            <p:nvPr/>
          </p:nvSpPr>
          <p:spPr>
            <a:xfrm>
              <a:off x="5796400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53;p3"/>
            <p:cNvSpPr/>
            <p:nvPr/>
          </p:nvSpPr>
          <p:spPr>
            <a:xfrm>
              <a:off x="5818275" y="2619275"/>
              <a:ext cx="16875" cy="16875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54;p3"/>
            <p:cNvSpPr/>
            <p:nvPr/>
          </p:nvSpPr>
          <p:spPr>
            <a:xfrm>
              <a:off x="528045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55;p3"/>
            <p:cNvSpPr/>
            <p:nvPr/>
          </p:nvSpPr>
          <p:spPr>
            <a:xfrm>
              <a:off x="5262775" y="2490500"/>
              <a:ext cx="24425" cy="17700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56;p3"/>
            <p:cNvSpPr/>
            <p:nvPr/>
          </p:nvSpPr>
          <p:spPr>
            <a:xfrm>
              <a:off x="5240050" y="2466100"/>
              <a:ext cx="63975" cy="61475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57;p3"/>
            <p:cNvSpPr/>
            <p:nvPr/>
          </p:nvSpPr>
          <p:spPr>
            <a:xfrm>
              <a:off x="5209725" y="2556150"/>
              <a:ext cx="15175" cy="23600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58;p3"/>
            <p:cNvSpPr/>
            <p:nvPr/>
          </p:nvSpPr>
          <p:spPr>
            <a:xfrm>
              <a:off x="525435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59;p3"/>
            <p:cNvSpPr/>
            <p:nvPr/>
          </p:nvSpPr>
          <p:spPr>
            <a:xfrm>
              <a:off x="5278750" y="2560375"/>
              <a:ext cx="16025" cy="21900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60;p3"/>
            <p:cNvSpPr/>
            <p:nvPr/>
          </p:nvSpPr>
          <p:spPr>
            <a:xfrm>
              <a:off x="518112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61;p3"/>
            <p:cNvSpPr/>
            <p:nvPr/>
          </p:nvSpPr>
          <p:spPr>
            <a:xfrm>
              <a:off x="5315800" y="2629375"/>
              <a:ext cx="20225" cy="19400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62;p3"/>
            <p:cNvSpPr/>
            <p:nvPr/>
          </p:nvSpPr>
          <p:spPr>
            <a:xfrm>
              <a:off x="5345250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63;p3"/>
            <p:cNvSpPr/>
            <p:nvPr/>
          </p:nvSpPr>
          <p:spPr>
            <a:xfrm>
              <a:off x="5417625" y="2393700"/>
              <a:ext cx="63175" cy="68225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64;p3"/>
            <p:cNvSpPr/>
            <p:nvPr/>
          </p:nvSpPr>
          <p:spPr>
            <a:xfrm>
              <a:off x="5292225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65;p3"/>
            <p:cNvSpPr/>
            <p:nvPr/>
          </p:nvSpPr>
          <p:spPr>
            <a:xfrm>
              <a:off x="5227400" y="2424000"/>
              <a:ext cx="19400" cy="22750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66;p3"/>
            <p:cNvSpPr/>
            <p:nvPr/>
          </p:nvSpPr>
          <p:spPr>
            <a:xfrm>
              <a:off x="5278750" y="23954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67;p3"/>
            <p:cNvSpPr/>
            <p:nvPr/>
          </p:nvSpPr>
          <p:spPr>
            <a:xfrm>
              <a:off x="5298950" y="2424000"/>
              <a:ext cx="18550" cy="26975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68;p3"/>
            <p:cNvSpPr/>
            <p:nvPr/>
          </p:nvSpPr>
          <p:spPr>
            <a:xfrm>
              <a:off x="5273700" y="23970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69;p3"/>
            <p:cNvSpPr/>
            <p:nvPr/>
          </p:nvSpPr>
          <p:spPr>
            <a:xfrm>
              <a:off x="5206375" y="2345725"/>
              <a:ext cx="69050" cy="47175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70;p3"/>
            <p:cNvSpPr/>
            <p:nvPr/>
          </p:nvSpPr>
          <p:spPr>
            <a:xfrm>
              <a:off x="5190375" y="2485450"/>
              <a:ext cx="20225" cy="26125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71;p3"/>
            <p:cNvSpPr/>
            <p:nvPr/>
          </p:nvSpPr>
          <p:spPr>
            <a:xfrm>
              <a:off x="5341875" y="2489675"/>
              <a:ext cx="14350" cy="4225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72;p3"/>
            <p:cNvSpPr/>
            <p:nvPr/>
          </p:nvSpPr>
          <p:spPr>
            <a:xfrm>
              <a:off x="5312425" y="24652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73;p3"/>
            <p:cNvSpPr/>
            <p:nvPr/>
          </p:nvSpPr>
          <p:spPr>
            <a:xfrm>
              <a:off x="5337675" y="2490500"/>
              <a:ext cx="16850" cy="2022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74;p3"/>
            <p:cNvSpPr/>
            <p:nvPr/>
          </p:nvSpPr>
          <p:spPr>
            <a:xfrm>
              <a:off x="5367125" y="2425700"/>
              <a:ext cx="20225" cy="22750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75;p3"/>
            <p:cNvSpPr/>
            <p:nvPr/>
          </p:nvSpPr>
          <p:spPr>
            <a:xfrm>
              <a:off x="5441200" y="2428225"/>
              <a:ext cx="18550" cy="24425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76;p3"/>
            <p:cNvSpPr/>
            <p:nvPr/>
          </p:nvSpPr>
          <p:spPr>
            <a:xfrm>
              <a:off x="5803125" y="2430750"/>
              <a:ext cx="16025" cy="1852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77;p3"/>
            <p:cNvSpPr/>
            <p:nvPr/>
          </p:nvSpPr>
          <p:spPr>
            <a:xfrm>
              <a:off x="5667625" y="536075"/>
              <a:ext cx="5925" cy="14325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78;p3"/>
            <p:cNvSpPr/>
            <p:nvPr/>
          </p:nvSpPr>
          <p:spPr>
            <a:xfrm>
              <a:off x="5676875" y="508300"/>
              <a:ext cx="8450" cy="16850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79;p3"/>
            <p:cNvSpPr/>
            <p:nvPr/>
          </p:nvSpPr>
          <p:spPr>
            <a:xfrm>
              <a:off x="5631425" y="266725"/>
              <a:ext cx="519350" cy="436025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80;p3"/>
            <p:cNvSpPr/>
            <p:nvPr/>
          </p:nvSpPr>
          <p:spPr>
            <a:xfrm>
              <a:off x="5685300" y="485575"/>
              <a:ext cx="7600" cy="13500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81;p3"/>
            <p:cNvSpPr/>
            <p:nvPr/>
          </p:nvSpPr>
          <p:spPr>
            <a:xfrm>
              <a:off x="5657525" y="557950"/>
              <a:ext cx="8450" cy="13500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82;p3"/>
            <p:cNvSpPr/>
            <p:nvPr/>
          </p:nvSpPr>
          <p:spPr>
            <a:xfrm>
              <a:off x="5754325" y="392150"/>
              <a:ext cx="18525" cy="7600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83;p3"/>
            <p:cNvSpPr/>
            <p:nvPr/>
          </p:nvSpPr>
          <p:spPr>
            <a:xfrm>
              <a:off x="5783775" y="400550"/>
              <a:ext cx="21075" cy="7600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84;p3"/>
            <p:cNvSpPr/>
            <p:nvPr/>
          </p:nvSpPr>
          <p:spPr>
            <a:xfrm>
              <a:off x="3921925" y="624450"/>
              <a:ext cx="579125" cy="264325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85;p3"/>
            <p:cNvSpPr/>
            <p:nvPr/>
          </p:nvSpPr>
          <p:spPr>
            <a:xfrm>
              <a:off x="5696250" y="439275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86;p3"/>
            <p:cNvSpPr/>
            <p:nvPr/>
          </p:nvSpPr>
          <p:spPr>
            <a:xfrm>
              <a:off x="5692875" y="462850"/>
              <a:ext cx="5925" cy="15175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87;p3"/>
            <p:cNvSpPr/>
            <p:nvPr/>
          </p:nvSpPr>
          <p:spPr>
            <a:xfrm>
              <a:off x="5702975" y="416550"/>
              <a:ext cx="8450" cy="16025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88;p3"/>
            <p:cNvSpPr/>
            <p:nvPr/>
          </p:nvSpPr>
          <p:spPr>
            <a:xfrm>
              <a:off x="4836025" y="1876900"/>
              <a:ext cx="1179250" cy="946950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89;p3"/>
            <p:cNvSpPr/>
            <p:nvPr/>
          </p:nvSpPr>
          <p:spPr>
            <a:xfrm>
              <a:off x="4860425" y="2687475"/>
              <a:ext cx="6775" cy="9275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90;p3"/>
            <p:cNvSpPr/>
            <p:nvPr/>
          </p:nvSpPr>
          <p:spPr>
            <a:xfrm>
              <a:off x="4403375" y="2435800"/>
              <a:ext cx="143975" cy="388050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91;p3"/>
            <p:cNvSpPr/>
            <p:nvPr/>
          </p:nvSpPr>
          <p:spPr>
            <a:xfrm>
              <a:off x="4422750" y="2442525"/>
              <a:ext cx="17700" cy="58100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92;p3"/>
            <p:cNvSpPr/>
            <p:nvPr/>
          </p:nvSpPr>
          <p:spPr>
            <a:xfrm>
              <a:off x="4109625" y="305450"/>
              <a:ext cx="213825" cy="201200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93;p3"/>
            <p:cNvSpPr/>
            <p:nvPr/>
          </p:nvSpPr>
          <p:spPr>
            <a:xfrm>
              <a:off x="4865475" y="2713550"/>
              <a:ext cx="16025" cy="51375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94;p3"/>
            <p:cNvSpPr/>
            <p:nvPr/>
          </p:nvSpPr>
          <p:spPr>
            <a:xfrm>
              <a:off x="5730750" y="386250"/>
              <a:ext cx="16850" cy="6750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95;p3"/>
            <p:cNvSpPr/>
            <p:nvPr/>
          </p:nvSpPr>
          <p:spPr>
            <a:xfrm>
              <a:off x="3855450" y="1483825"/>
              <a:ext cx="286200" cy="291250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96;p3"/>
            <p:cNvSpPr/>
            <p:nvPr/>
          </p:nvSpPr>
          <p:spPr>
            <a:xfrm>
              <a:off x="3843650" y="1362625"/>
              <a:ext cx="430150" cy="525250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97;p3"/>
            <p:cNvSpPr/>
            <p:nvPr/>
          </p:nvSpPr>
          <p:spPr>
            <a:xfrm>
              <a:off x="4094475" y="289450"/>
              <a:ext cx="529450" cy="5000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98;p3"/>
            <p:cNvSpPr/>
            <p:nvPr/>
          </p:nvSpPr>
          <p:spPr>
            <a:xfrm>
              <a:off x="3843650" y="1458575"/>
              <a:ext cx="404900" cy="344275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99;p3"/>
            <p:cNvSpPr/>
            <p:nvPr/>
          </p:nvSpPr>
          <p:spPr>
            <a:xfrm>
              <a:off x="6068275" y="525975"/>
              <a:ext cx="5925" cy="14325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00;p3"/>
            <p:cNvSpPr/>
            <p:nvPr/>
          </p:nvSpPr>
          <p:spPr>
            <a:xfrm>
              <a:off x="6084275" y="465375"/>
              <a:ext cx="6750" cy="15175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01;p3"/>
            <p:cNvSpPr/>
            <p:nvPr/>
          </p:nvSpPr>
          <p:spPr>
            <a:xfrm>
              <a:off x="6091850" y="445175"/>
              <a:ext cx="8425" cy="11800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02;p3"/>
            <p:cNvSpPr/>
            <p:nvPr/>
          </p:nvSpPr>
          <p:spPr>
            <a:xfrm>
              <a:off x="6069125" y="483900"/>
              <a:ext cx="16850" cy="5075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03;p3"/>
            <p:cNvSpPr/>
            <p:nvPr/>
          </p:nvSpPr>
          <p:spPr>
            <a:xfrm>
              <a:off x="6028700" y="468750"/>
              <a:ext cx="11825" cy="6750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04;p3"/>
            <p:cNvSpPr/>
            <p:nvPr/>
          </p:nvSpPr>
          <p:spPr>
            <a:xfrm>
              <a:off x="6047225" y="475475"/>
              <a:ext cx="15175" cy="5075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05;p3"/>
            <p:cNvSpPr/>
            <p:nvPr/>
          </p:nvSpPr>
          <p:spPr>
            <a:xfrm>
              <a:off x="6100250" y="405600"/>
              <a:ext cx="6775" cy="12650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06;p3"/>
            <p:cNvSpPr/>
            <p:nvPr/>
          </p:nvSpPr>
          <p:spPr>
            <a:xfrm>
              <a:off x="602450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07;p3"/>
            <p:cNvSpPr/>
            <p:nvPr/>
          </p:nvSpPr>
          <p:spPr>
            <a:xfrm>
              <a:off x="6060700" y="547850"/>
              <a:ext cx="7600" cy="14350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08;p3"/>
            <p:cNvSpPr/>
            <p:nvPr/>
          </p:nvSpPr>
          <p:spPr>
            <a:xfrm>
              <a:off x="6003450" y="462000"/>
              <a:ext cx="16025" cy="5075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09;p3"/>
            <p:cNvSpPr/>
            <p:nvPr/>
          </p:nvSpPr>
          <p:spPr>
            <a:xfrm>
              <a:off x="6096050" y="422450"/>
              <a:ext cx="8450" cy="15175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10;p3"/>
            <p:cNvSpPr/>
            <p:nvPr/>
          </p:nvSpPr>
          <p:spPr>
            <a:xfrm>
              <a:off x="5834275" y="413175"/>
              <a:ext cx="14325" cy="5075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11;p3"/>
            <p:cNvSpPr/>
            <p:nvPr/>
          </p:nvSpPr>
          <p:spPr>
            <a:xfrm>
              <a:off x="5728225" y="359325"/>
              <a:ext cx="4225" cy="14325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12;p3"/>
            <p:cNvSpPr/>
            <p:nvPr/>
          </p:nvSpPr>
          <p:spPr>
            <a:xfrm>
              <a:off x="5811550" y="405600"/>
              <a:ext cx="16025" cy="9300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13;p3"/>
            <p:cNvSpPr/>
            <p:nvPr/>
          </p:nvSpPr>
          <p:spPr>
            <a:xfrm>
              <a:off x="5731600" y="330700"/>
              <a:ext cx="8425" cy="22750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14;p3"/>
            <p:cNvSpPr/>
            <p:nvPr/>
          </p:nvSpPr>
          <p:spPr>
            <a:xfrm>
              <a:off x="5855325" y="419075"/>
              <a:ext cx="15175" cy="4225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15;p3"/>
            <p:cNvSpPr/>
            <p:nvPr/>
          </p:nvSpPr>
          <p:spPr>
            <a:xfrm>
              <a:off x="5740000" y="301250"/>
              <a:ext cx="10125" cy="17700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16;p3"/>
            <p:cNvSpPr/>
            <p:nvPr/>
          </p:nvSpPr>
          <p:spPr>
            <a:xfrm>
              <a:off x="5877200" y="424975"/>
              <a:ext cx="21075" cy="8425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17;p3"/>
            <p:cNvSpPr/>
            <p:nvPr/>
          </p:nvSpPr>
          <p:spPr>
            <a:xfrm>
              <a:off x="5951275" y="446025"/>
              <a:ext cx="15175" cy="6750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18;p3"/>
            <p:cNvSpPr/>
            <p:nvPr/>
          </p:nvSpPr>
          <p:spPr>
            <a:xfrm>
              <a:off x="5971475" y="452750"/>
              <a:ext cx="21900" cy="6750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19;p3"/>
            <p:cNvSpPr/>
            <p:nvPr/>
          </p:nvSpPr>
          <p:spPr>
            <a:xfrm>
              <a:off x="5927700" y="438425"/>
              <a:ext cx="17700" cy="6775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20;p3"/>
            <p:cNvSpPr/>
            <p:nvPr/>
          </p:nvSpPr>
          <p:spPr>
            <a:xfrm>
              <a:off x="5904150" y="430850"/>
              <a:ext cx="18525" cy="6775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21;p3"/>
            <p:cNvSpPr/>
            <p:nvPr/>
          </p:nvSpPr>
          <p:spPr>
            <a:xfrm>
              <a:off x="5057400" y="2393700"/>
              <a:ext cx="63150" cy="68225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22;p3"/>
            <p:cNvSpPr/>
            <p:nvPr/>
          </p:nvSpPr>
          <p:spPr>
            <a:xfrm>
              <a:off x="592182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23;p3"/>
            <p:cNvSpPr/>
            <p:nvPr/>
          </p:nvSpPr>
          <p:spPr>
            <a:xfrm>
              <a:off x="5876375" y="2346575"/>
              <a:ext cx="63975" cy="44625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24;p3"/>
            <p:cNvSpPr/>
            <p:nvPr/>
          </p:nvSpPr>
          <p:spPr>
            <a:xfrm>
              <a:off x="5960525" y="24661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25;p3"/>
            <p:cNvSpPr/>
            <p:nvPr/>
          </p:nvSpPr>
          <p:spPr>
            <a:xfrm>
              <a:off x="597485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26;p3"/>
            <p:cNvSpPr/>
            <p:nvPr/>
          </p:nvSpPr>
          <p:spPr>
            <a:xfrm>
              <a:off x="5803125" y="2348250"/>
              <a:ext cx="66525" cy="40425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27;p3"/>
            <p:cNvSpPr/>
            <p:nvPr/>
          </p:nvSpPr>
          <p:spPr>
            <a:xfrm>
              <a:off x="520132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28;p3"/>
            <p:cNvSpPr/>
            <p:nvPr/>
          </p:nvSpPr>
          <p:spPr>
            <a:xfrm>
              <a:off x="5355350" y="2348250"/>
              <a:ext cx="69050" cy="40425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29;p3"/>
            <p:cNvSpPr/>
            <p:nvPr/>
          </p:nvSpPr>
          <p:spPr>
            <a:xfrm>
              <a:off x="590162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30;p3"/>
            <p:cNvSpPr/>
            <p:nvPr/>
          </p:nvSpPr>
          <p:spPr>
            <a:xfrm>
              <a:off x="5658375" y="2346575"/>
              <a:ext cx="63975" cy="44625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31;p3"/>
            <p:cNvSpPr/>
            <p:nvPr/>
          </p:nvSpPr>
          <p:spPr>
            <a:xfrm>
              <a:off x="5430250" y="2348250"/>
              <a:ext cx="69050" cy="40425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32;p3"/>
            <p:cNvSpPr/>
            <p:nvPr/>
          </p:nvSpPr>
          <p:spPr>
            <a:xfrm>
              <a:off x="5132300" y="2346575"/>
              <a:ext cx="64000" cy="44625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33;p3"/>
            <p:cNvSpPr/>
            <p:nvPr/>
          </p:nvSpPr>
          <p:spPr>
            <a:xfrm>
              <a:off x="5729075" y="2348250"/>
              <a:ext cx="67350" cy="40425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34;p3"/>
            <p:cNvSpPr/>
            <p:nvPr/>
          </p:nvSpPr>
          <p:spPr>
            <a:xfrm>
              <a:off x="5750100" y="24661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35;p3"/>
            <p:cNvSpPr/>
            <p:nvPr/>
          </p:nvSpPr>
          <p:spPr>
            <a:xfrm>
              <a:off x="5766100" y="2489675"/>
              <a:ext cx="19375" cy="2022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36;p3"/>
            <p:cNvSpPr/>
            <p:nvPr/>
          </p:nvSpPr>
          <p:spPr>
            <a:xfrm>
              <a:off x="5729900" y="26075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37;p3"/>
            <p:cNvSpPr/>
            <p:nvPr/>
          </p:nvSpPr>
          <p:spPr>
            <a:xfrm>
              <a:off x="5784625" y="2559525"/>
              <a:ext cx="18525" cy="21900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38;p3"/>
            <p:cNvSpPr/>
            <p:nvPr/>
          </p:nvSpPr>
          <p:spPr>
            <a:xfrm>
              <a:off x="5745050" y="24677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39;p3"/>
            <p:cNvSpPr/>
            <p:nvPr/>
          </p:nvSpPr>
          <p:spPr>
            <a:xfrm>
              <a:off x="5757675" y="25359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40;p3"/>
            <p:cNvSpPr/>
            <p:nvPr/>
          </p:nvSpPr>
          <p:spPr>
            <a:xfrm>
              <a:off x="588900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41;p3"/>
            <p:cNvSpPr/>
            <p:nvPr/>
          </p:nvSpPr>
          <p:spPr>
            <a:xfrm>
              <a:off x="5830900" y="2536800"/>
              <a:ext cx="58125" cy="62300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42;p3"/>
            <p:cNvSpPr/>
            <p:nvPr/>
          </p:nvSpPr>
          <p:spPr>
            <a:xfrm>
              <a:off x="5835950" y="2487975"/>
              <a:ext cx="22750" cy="18550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43;p3"/>
            <p:cNvSpPr/>
            <p:nvPr/>
          </p:nvSpPr>
          <p:spPr>
            <a:xfrm>
              <a:off x="5816600" y="24652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44;p3"/>
            <p:cNvSpPr/>
            <p:nvPr/>
          </p:nvSpPr>
          <p:spPr>
            <a:xfrm>
              <a:off x="5979900" y="2689150"/>
              <a:ext cx="22750" cy="15175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45;p3"/>
            <p:cNvSpPr/>
            <p:nvPr/>
          </p:nvSpPr>
          <p:spPr>
            <a:xfrm>
              <a:off x="6049750" y="2427375"/>
              <a:ext cx="28650" cy="2022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46;p3"/>
            <p:cNvSpPr/>
            <p:nvPr/>
          </p:nvSpPr>
          <p:spPr>
            <a:xfrm>
              <a:off x="5938650" y="2604125"/>
              <a:ext cx="155750" cy="69900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47;p3"/>
            <p:cNvSpPr/>
            <p:nvPr/>
          </p:nvSpPr>
          <p:spPr>
            <a:xfrm>
              <a:off x="5744225" y="2620125"/>
              <a:ext cx="22750" cy="13500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48;p3"/>
            <p:cNvSpPr/>
            <p:nvPr/>
          </p:nvSpPr>
          <p:spPr>
            <a:xfrm>
              <a:off x="6030400" y="2712725"/>
              <a:ext cx="64000" cy="41250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49;p3"/>
            <p:cNvSpPr/>
            <p:nvPr/>
          </p:nvSpPr>
          <p:spPr>
            <a:xfrm>
              <a:off x="5958000" y="2678200"/>
              <a:ext cx="62325" cy="74950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50;p3"/>
            <p:cNvSpPr/>
            <p:nvPr/>
          </p:nvSpPr>
          <p:spPr>
            <a:xfrm>
              <a:off x="6028700" y="2718600"/>
              <a:ext cx="4250" cy="35375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51;p3"/>
            <p:cNvSpPr/>
            <p:nvPr/>
          </p:nvSpPr>
          <p:spPr>
            <a:xfrm>
              <a:off x="6053950" y="2723650"/>
              <a:ext cx="14350" cy="19400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52;p3"/>
            <p:cNvSpPr/>
            <p:nvPr/>
          </p:nvSpPr>
          <p:spPr>
            <a:xfrm>
              <a:off x="6056475" y="2501450"/>
              <a:ext cx="27825" cy="22750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53;p3"/>
            <p:cNvSpPr/>
            <p:nvPr/>
          </p:nvSpPr>
          <p:spPr>
            <a:xfrm>
              <a:off x="5990825" y="2395400"/>
              <a:ext cx="101875" cy="63150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54;p3"/>
            <p:cNvSpPr/>
            <p:nvPr/>
          </p:nvSpPr>
          <p:spPr>
            <a:xfrm>
              <a:off x="6030400" y="2466100"/>
              <a:ext cx="66525" cy="132175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55;p3"/>
            <p:cNvSpPr/>
            <p:nvPr/>
          </p:nvSpPr>
          <p:spPr>
            <a:xfrm>
              <a:off x="5982425" y="2726175"/>
              <a:ext cx="21050" cy="12650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56;p3"/>
            <p:cNvSpPr/>
            <p:nvPr/>
          </p:nvSpPr>
          <p:spPr>
            <a:xfrm>
              <a:off x="5072550" y="2497250"/>
              <a:ext cx="28625" cy="23575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57;p3"/>
            <p:cNvSpPr/>
            <p:nvPr/>
          </p:nvSpPr>
          <p:spPr>
            <a:xfrm>
              <a:off x="586880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58;p3"/>
            <p:cNvSpPr/>
            <p:nvPr/>
          </p:nvSpPr>
          <p:spPr>
            <a:xfrm>
              <a:off x="5128100" y="2676525"/>
              <a:ext cx="63150" cy="78300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59;p3"/>
            <p:cNvSpPr/>
            <p:nvPr/>
          </p:nvSpPr>
          <p:spPr>
            <a:xfrm>
              <a:off x="5055700" y="2464425"/>
              <a:ext cx="103550" cy="65675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60;p3"/>
            <p:cNvSpPr/>
            <p:nvPr/>
          </p:nvSpPr>
          <p:spPr>
            <a:xfrm>
              <a:off x="5059075" y="2348250"/>
              <a:ext cx="66525" cy="40425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61;p3"/>
            <p:cNvSpPr/>
            <p:nvPr/>
          </p:nvSpPr>
          <p:spPr>
            <a:xfrm>
              <a:off x="5055700" y="2677375"/>
              <a:ext cx="64850" cy="7240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62;p3"/>
            <p:cNvSpPr/>
            <p:nvPr/>
          </p:nvSpPr>
          <p:spPr>
            <a:xfrm>
              <a:off x="5722325" y="2677375"/>
              <a:ext cx="80825" cy="7240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63;p3"/>
            <p:cNvSpPr/>
            <p:nvPr/>
          </p:nvSpPr>
          <p:spPr>
            <a:xfrm>
              <a:off x="5811550" y="2677375"/>
              <a:ext cx="65675" cy="75775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64;p3"/>
            <p:cNvSpPr/>
            <p:nvPr/>
          </p:nvSpPr>
          <p:spPr>
            <a:xfrm>
              <a:off x="5363775" y="2677375"/>
              <a:ext cx="351000" cy="78300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65;p3"/>
            <p:cNvSpPr/>
            <p:nvPr/>
          </p:nvSpPr>
          <p:spPr>
            <a:xfrm>
              <a:off x="5273700" y="2674850"/>
              <a:ext cx="85050" cy="79125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11708" y="738897"/>
            <a:ext cx="2366078" cy="645282"/>
          </a:xfrm>
        </p:spPr>
        <p:txBody>
          <a:bodyPr anchor="b">
            <a:noAutofit/>
          </a:bodyPr>
          <a:lstStyle>
            <a:lvl1pPr marL="0" indent="0">
              <a:buNone/>
              <a:defRPr sz="4000" b="1">
                <a:ln>
                  <a:solidFill>
                    <a:schemeClr val="bg1"/>
                  </a:solidFill>
                </a:ln>
                <a:solidFill>
                  <a:srgbClr val="F55D4B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Topics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677036" y="1727225"/>
            <a:ext cx="5919989" cy="25940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6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6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1387;p9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9" name="Google Shape;1388;p9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89;p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90;p9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91;p9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92;p9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93;p9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94;p9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95;p9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96;p9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97;p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98;p9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99;p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00;p9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01;p9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02;p9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3;p9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04;p9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05;p9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06;p9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07;p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08;p9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09;p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10;p9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11;p9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12;p9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13;p9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14;p9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15;p9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16;p9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17;p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18;p9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19;p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20;p9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21;p9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22;p9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23;p9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24;p9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25;p9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26;p9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27;p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28;p9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29;p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30;p9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31;p9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32;p9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33;p9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34;p9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35;p9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36;p9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37;p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38;p9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39;p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40;p9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41;p9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42;p9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43;p9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44;p9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45;p9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46;p9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47;p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48;p9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49;p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50;p9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51;p9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52;p9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53;p9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54;p9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55;p9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56;p9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57;p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58;p9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59;p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60;p9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61;p9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62;p9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63;p9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64;p9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65;p9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66;p9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67;p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68;p9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69;p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70;p9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1;p9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72;p9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73;p9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4;p9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75;p9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76;p9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7;p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78;p9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79;p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80;p9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81;p9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82;p9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83;p9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84;p9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85;p9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86;p9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87;p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88;p9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89;p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90;p9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491;p9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5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531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Code and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2286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82" name="Google Shape;1495;p10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84" name="Google Shape;1496;p10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497;p10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498;p10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499;p10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500;p10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501;p10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502;p10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503;p10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504;p10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505;p10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506;p10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507;p10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508;p10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509;p10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510;p10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511;p10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512;p10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513;p10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514;p10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515;p10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516;p10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517;p10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518;p10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519;p10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520;p10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521;p10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522;p10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523;p10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524;p10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525;p10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526;p10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527;p10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528;p10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529;p10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530;p10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531;p10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532;p10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533;p10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534;p10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535;p10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536;p10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537;p10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538;p10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539;p10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540;p10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541;p10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542;p10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543;p10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544;p10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545;p10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546;p10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547;p10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548;p10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549;p10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550;p10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551;p10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552;p10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553;p10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554;p10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555;p10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556;p10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557;p10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558;p10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559;p10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560;p10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561;p10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562;p10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563;p10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564;p10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565;p10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566;p10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567;p10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568;p10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569;p10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570;p10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571;p10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572;p10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573;p10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574;p10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575;p10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576;p10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577;p10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578;p10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579;p10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580;p10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581;p10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582;p10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583;p10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584;p10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585;p10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586;p10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587;p10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588;p10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589;p10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590;p10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91;p10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92;p10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93;p10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94;p10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95;p10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96;p10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97;p10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98;p10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99;p10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2" name="Content Placeholder 2"/>
          <p:cNvSpPr>
            <a:spLocks noGrp="1"/>
          </p:cNvSpPr>
          <p:nvPr>
            <p:ph sz="half" idx="12"/>
          </p:nvPr>
        </p:nvSpPr>
        <p:spPr>
          <a:xfrm>
            <a:off x="152400" y="3886200"/>
            <a:ext cx="4343400" cy="2514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886200"/>
            <a:ext cx="4343400" cy="2514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08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387;p9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1" name="Google Shape;1388;p9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89;p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90;p9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91;p9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92;p9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93;p9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94;p9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95;p9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96;p9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97;p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98;p9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99;p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00;p9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1;p9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02;p9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03;p9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04;p9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05;p9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06;p9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07;p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08;p9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09;p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10;p9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11;p9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12;p9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13;p9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14;p9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15;p9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16;p9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17;p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18;p9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19;p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20;p9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21;p9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22;p9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23;p9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24;p9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25;p9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26;p9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27;p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28;p9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29;p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30;p9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31;p9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32;p9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33;p9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34;p9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35;p9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36;p9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37;p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38;p9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39;p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40;p9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41;p9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42;p9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43;p9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44;p9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45;p9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46;p9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47;p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48;p9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49;p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50;p9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51;p9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52;p9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53;p9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54;p9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55;p9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56;p9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57;p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58;p9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59;p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60;p9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61;p9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62;p9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63;p9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64;p9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65;p9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66;p9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67;p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68;p9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69;p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70;p9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71;p9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2;p9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73;p9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74;p9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5;p9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76;p9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77;p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78;p9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79;p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80;p9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81;p9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82;p9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83;p9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84;p9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85;p9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86;p9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87;p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88;p9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489;p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490;p9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491;p9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535113"/>
            <a:ext cx="43449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2174874"/>
            <a:ext cx="4344988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465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3465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7" name="Slide Number Placeholder 185"/>
          <p:cNvSpPr>
            <a:spLocks noGrp="1"/>
          </p:cNvSpPr>
          <p:nvPr>
            <p:ph type="sldNum" sz="quarter" idx="12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40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1387;p9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7" name="Google Shape;1388;p9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89;p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90;p9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91;p9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92;p9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93;p9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94;p9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95;p9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96;p9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97;p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98;p9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99;p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00;p9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01;p9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02;p9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03;p9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04;p9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5;p9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06;p9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07;p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08;p9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09;p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10;p9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11;p9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12;p9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13;p9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14;p9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15;p9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16;p9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17;p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18;p9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19;p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20;p9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21;p9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22;p9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23;p9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24;p9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25;p9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26;p9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27;p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28;p9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29;p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30;p9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31;p9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32;p9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33;p9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34;p9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35;p9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36;p9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37;p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38;p9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39;p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40;p9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41;p9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42;p9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43;p9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44;p9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45;p9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46;p9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47;p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48;p9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49;p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50;p9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51;p9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52;p9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53;p9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54;p9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55;p9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56;p9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57;p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58;p9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59;p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60;p9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61;p9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62;p9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63;p9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64;p9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65;p9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66;p9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67;p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68;p9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69;p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70;p9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71;p9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72;p9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3;p9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74;p9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75;p9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6;p9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77;p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78;p9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9;p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80;p9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81;p9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82;p9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83;p9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84;p9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85;p9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86;p9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87;p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88;p9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89;p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90;p9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91;p9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3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96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524000"/>
            <a:ext cx="8839200" cy="490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42930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600" y="642930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6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805" r:id="rId3"/>
    <p:sldLayoutId id="2147483796" r:id="rId4"/>
    <p:sldLayoutId id="2147483808" r:id="rId5"/>
    <p:sldLayoutId id="2147483797" r:id="rId6"/>
    <p:sldLayoutId id="2147483809" r:id="rId7"/>
    <p:sldLayoutId id="2147483798" r:id="rId8"/>
    <p:sldLayoutId id="2147483799" r:id="rId9"/>
    <p:sldLayoutId id="2147483801" r:id="rId10"/>
    <p:sldLayoutId id="2147483803" r:id="rId11"/>
    <p:sldLayoutId id="2147483804" r:id="rId12"/>
    <p:sldLayoutId id="2147483800" r:id="rId13"/>
    <p:sldLayoutId id="2147483806" r:id="rId14"/>
    <p:sldLayoutId id="2147483807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List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51843" y="4552342"/>
            <a:ext cx="5010958" cy="61494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Programming </a:t>
            </a:r>
            <a:r>
              <a:rPr lang="en-US" altLang="zh-TW" dirty="0"/>
              <a:t>Fundamentals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>
                <a:ea typeface="新細明體" pitchFamily="18" charset="-120"/>
              </a:rPr>
              <a:t>Chapter 07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HK" dirty="0"/>
              <a:t>ITP3915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if item exists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Python provides two operators that let you check if an item is in a </a:t>
            </a:r>
            <a:r>
              <a:rPr lang="en-US" sz="2800" dirty="0" smtClean="0"/>
              <a:t>list, i.e. (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800" dirty="0" smtClean="0"/>
              <a:t> ) and (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not in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 smtClean="0"/>
              <a:t>)</a:t>
            </a:r>
            <a:endParaRPr lang="en-US" sz="2800" dirty="0"/>
          </a:p>
          <a:p>
            <a:r>
              <a:rPr lang="en-US" sz="2800" dirty="0"/>
              <a:t>These are logical operators that return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False</a:t>
            </a:r>
          </a:p>
          <a:p>
            <a:r>
              <a:rPr lang="en-US" sz="2800" dirty="0"/>
              <a:t>They do not modify the </a:t>
            </a:r>
            <a:r>
              <a:rPr lang="en-US" sz="2800" dirty="0" smtClean="0"/>
              <a:t>list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6309" y="3933825"/>
            <a:ext cx="4969187" cy="25422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>
                <a:latin typeface="+mn-lt"/>
              </a:rPr>
              <a:t>Program</a:t>
            </a:r>
            <a:r>
              <a:rPr lang="en-US" sz="3200" b="1" u="sng" dirty="0" smtClean="0">
                <a:latin typeface="+mn-lt"/>
              </a:rPr>
              <a:t>:</a:t>
            </a:r>
          </a:p>
          <a:p>
            <a:pPr marL="0" indent="0">
              <a:buNone/>
            </a:pPr>
            <a:r>
              <a:rPr lang="it-IT" sz="2400" dirty="0"/>
              <a:t>fruits = </a:t>
            </a:r>
            <a:r>
              <a:rPr lang="en-US" sz="2400" dirty="0"/>
              <a:t>[</a:t>
            </a:r>
            <a:r>
              <a:rPr lang="en-US" sz="2400" dirty="0">
                <a:solidFill>
                  <a:srgbClr val="00B050"/>
                </a:solidFill>
              </a:rPr>
              <a:t>"apple"</a:t>
            </a:r>
            <a:r>
              <a:rPr lang="en-US" sz="2400" dirty="0"/>
              <a:t>, </a:t>
            </a:r>
            <a:r>
              <a:rPr lang="en-US" sz="2400" dirty="0">
                <a:solidFill>
                  <a:srgbClr val="00B050"/>
                </a:solidFill>
              </a:rPr>
              <a:t>"banana"</a:t>
            </a:r>
            <a:r>
              <a:rPr lang="en-US" sz="2400" dirty="0"/>
              <a:t>, </a:t>
            </a:r>
            <a:r>
              <a:rPr lang="en-US" sz="2400" dirty="0">
                <a:solidFill>
                  <a:srgbClr val="00B050"/>
                </a:solidFill>
              </a:rPr>
              <a:t>"cherry"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"apple"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 smtClean="0"/>
              <a:t> fruits: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7030A0"/>
                </a:solidFill>
              </a:rPr>
              <a:t>print</a:t>
            </a:r>
            <a:r>
              <a:rPr lang="en-US" sz="2400" dirty="0" smtClean="0"/>
              <a:t> ( </a:t>
            </a:r>
            <a:r>
              <a:rPr lang="en-US" sz="2400" dirty="0" smtClean="0">
                <a:solidFill>
                  <a:srgbClr val="00B050"/>
                </a:solidFill>
              </a:rPr>
              <a:t>"apple is in fruits list"</a:t>
            </a:r>
            <a:r>
              <a:rPr lang="en-US" sz="2400" dirty="0" smtClean="0"/>
              <a:t> 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"orange"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not in </a:t>
            </a:r>
            <a:r>
              <a:rPr lang="en-US" sz="2400" dirty="0" smtClean="0"/>
              <a:t>fruits: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7030A0"/>
                </a:solidFill>
              </a:rPr>
              <a:t>print</a:t>
            </a:r>
            <a:r>
              <a:rPr lang="en-US" sz="2400" dirty="0" smtClean="0"/>
              <a:t> </a:t>
            </a:r>
            <a:r>
              <a:rPr lang="en-US" sz="2400" dirty="0"/>
              <a:t>( </a:t>
            </a:r>
            <a:r>
              <a:rPr lang="en-US" sz="2400" dirty="0" smtClean="0">
                <a:solidFill>
                  <a:srgbClr val="00B050"/>
                </a:solidFill>
              </a:rPr>
              <a:t>"orange </a:t>
            </a:r>
            <a:r>
              <a:rPr lang="en-US" sz="2400" dirty="0">
                <a:solidFill>
                  <a:srgbClr val="00B050"/>
                </a:solidFill>
              </a:rPr>
              <a:t>is </a:t>
            </a:r>
            <a:r>
              <a:rPr lang="en-US" sz="2400" dirty="0" smtClean="0">
                <a:solidFill>
                  <a:srgbClr val="00B050"/>
                </a:solidFill>
              </a:rPr>
              <a:t>not in </a:t>
            </a:r>
            <a:r>
              <a:rPr lang="en-US" sz="2400" dirty="0">
                <a:solidFill>
                  <a:srgbClr val="00B050"/>
                </a:solidFill>
              </a:rPr>
              <a:t>fruits list"</a:t>
            </a:r>
            <a:r>
              <a:rPr lang="en-US" sz="2400" dirty="0"/>
              <a:t> 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410200" y="3933825"/>
            <a:ext cx="3385104" cy="1569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1" u="sng" dirty="0" smtClean="0">
                <a:latin typeface="+mn-lt"/>
              </a:rPr>
              <a:t>Output: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apple </a:t>
            </a:r>
            <a:r>
              <a:rPr lang="en-US" sz="2400" dirty="0">
                <a:solidFill>
                  <a:srgbClr val="0000FF"/>
                </a:solidFill>
              </a:rPr>
              <a:t>is in fruits </a:t>
            </a:r>
            <a:r>
              <a:rPr lang="en-US" sz="2400" dirty="0" smtClean="0">
                <a:solidFill>
                  <a:srgbClr val="0000FF"/>
                </a:solidFill>
              </a:rPr>
              <a:t>list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orange is not in fruits list</a:t>
            </a:r>
            <a:endParaRPr lang="en-US" sz="2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683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CAUTION: Reference to 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387476"/>
            <a:ext cx="7859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+mn-lt"/>
              </a:rPr>
              <a:t>list_aist</a:t>
            </a:r>
            <a:r>
              <a:rPr lang="en-US" sz="3200" dirty="0" err="1">
                <a:latin typeface="+mn-lt"/>
              </a:rPr>
              <a:t>_</a:t>
            </a:r>
            <a:r>
              <a:rPr lang="en-US" sz="3200" dirty="0" err="1" smtClean="0">
                <a:latin typeface="+mn-lt"/>
              </a:rPr>
              <a:t>students</a:t>
            </a:r>
            <a:r>
              <a:rPr lang="en-US" sz="3200" dirty="0" smtClean="0">
                <a:latin typeface="+mn-lt"/>
              </a:rPr>
              <a:t> = [ </a:t>
            </a:r>
            <a:r>
              <a:rPr lang="en-US" sz="3200" dirty="0" smtClean="0">
                <a:solidFill>
                  <a:srgbClr val="008000"/>
                </a:solidFill>
                <a:latin typeface="+mn-lt"/>
              </a:rPr>
              <a:t>"Peter"</a:t>
            </a:r>
            <a:r>
              <a:rPr lang="en-US" sz="3200" dirty="0" smtClean="0">
                <a:latin typeface="+mn-lt"/>
              </a:rPr>
              <a:t>, </a:t>
            </a:r>
            <a:r>
              <a:rPr lang="en-US" sz="3200" dirty="0" smtClean="0">
                <a:solidFill>
                  <a:srgbClr val="008000"/>
                </a:solidFill>
                <a:latin typeface="+mn-lt"/>
              </a:rPr>
              <a:t>"Mary"</a:t>
            </a:r>
            <a:r>
              <a:rPr lang="en-US" sz="3200" dirty="0" smtClean="0">
                <a:latin typeface="+mn-lt"/>
              </a:rPr>
              <a:t>, </a:t>
            </a:r>
            <a:r>
              <a:rPr lang="en-US" sz="3200" dirty="0" smtClean="0">
                <a:solidFill>
                  <a:srgbClr val="008000"/>
                </a:solidFill>
                <a:latin typeface="+mn-lt"/>
              </a:rPr>
              <a:t>"John"</a:t>
            </a:r>
            <a:r>
              <a:rPr lang="en-US" sz="3200" dirty="0" smtClean="0">
                <a:latin typeface="+mn-lt"/>
              </a:rPr>
              <a:t> 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972251"/>
            <a:ext cx="805380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+mn-lt"/>
              </a:rPr>
              <a:t>list_new_students</a:t>
            </a:r>
            <a:r>
              <a:rPr lang="en-US" sz="3200" dirty="0" smtClean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= [ </a:t>
            </a:r>
            <a:r>
              <a:rPr lang="en-US" sz="3200" dirty="0">
                <a:solidFill>
                  <a:srgbClr val="008000"/>
                </a:solidFill>
                <a:latin typeface="+mn-lt"/>
              </a:rPr>
              <a:t>"Tony"</a:t>
            </a:r>
            <a:r>
              <a:rPr lang="en-US" sz="3200" dirty="0">
                <a:latin typeface="+mn-lt"/>
              </a:rPr>
              <a:t>, </a:t>
            </a:r>
            <a:r>
              <a:rPr lang="en-US" sz="3200" dirty="0">
                <a:solidFill>
                  <a:srgbClr val="008000"/>
                </a:solidFill>
                <a:latin typeface="+mn-lt"/>
              </a:rPr>
              <a:t>"Alan"</a:t>
            </a:r>
            <a:r>
              <a:rPr lang="en-US" sz="3200" dirty="0">
                <a:latin typeface="+mn-lt"/>
              </a:rPr>
              <a:t>, </a:t>
            </a:r>
            <a:r>
              <a:rPr lang="en-US" sz="3200" dirty="0">
                <a:solidFill>
                  <a:srgbClr val="008000"/>
                </a:solidFill>
                <a:latin typeface="+mn-lt"/>
              </a:rPr>
              <a:t>"Susan"</a:t>
            </a:r>
            <a:r>
              <a:rPr lang="en-US" sz="3200" dirty="0">
                <a:latin typeface="+mn-lt"/>
              </a:rPr>
              <a:t> ]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526864"/>
            <a:ext cx="6652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+mn-lt"/>
              </a:rPr>
              <a:t>list_aist_students</a:t>
            </a:r>
            <a:r>
              <a:rPr lang="en-US" sz="3200" dirty="0" smtClean="0">
                <a:latin typeface="+mn-lt"/>
              </a:rPr>
              <a:t> = </a:t>
            </a:r>
            <a:r>
              <a:rPr lang="en-US" sz="3200" dirty="0" err="1" smtClean="0">
                <a:latin typeface="+mn-lt"/>
              </a:rPr>
              <a:t>list_new_students</a:t>
            </a:r>
            <a:endParaRPr lang="en-US" sz="3200" dirty="0" smtClean="0">
              <a:latin typeface="+mn-lt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23825" y="3388638"/>
            <a:ext cx="6886575" cy="1447799"/>
            <a:chOff x="123825" y="3388638"/>
            <a:chExt cx="6886575" cy="1447799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124201" y="3874339"/>
              <a:ext cx="3886199" cy="9620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noAutofit/>
            </a:bodyPr>
            <a:lstStyle/>
            <a:p>
              <a:pPr algn="ctr">
                <a:lnSpc>
                  <a:spcPct val="105000"/>
                </a:lnSpc>
                <a:spcBef>
                  <a:spcPct val="55000"/>
                </a:spcBef>
                <a:spcAft>
                  <a:spcPct val="25000"/>
                </a:spcAft>
              </a:pPr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</a:rPr>
                <a:t>  </a:t>
              </a:r>
              <a:endParaRPr lang="en-US" altLang="en-US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124200" y="3388638"/>
              <a:ext cx="3886200" cy="483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noAutofit/>
            </a:bodyPr>
            <a:lstStyle/>
            <a:p>
              <a:pPr algn="ctr">
                <a:lnSpc>
                  <a:spcPct val="105000"/>
                </a:lnSpc>
                <a:spcBef>
                  <a:spcPct val="55000"/>
                </a:spcBef>
                <a:spcAft>
                  <a:spcPct val="25000"/>
                </a:spcAft>
              </a:pPr>
              <a:r>
                <a:rPr lang="en-US" altLang="en-US" sz="2400" u="sng" dirty="0" smtClean="0">
                  <a:solidFill>
                    <a:schemeClr val="tx1"/>
                  </a:solidFill>
                  <a:latin typeface="+mn-lt"/>
                </a:rPr>
                <a:t>:list</a:t>
              </a:r>
              <a:r>
                <a:rPr lang="en-US" altLang="en-US" sz="2000" u="sng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  </a:t>
              </a:r>
              <a:endParaRPr lang="en-US" altLang="en-US" sz="2400" b="0" u="sng" dirty="0">
                <a:solidFill>
                  <a:schemeClr val="tx1"/>
                </a:solidFill>
              </a:endParaRP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851180" y="3832389"/>
              <a:ext cx="914400" cy="425450"/>
            </a:xfrm>
            <a:prstGeom prst="rect">
              <a:avLst/>
            </a:prstGeom>
            <a:solidFill>
              <a:srgbClr val="FFFFAB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5000"/>
                </a:lnSpc>
                <a:spcBef>
                  <a:spcPct val="55000"/>
                </a:spcBef>
                <a:spcAft>
                  <a:spcPct val="25000"/>
                </a:spcAft>
              </a:pPr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</a:rPr>
                <a:t>  </a:t>
              </a:r>
              <a:endParaRPr lang="en-US" altLang="en-US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3825" y="4257839"/>
              <a:ext cx="2369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+mn-lt"/>
                </a:rPr>
                <a:t>list_aist_students</a:t>
              </a:r>
              <a:endParaRPr lang="en-US" sz="2400" dirty="0">
                <a:latin typeface="+mn-lt"/>
              </a:endParaRPr>
            </a:p>
          </p:txBody>
        </p:sp>
        <p:cxnSp>
          <p:nvCxnSpPr>
            <p:cNvPr id="26" name="Straight Arrow Connector 25"/>
            <p:cNvCxnSpPr>
              <a:endCxn id="9" idx="1"/>
            </p:cNvCxnSpPr>
            <p:nvPr/>
          </p:nvCxnSpPr>
          <p:spPr>
            <a:xfrm flipV="1">
              <a:off x="1294093" y="3630559"/>
              <a:ext cx="1830107" cy="40343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09538" y="4996089"/>
            <a:ext cx="6900862" cy="1447799"/>
            <a:chOff x="109538" y="4996089"/>
            <a:chExt cx="6900862" cy="1447799"/>
          </a:xfrm>
        </p:grpSpPr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3124201" y="5481790"/>
              <a:ext cx="3886199" cy="96209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noAutofit/>
            </a:bodyPr>
            <a:lstStyle/>
            <a:p>
              <a:pPr algn="ctr">
                <a:lnSpc>
                  <a:spcPct val="105000"/>
                </a:lnSpc>
                <a:spcBef>
                  <a:spcPct val="55000"/>
                </a:spcBef>
                <a:spcAft>
                  <a:spcPct val="25000"/>
                </a:spcAft>
              </a:pPr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</a:rPr>
                <a:t>  </a:t>
              </a:r>
              <a:endParaRPr lang="en-US" altLang="en-US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3124200" y="4996089"/>
              <a:ext cx="3886200" cy="48384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noAutofit/>
            </a:bodyPr>
            <a:lstStyle/>
            <a:p>
              <a:pPr algn="ctr">
                <a:lnSpc>
                  <a:spcPct val="105000"/>
                </a:lnSpc>
                <a:spcBef>
                  <a:spcPct val="55000"/>
                </a:spcBef>
                <a:spcAft>
                  <a:spcPct val="25000"/>
                </a:spcAft>
              </a:pPr>
              <a:r>
                <a:rPr lang="en-US" altLang="en-US" sz="2400" u="sng" dirty="0" smtClean="0">
                  <a:solidFill>
                    <a:schemeClr val="tx1"/>
                  </a:solidFill>
                  <a:latin typeface="+mn-lt"/>
                </a:rPr>
                <a:t>:list</a:t>
              </a:r>
              <a:r>
                <a:rPr lang="en-US" altLang="en-US" sz="2000" u="sng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  </a:t>
              </a:r>
              <a:endParaRPr lang="en-US" altLang="en-US" sz="2400" b="0" u="sng" dirty="0">
                <a:solidFill>
                  <a:schemeClr val="tx1"/>
                </a:solidFill>
              </a:endParaRPr>
            </a:p>
          </p:txBody>
        </p:sp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836893" y="5289694"/>
              <a:ext cx="914400" cy="398186"/>
            </a:xfrm>
            <a:prstGeom prst="rect">
              <a:avLst/>
            </a:prstGeom>
            <a:solidFill>
              <a:srgbClr val="FFFFAB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lnSpc>
                  <a:spcPct val="105000"/>
                </a:lnSpc>
                <a:spcBef>
                  <a:spcPct val="55000"/>
                </a:spcBef>
                <a:spcAft>
                  <a:spcPct val="25000"/>
                </a:spcAft>
                <a:defRPr sz="2000">
                  <a:latin typeface="Comic Sans MS" panose="030F0702030302020204" pitchFamily="66" charset="0"/>
                </a:defRPr>
              </a:lvl1pPr>
            </a:lstStyle>
            <a:p>
              <a:r>
                <a:rPr lang="en-US" altLang="en-US"/>
                <a:t> 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9538" y="5715144"/>
              <a:ext cx="24656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+mn-lt"/>
                </a:rPr>
                <a:t>list_new_students</a:t>
              </a:r>
              <a:endParaRPr lang="en-US" sz="2400" dirty="0">
                <a:latin typeface="+mn-lt"/>
              </a:endParaRPr>
            </a:p>
          </p:txBody>
        </p:sp>
        <p:cxnSp>
          <p:nvCxnSpPr>
            <p:cNvPr id="27" name="Straight Arrow Connector 26"/>
            <p:cNvCxnSpPr>
              <a:endCxn id="12" idx="1"/>
            </p:cNvCxnSpPr>
            <p:nvPr/>
          </p:nvCxnSpPr>
          <p:spPr>
            <a:xfrm flipV="1">
              <a:off x="1268319" y="5238010"/>
              <a:ext cx="1855881" cy="31037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ultiply 28"/>
          <p:cNvSpPr/>
          <p:nvPr/>
        </p:nvSpPr>
        <p:spPr>
          <a:xfrm>
            <a:off x="2396846" y="3515034"/>
            <a:ext cx="457200" cy="457200"/>
          </a:xfrm>
          <a:prstGeom prst="mathMultiply">
            <a:avLst>
              <a:gd name="adj1" fmla="val 416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12" idx="1"/>
          </p:cNvCxnSpPr>
          <p:nvPr/>
        </p:nvCxnSpPr>
        <p:spPr>
          <a:xfrm>
            <a:off x="1294092" y="4030281"/>
            <a:ext cx="1830108" cy="1207729"/>
          </a:xfrm>
          <a:prstGeom prst="straightConnector1">
            <a:avLst/>
          </a:prstGeom>
          <a:ln w="19050">
            <a:solidFill>
              <a:srgbClr val="00800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36542"/>
              </p:ext>
            </p:extLst>
          </p:nvPr>
        </p:nvGraphicFramePr>
        <p:xfrm>
          <a:off x="3276603" y="4033991"/>
          <a:ext cx="3581397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3799">
                  <a:extLst>
                    <a:ext uri="{9D8B030D-6E8A-4147-A177-3AD203B41FA5}">
                      <a16:colId xmlns:a16="http://schemas.microsoft.com/office/drawing/2014/main" val="2787487335"/>
                    </a:ext>
                  </a:extLst>
                </a:gridCol>
                <a:gridCol w="1193799">
                  <a:extLst>
                    <a:ext uri="{9D8B030D-6E8A-4147-A177-3AD203B41FA5}">
                      <a16:colId xmlns:a16="http://schemas.microsoft.com/office/drawing/2014/main" val="1390152214"/>
                    </a:ext>
                  </a:extLst>
                </a:gridCol>
                <a:gridCol w="1193799">
                  <a:extLst>
                    <a:ext uri="{9D8B030D-6E8A-4147-A177-3AD203B41FA5}">
                      <a16:colId xmlns:a16="http://schemas.microsoft.com/office/drawing/2014/main" val="3880625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"Peter"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"Mary"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"John"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94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8463443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750934"/>
              </p:ext>
            </p:extLst>
          </p:nvPr>
        </p:nvGraphicFramePr>
        <p:xfrm>
          <a:off x="3276603" y="5641442"/>
          <a:ext cx="3581397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3799">
                  <a:extLst>
                    <a:ext uri="{9D8B030D-6E8A-4147-A177-3AD203B41FA5}">
                      <a16:colId xmlns:a16="http://schemas.microsoft.com/office/drawing/2014/main" val="2787487335"/>
                    </a:ext>
                  </a:extLst>
                </a:gridCol>
                <a:gridCol w="1193799">
                  <a:extLst>
                    <a:ext uri="{9D8B030D-6E8A-4147-A177-3AD203B41FA5}">
                      <a16:colId xmlns:a16="http://schemas.microsoft.com/office/drawing/2014/main" val="1390152214"/>
                    </a:ext>
                  </a:extLst>
                </a:gridCol>
                <a:gridCol w="1193799">
                  <a:extLst>
                    <a:ext uri="{9D8B030D-6E8A-4147-A177-3AD203B41FA5}">
                      <a16:colId xmlns:a16="http://schemas.microsoft.com/office/drawing/2014/main" val="3880625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"Tony"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"Alan"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"Susan"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94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84634434"/>
                  </a:ext>
                </a:extLst>
              </a:tr>
            </a:tbl>
          </a:graphicData>
        </a:graphic>
      </p:graphicFrame>
      <p:sp>
        <p:nvSpPr>
          <p:cNvPr id="38" name="Rounded Rectangular Callout 37"/>
          <p:cNvSpPr/>
          <p:nvPr/>
        </p:nvSpPr>
        <p:spPr>
          <a:xfrm>
            <a:off x="7379368" y="2600793"/>
            <a:ext cx="1612232" cy="2033352"/>
          </a:xfrm>
          <a:prstGeom prst="wedgeRoundRectCallout">
            <a:avLst>
              <a:gd name="adj1" fmla="val -69843"/>
              <a:gd name="adj2" fmla="val -823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dirty="0" smtClean="0"/>
              <a:t>This list will not be accessible since there is no variable referencing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88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29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3999"/>
            <a:ext cx="8839200" cy="762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 smtClean="0"/>
              <a:t>List items can be looped through by using a for loop:</a:t>
            </a:r>
            <a:endParaRPr lang="en-US" sz="2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through a list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371601" y="5743501"/>
            <a:ext cx="3886199" cy="9620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noAutofit/>
          </a:bodyPr>
          <a:lstStyle/>
          <a:p>
            <a:pPr algn="ctr">
              <a:lnSpc>
                <a:spcPct val="105000"/>
              </a:lnSpc>
              <a:spcBef>
                <a:spcPct val="55000"/>
              </a:spcBef>
              <a:spcAft>
                <a:spcPct val="25000"/>
              </a:spcAft>
            </a:pPr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endParaRPr lang="en-US" altLang="en-US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371600" y="5257800"/>
            <a:ext cx="3886200" cy="48384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noAutofit/>
          </a:bodyPr>
          <a:lstStyle/>
          <a:p>
            <a:pPr algn="ctr">
              <a:lnSpc>
                <a:spcPct val="105000"/>
              </a:lnSpc>
              <a:spcBef>
                <a:spcPct val="55000"/>
              </a:spcBef>
              <a:spcAft>
                <a:spcPct val="25000"/>
              </a:spcAft>
            </a:pPr>
            <a:r>
              <a:rPr lang="en-US" altLang="en-US" sz="2400" u="sng" dirty="0" smtClean="0">
                <a:solidFill>
                  <a:schemeClr val="tx1"/>
                </a:solidFill>
                <a:latin typeface="+mn-lt"/>
              </a:rPr>
              <a:t>:list</a:t>
            </a:r>
            <a:r>
              <a:rPr lang="en-US" altLang="en-US" sz="2000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endParaRPr lang="en-US" altLang="en-US" sz="2400" b="0" u="sng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129069"/>
              </p:ext>
            </p:extLst>
          </p:nvPr>
        </p:nvGraphicFramePr>
        <p:xfrm>
          <a:off x="1524003" y="5903153"/>
          <a:ext cx="3581397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3799">
                  <a:extLst>
                    <a:ext uri="{9D8B030D-6E8A-4147-A177-3AD203B41FA5}">
                      <a16:colId xmlns:a16="http://schemas.microsoft.com/office/drawing/2014/main" val="2787487335"/>
                    </a:ext>
                  </a:extLst>
                </a:gridCol>
                <a:gridCol w="1193799">
                  <a:extLst>
                    <a:ext uri="{9D8B030D-6E8A-4147-A177-3AD203B41FA5}">
                      <a16:colId xmlns:a16="http://schemas.microsoft.com/office/drawing/2014/main" val="1390152214"/>
                    </a:ext>
                  </a:extLst>
                </a:gridCol>
                <a:gridCol w="1193799">
                  <a:extLst>
                    <a:ext uri="{9D8B030D-6E8A-4147-A177-3AD203B41FA5}">
                      <a16:colId xmlns:a16="http://schemas.microsoft.com/office/drawing/2014/main" val="3880625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"Peter"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"Susan"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"Mary"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94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84634434"/>
                  </a:ext>
                </a:extLst>
              </a:tr>
            </a:tbl>
          </a:graphicData>
        </a:graphic>
      </p:graphicFrame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752600" y="4429433"/>
            <a:ext cx="990600" cy="425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  <a:spcBef>
                <a:spcPct val="55000"/>
              </a:spcBef>
              <a:spcAft>
                <a:spcPct val="25000"/>
              </a:spcAft>
            </a:pPr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endParaRPr lang="en-US" altLang="en-US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4393218"/>
            <a:ext cx="125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friends</a:t>
            </a:r>
            <a:endParaRPr lang="en-US" sz="2400" b="1" dirty="0">
              <a:latin typeface="+mn-lt"/>
            </a:endParaRPr>
          </a:p>
        </p:txBody>
      </p:sp>
      <p:cxnSp>
        <p:nvCxnSpPr>
          <p:cNvPr id="15" name="Elbow Connector 14"/>
          <p:cNvCxnSpPr>
            <a:endCxn id="8" idx="0"/>
          </p:cNvCxnSpPr>
          <p:nvPr/>
        </p:nvCxnSpPr>
        <p:spPr>
          <a:xfrm>
            <a:off x="2286000" y="4648201"/>
            <a:ext cx="1028700" cy="609599"/>
          </a:xfrm>
          <a:prstGeom prst="bentConnector2">
            <a:avLst/>
          </a:prstGeom>
          <a:ln w="1905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4422853" y="4487910"/>
            <a:ext cx="914400" cy="425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  <a:spcBef>
                <a:spcPct val="55000"/>
              </a:spcBef>
              <a:spcAft>
                <a:spcPct val="25000"/>
              </a:spcAft>
            </a:pPr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endParaRPr lang="en-US" altLang="en-US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45727" y="4457181"/>
            <a:ext cx="1061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n-lt"/>
              </a:rPr>
              <a:t>friend</a:t>
            </a:r>
            <a:endParaRPr lang="en-US" sz="2400" dirty="0">
              <a:latin typeface="+mn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720326" y="4700635"/>
            <a:ext cx="1155313" cy="1282954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590800" y="4700635"/>
            <a:ext cx="2008381" cy="1282954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979253" y="4700635"/>
            <a:ext cx="96063" cy="1282954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8613" y="2122275"/>
            <a:ext cx="4969187" cy="19389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Program:</a:t>
            </a:r>
          </a:p>
          <a:p>
            <a:pPr marL="0" indent="0">
              <a:buNone/>
            </a:pPr>
            <a:r>
              <a:rPr lang="en-US" sz="2400" dirty="0"/>
              <a:t>friends = [</a:t>
            </a:r>
            <a:r>
              <a:rPr lang="en-US" sz="2400" dirty="0">
                <a:solidFill>
                  <a:srgbClr val="00B050"/>
                </a:solidFill>
              </a:rPr>
              <a:t>"Peter"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"Susan"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"Mary"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sz="2400" dirty="0"/>
              <a:t> friend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/>
              <a:t> </a:t>
            </a:r>
            <a:r>
              <a:rPr lang="en-US" sz="2400" b="1" dirty="0"/>
              <a:t>friends</a:t>
            </a:r>
            <a:r>
              <a:rPr lang="en-US" sz="2400" dirty="0"/>
              <a:t> :  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7030A0"/>
                </a:solidFill>
              </a:rPr>
              <a:t>print</a:t>
            </a:r>
            <a:r>
              <a:rPr lang="en-US" sz="2400" dirty="0"/>
              <a:t> ( </a:t>
            </a:r>
            <a:r>
              <a:rPr lang="en-US" sz="2400" dirty="0">
                <a:solidFill>
                  <a:srgbClr val="00B050"/>
                </a:solidFill>
              </a:rPr>
              <a:t>"Happy New Year: "</a:t>
            </a:r>
            <a:r>
              <a:rPr lang="en-US" sz="2400" dirty="0"/>
              <a:t>,  friend 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print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"Finish"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5451198" y="2122275"/>
            <a:ext cx="3385104" cy="1938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1" u="sng" dirty="0" smtClean="0">
                <a:latin typeface="+mn-lt"/>
              </a:rPr>
              <a:t>Output: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Happy New Year: Peter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Happy New Year: Susan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Happy New Year: Mary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Finish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8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through a </a:t>
            </a:r>
            <a:r>
              <a:rPr lang="en-US" dirty="0" smtClean="0"/>
              <a:t>list: another </a:t>
            </a:r>
            <a:r>
              <a:rPr lang="en-US" dirty="0"/>
              <a:t>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57201" y="4295701"/>
            <a:ext cx="6095999" cy="9620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noAutofit/>
          </a:bodyPr>
          <a:lstStyle/>
          <a:p>
            <a:pPr algn="ctr">
              <a:lnSpc>
                <a:spcPct val="105000"/>
              </a:lnSpc>
              <a:spcBef>
                <a:spcPct val="55000"/>
              </a:spcBef>
              <a:spcAft>
                <a:spcPct val="25000"/>
              </a:spcAft>
            </a:pPr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endParaRPr lang="en-US" altLang="en-US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57200" y="3810000"/>
            <a:ext cx="6096000" cy="48384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noAutofit/>
          </a:bodyPr>
          <a:lstStyle/>
          <a:p>
            <a:pPr algn="ctr">
              <a:lnSpc>
                <a:spcPct val="105000"/>
              </a:lnSpc>
              <a:spcBef>
                <a:spcPct val="55000"/>
              </a:spcBef>
              <a:spcAft>
                <a:spcPct val="25000"/>
              </a:spcAft>
            </a:pPr>
            <a:r>
              <a:rPr lang="en-US" altLang="en-US" sz="2400" u="sng" dirty="0" smtClean="0">
                <a:solidFill>
                  <a:schemeClr val="tx1"/>
                </a:solidFill>
                <a:latin typeface="+mn-lt"/>
              </a:rPr>
              <a:t>:list</a:t>
            </a:r>
            <a:r>
              <a:rPr lang="en-US" altLang="en-US" sz="2000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endParaRPr lang="en-US" altLang="en-US" sz="2400" b="0" u="sng" dirty="0">
              <a:solidFill>
                <a:schemeClr val="tx1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838532"/>
              </p:ext>
            </p:extLst>
          </p:nvPr>
        </p:nvGraphicFramePr>
        <p:xfrm>
          <a:off x="609602" y="4455353"/>
          <a:ext cx="57912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2787487335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1390152214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3880625507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97946284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1008959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"Four"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"Two"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94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84634434"/>
                  </a:ext>
                </a:extLst>
              </a:tr>
            </a:tbl>
          </a:graphicData>
        </a:graphic>
      </p:graphicFrame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3027556" y="5941896"/>
            <a:ext cx="914400" cy="425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  <a:spcBef>
                <a:spcPct val="55000"/>
              </a:spcBef>
              <a:spcAft>
                <a:spcPct val="25000"/>
              </a:spcAft>
            </a:pPr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endParaRPr lang="en-US" altLang="en-US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05668" y="5905681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+mn-lt"/>
              </a:rPr>
              <a:t>i</a:t>
            </a:r>
            <a:endParaRPr lang="en-US" sz="2400" dirty="0">
              <a:latin typeface="+mn-lt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447800" y="4648200"/>
            <a:ext cx="1729369" cy="1562101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22756" y="4648200"/>
            <a:ext cx="606814" cy="1562101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481969" y="4648200"/>
            <a:ext cx="152401" cy="1562101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629260" y="4648200"/>
            <a:ext cx="624932" cy="1562101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781661" y="4648200"/>
            <a:ext cx="1848777" cy="1562101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7200" y="1542660"/>
            <a:ext cx="6076948" cy="20689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3200" b="1" u="sng" dirty="0" smtClean="0"/>
              <a:t>Program: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3200" dirty="0"/>
              <a:t> [ 5, </a:t>
            </a:r>
            <a:r>
              <a:rPr lang="en-US" sz="3200" dirty="0">
                <a:solidFill>
                  <a:srgbClr val="00B050"/>
                </a:solidFill>
              </a:rPr>
              <a:t>"Four"</a:t>
            </a:r>
            <a:r>
              <a:rPr lang="en-US" sz="3200" dirty="0"/>
              <a:t>, 3, </a:t>
            </a:r>
            <a:r>
              <a:rPr lang="en-US" sz="3200" dirty="0">
                <a:solidFill>
                  <a:srgbClr val="00B050"/>
                </a:solidFill>
              </a:rPr>
              <a:t>"Two"</a:t>
            </a:r>
            <a:r>
              <a:rPr lang="en-US" sz="3200" dirty="0"/>
              <a:t>, 1 ] :</a:t>
            </a:r>
          </a:p>
          <a:p>
            <a:pPr marL="0" indent="0">
              <a:buNone/>
            </a:pPr>
            <a:r>
              <a:rPr lang="en-US" sz="3200" dirty="0"/>
              <a:t>     </a:t>
            </a:r>
            <a:r>
              <a:rPr lang="en-US" sz="3200" dirty="0">
                <a:solidFill>
                  <a:srgbClr val="7030A0"/>
                </a:solidFill>
              </a:rPr>
              <a:t>print</a:t>
            </a:r>
            <a:r>
              <a:rPr lang="en-US" sz="3200" dirty="0"/>
              <a:t> ( </a:t>
            </a:r>
            <a:r>
              <a:rPr lang="en-US" sz="3200" dirty="0" err="1"/>
              <a:t>i</a:t>
            </a:r>
            <a:r>
              <a:rPr lang="en-US" sz="3200" dirty="0"/>
              <a:t> 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7030A0"/>
                </a:solidFill>
              </a:rPr>
              <a:t>print</a:t>
            </a:r>
            <a:r>
              <a:rPr lang="en-US" sz="3200" dirty="0"/>
              <a:t> ( </a:t>
            </a:r>
            <a:r>
              <a:rPr lang="en-US" sz="3200" dirty="0">
                <a:solidFill>
                  <a:srgbClr val="00B050"/>
                </a:solidFill>
              </a:rPr>
              <a:t>"Finish"</a:t>
            </a:r>
            <a:r>
              <a:rPr lang="en-US" sz="3200" dirty="0"/>
              <a:t> )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6836916" y="1542660"/>
            <a:ext cx="1677684" cy="40318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200" b="1" u="sng" dirty="0" smtClean="0"/>
              <a:t>Output: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</a:rPr>
              <a:t>5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</a:rPr>
              <a:t>Four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</a:rPr>
              <a:t>3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</a:rPr>
              <a:t>Two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</a:rPr>
              <a:t>1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</a:rPr>
              <a:t>Finish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7173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 </a:t>
            </a:r>
            <a:r>
              <a:rPr lang="en-US" dirty="0" smtClean="0"/>
              <a:t>are Mutable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Strings are "immutable" - we cannot change the contents of a string - we must make a new string to make any change</a:t>
            </a:r>
          </a:p>
          <a:p>
            <a:r>
              <a:rPr lang="en-US" dirty="0"/>
              <a:t>Lists are "mutable" - we can change an element of a list using the index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/>
              <a:t> fruit = </a:t>
            </a:r>
            <a:r>
              <a:rPr lang="en-US" dirty="0" smtClean="0">
                <a:solidFill>
                  <a:srgbClr val="008000"/>
                </a:solidFill>
              </a:rPr>
              <a:t>"Banana"</a:t>
            </a:r>
            <a:endParaRPr lang="en-US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/>
              <a:t> fruit[0] = </a:t>
            </a:r>
            <a:r>
              <a:rPr lang="en-US" dirty="0" smtClean="0">
                <a:solidFill>
                  <a:srgbClr val="008000"/>
                </a:solidFill>
              </a:rPr>
              <a:t>"b"</a:t>
            </a:r>
            <a:endParaRPr lang="en-US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Traceback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TypeError</a:t>
            </a:r>
            <a:r>
              <a:rPr lang="en-US" dirty="0">
                <a:solidFill>
                  <a:srgbClr val="FF0000"/>
                </a:solidFill>
              </a:rPr>
              <a:t>: '</a:t>
            </a:r>
            <a:r>
              <a:rPr lang="en-US" dirty="0" err="1">
                <a:solidFill>
                  <a:srgbClr val="FF0000"/>
                </a:solidFill>
              </a:rPr>
              <a:t>str</a:t>
            </a:r>
            <a:r>
              <a:rPr lang="en-US" dirty="0">
                <a:solidFill>
                  <a:srgbClr val="FF0000"/>
                </a:solidFill>
              </a:rPr>
              <a:t>' object does not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support item assignment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/>
              <a:t> x = </a:t>
            </a:r>
            <a:r>
              <a:rPr lang="en-US" dirty="0" err="1"/>
              <a:t>fruit.lower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print</a:t>
            </a:r>
            <a:r>
              <a:rPr lang="en-US" dirty="0"/>
              <a:t> </a:t>
            </a:r>
            <a:r>
              <a:rPr lang="en-US" dirty="0" smtClean="0"/>
              <a:t>( x 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banana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/>
              <a:t> lotto = [2, 14, 26, 41, 63]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print</a:t>
            </a:r>
            <a:r>
              <a:rPr lang="en-US" dirty="0"/>
              <a:t> </a:t>
            </a:r>
            <a:r>
              <a:rPr lang="en-US" dirty="0" smtClean="0"/>
              <a:t>( lotto 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[2, 14, 26, 41, 63]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/>
              <a:t> lotto[2] = 28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print</a:t>
            </a:r>
            <a:r>
              <a:rPr lang="en-US" dirty="0"/>
              <a:t> </a:t>
            </a:r>
            <a:r>
              <a:rPr lang="en-US" dirty="0" smtClean="0"/>
              <a:t>( lotto 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[2, 14, 28, 41, 63</a:t>
            </a:r>
            <a:r>
              <a:rPr lang="en-US" dirty="0" smtClean="0">
                <a:solidFill>
                  <a:srgbClr val="0000FF"/>
                </a:solidFill>
              </a:rPr>
              <a:t>]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546309"/>
            <a:ext cx="25908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Change the index 0 (first character) to "b"</a:t>
            </a:r>
            <a:endParaRPr lang="en-US" sz="2000" dirty="0">
              <a:latin typeface="+mn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19800" y="1249362"/>
            <a:ext cx="0" cy="2746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7" idx="3"/>
          </p:cNvCxnSpPr>
          <p:nvPr/>
        </p:nvCxnSpPr>
        <p:spPr>
          <a:xfrm rot="5400000" flipH="1" flipV="1">
            <a:off x="6768272" y="1066181"/>
            <a:ext cx="789057" cy="457200"/>
          </a:xfrm>
          <a:prstGeom prst="bentConnector4">
            <a:avLst>
              <a:gd name="adj1" fmla="val -192"/>
              <a:gd name="adj2" fmla="val 2380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91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List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 smtClean="0">
                <a:solidFill>
                  <a:srgbClr val="7030A0"/>
                </a:solidFill>
              </a:rPr>
              <a:t>len</a:t>
            </a:r>
            <a:r>
              <a:rPr lang="en-US" dirty="0" smtClean="0"/>
              <a:t>( ) </a:t>
            </a:r>
            <a:r>
              <a:rPr lang="en-US" dirty="0"/>
              <a:t>function takes a list as a parameter and returns the number of elements in the list</a:t>
            </a:r>
          </a:p>
          <a:p>
            <a:r>
              <a:rPr lang="en-US" dirty="0"/>
              <a:t>Actually </a:t>
            </a:r>
            <a:r>
              <a:rPr lang="en-US" dirty="0" err="1">
                <a:solidFill>
                  <a:srgbClr val="7030A0"/>
                </a:solidFill>
              </a:rPr>
              <a:t>len</a:t>
            </a:r>
            <a:r>
              <a:rPr lang="en-US" dirty="0" smtClean="0"/>
              <a:t>( ) </a:t>
            </a:r>
            <a:r>
              <a:rPr lang="en-US" dirty="0"/>
              <a:t>tells us the number of elements of any set or sequence (i.e. such as a string...)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798099"/>
            <a:ext cx="4572000" cy="27437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3200" b="1" u="sng" dirty="0" smtClean="0"/>
              <a:t>Program:</a:t>
            </a:r>
          </a:p>
          <a:p>
            <a:pPr marL="0" indent="0">
              <a:buNone/>
            </a:pPr>
            <a:r>
              <a:rPr lang="en-US" sz="3200" dirty="0" smtClean="0"/>
              <a:t>greet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008000"/>
                </a:solidFill>
              </a:rPr>
              <a:t>"Hello Bob"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print</a:t>
            </a:r>
            <a:r>
              <a:rPr lang="en-US" sz="3200" dirty="0" smtClean="0"/>
              <a:t> </a:t>
            </a:r>
            <a:r>
              <a:rPr lang="en-US" sz="3200" dirty="0"/>
              <a:t>( </a:t>
            </a:r>
            <a:r>
              <a:rPr lang="en-US" sz="3200" dirty="0" err="1">
                <a:solidFill>
                  <a:srgbClr val="7030A0"/>
                </a:solidFill>
              </a:rPr>
              <a:t>len</a:t>
            </a:r>
            <a:r>
              <a:rPr lang="en-US" sz="3200" dirty="0"/>
              <a:t> ( greet ) )</a:t>
            </a:r>
          </a:p>
          <a:p>
            <a:pPr marL="0" indent="0">
              <a:buNone/>
            </a:pPr>
            <a:r>
              <a:rPr lang="en-US" sz="3200" dirty="0" smtClean="0"/>
              <a:t>x </a:t>
            </a:r>
            <a:r>
              <a:rPr lang="en-US" sz="3200" dirty="0"/>
              <a:t>= [ 1, 2, </a:t>
            </a:r>
            <a:r>
              <a:rPr lang="en-US" sz="3200" dirty="0">
                <a:solidFill>
                  <a:srgbClr val="008000"/>
                </a:solidFill>
              </a:rPr>
              <a:t>"Kelvin"</a:t>
            </a:r>
            <a:r>
              <a:rPr lang="en-US" sz="3200" dirty="0"/>
              <a:t>, 99]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7030A0"/>
                </a:solidFill>
              </a:rPr>
              <a:t>print</a:t>
            </a:r>
            <a:r>
              <a:rPr lang="en-US" sz="3200" dirty="0" smtClean="0"/>
              <a:t> </a:t>
            </a:r>
            <a:r>
              <a:rPr lang="en-US" sz="3200" dirty="0"/>
              <a:t>( </a:t>
            </a:r>
            <a:r>
              <a:rPr lang="en-US" sz="3200" dirty="0" err="1">
                <a:solidFill>
                  <a:srgbClr val="7030A0"/>
                </a:solidFill>
              </a:rPr>
              <a:t>len</a:t>
            </a:r>
            <a:r>
              <a:rPr lang="en-US" sz="3200" dirty="0"/>
              <a:t> (x) 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410200" y="3798099"/>
            <a:ext cx="3280064" cy="27375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3200" b="1" u="sng" dirty="0" smtClean="0"/>
              <a:t>Output:</a:t>
            </a:r>
          </a:p>
          <a:p>
            <a:pPr marL="0" indent="0">
              <a:buNone/>
            </a:pPr>
            <a:endParaRPr lang="en-US" sz="32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000FF"/>
                </a:solidFill>
              </a:rPr>
              <a:t>9</a:t>
            </a:r>
          </a:p>
          <a:p>
            <a:pPr marL="0" indent="0">
              <a:buNone/>
            </a:pPr>
            <a:endParaRPr lang="en-US" sz="32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000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6930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</a:t>
            </a:r>
            <a:r>
              <a:rPr lang="en-US" dirty="0" smtClean="0"/>
              <a:t>The range()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range ( )</a:t>
            </a:r>
            <a:r>
              <a:rPr lang="en-US" dirty="0" smtClean="0"/>
              <a:t> is a built-in function that allows you to create a sequence of numbers in a range</a:t>
            </a:r>
          </a:p>
          <a:p>
            <a:r>
              <a:rPr lang="en-US" dirty="0" smtClean="0"/>
              <a:t>Takes as an input 1, 2, or 3 arguments</a:t>
            </a:r>
          </a:p>
          <a:p>
            <a:r>
              <a:rPr lang="en-US" dirty="0"/>
              <a:t>The return value of range function is a </a:t>
            </a:r>
            <a:r>
              <a:rPr lang="en-US" b="1" dirty="0">
                <a:solidFill>
                  <a:srgbClr val="FF0000"/>
                </a:solidFill>
              </a:rPr>
              <a:t>List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976650"/>
            <a:ext cx="4194464" cy="27305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Program:</a:t>
            </a:r>
          </a:p>
          <a:p>
            <a:pPr marL="0" indent="0">
              <a:buNone/>
            </a:pPr>
            <a:r>
              <a:rPr lang="en-US" sz="2400" dirty="0"/>
              <a:t>x = </a:t>
            </a:r>
            <a:r>
              <a:rPr lang="en-US" sz="2400" dirty="0" smtClean="0">
                <a:solidFill>
                  <a:srgbClr val="7030A0"/>
                </a:solidFill>
              </a:rPr>
              <a:t>range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dirty="0" smtClean="0"/>
              <a:t>(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5 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print</a:t>
            </a:r>
            <a:r>
              <a:rPr lang="en-US" sz="2400" dirty="0"/>
              <a:t> </a:t>
            </a:r>
            <a:r>
              <a:rPr lang="en-US" sz="2400" dirty="0" smtClean="0"/>
              <a:t>( x )</a:t>
            </a:r>
          </a:p>
          <a:p>
            <a:pPr marL="0" indent="0">
              <a:buNone/>
            </a:pPr>
            <a:r>
              <a:rPr lang="en-US" sz="2400" dirty="0"/>
              <a:t>x = </a:t>
            </a:r>
            <a:r>
              <a:rPr lang="en-US" sz="2400" dirty="0" smtClean="0">
                <a:solidFill>
                  <a:srgbClr val="7030A0"/>
                </a:solidFill>
              </a:rPr>
              <a:t>range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dirty="0" smtClean="0"/>
              <a:t>(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7 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print</a:t>
            </a:r>
            <a:r>
              <a:rPr lang="en-US" sz="2400" dirty="0"/>
              <a:t> </a:t>
            </a:r>
            <a:r>
              <a:rPr lang="en-US" sz="2400" dirty="0" smtClean="0"/>
              <a:t>( x )</a:t>
            </a:r>
          </a:p>
          <a:p>
            <a:pPr marL="0" indent="0">
              <a:buNone/>
            </a:pPr>
            <a:r>
              <a:rPr lang="en-US" sz="2400" dirty="0"/>
              <a:t>x = </a:t>
            </a:r>
            <a:r>
              <a:rPr lang="en-US" sz="2400" dirty="0" smtClean="0">
                <a:solidFill>
                  <a:srgbClr val="7030A0"/>
                </a:solidFill>
              </a:rPr>
              <a:t>range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dirty="0" smtClean="0"/>
              <a:t>(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10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, 1, -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2 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print</a:t>
            </a:r>
            <a:r>
              <a:rPr lang="en-US" sz="2400" dirty="0"/>
              <a:t> </a:t>
            </a:r>
            <a:r>
              <a:rPr lang="en-US" sz="2400" dirty="0" smtClean="0"/>
              <a:t>( x )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3976650"/>
            <a:ext cx="3508664" cy="2730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Output: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[</a:t>
            </a:r>
            <a:r>
              <a:rPr lang="en-US" sz="2400" dirty="0">
                <a:solidFill>
                  <a:srgbClr val="0000FF"/>
                </a:solidFill>
              </a:rPr>
              <a:t>0, 1, 2, 3, 4</a:t>
            </a:r>
            <a:r>
              <a:rPr lang="en-US" sz="2400" dirty="0" smtClean="0">
                <a:solidFill>
                  <a:srgbClr val="0000FF"/>
                </a:solidFill>
              </a:rPr>
              <a:t>]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[</a:t>
            </a:r>
            <a:r>
              <a:rPr lang="en-US" sz="2400" dirty="0">
                <a:solidFill>
                  <a:srgbClr val="0000FF"/>
                </a:solidFill>
              </a:rPr>
              <a:t>3, 4, 5, </a:t>
            </a:r>
            <a:r>
              <a:rPr lang="en-US" sz="2400" dirty="0" smtClean="0">
                <a:solidFill>
                  <a:srgbClr val="0000FF"/>
                </a:solidFill>
              </a:rPr>
              <a:t>6]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[</a:t>
            </a:r>
            <a:r>
              <a:rPr lang="en-US" sz="2400" dirty="0">
                <a:solidFill>
                  <a:srgbClr val="0000FF"/>
                </a:solidFill>
              </a:rPr>
              <a:t>10, 8, 6, 4, 2]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2590800" y="4267200"/>
            <a:ext cx="1447800" cy="460248"/>
          </a:xfrm>
          <a:prstGeom prst="wedgeRoundRectCallout">
            <a:avLst>
              <a:gd name="adj1" fmla="val -55921"/>
              <a:gd name="adj2" fmla="val 13276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Argument(s)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08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through a list: </a:t>
            </a:r>
            <a:r>
              <a:rPr lang="en-US" dirty="0">
                <a:solidFill>
                  <a:srgbClr val="FF0000"/>
                </a:solidFill>
              </a:rPr>
              <a:t>bad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sz="2400" dirty="0" smtClean="0"/>
              <a:t>Loop through a collection (e.g. list) directly but not by using index (e.g. range function)</a:t>
            </a:r>
          </a:p>
          <a:p>
            <a:endParaRPr lang="en-HK" sz="2400" dirty="0"/>
          </a:p>
          <a:p>
            <a:endParaRPr lang="en-HK" sz="2400" dirty="0" smtClean="0"/>
          </a:p>
          <a:p>
            <a:endParaRPr lang="en-HK" sz="2400" dirty="0"/>
          </a:p>
          <a:p>
            <a:endParaRPr lang="en-HK" sz="2400" dirty="0" smtClean="0"/>
          </a:p>
          <a:p>
            <a:endParaRPr lang="en-HK" sz="2400" dirty="0" smtClean="0"/>
          </a:p>
          <a:p>
            <a:r>
              <a:rPr lang="en-HK" sz="2400" dirty="0" smtClean="0"/>
              <a:t>A better solution: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3161" y="2404015"/>
            <a:ext cx="6188639" cy="15726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Program:</a:t>
            </a:r>
          </a:p>
          <a:p>
            <a:pPr marL="0" indent="0">
              <a:buNone/>
            </a:pPr>
            <a:r>
              <a:rPr lang="en-US" sz="2400" dirty="0" err="1" smtClean="0"/>
              <a:t>list_fruit</a:t>
            </a:r>
            <a:r>
              <a:rPr lang="en-US" sz="2400" dirty="0" smtClean="0"/>
              <a:t> = [</a:t>
            </a:r>
            <a:r>
              <a:rPr lang="en-US" sz="2400" dirty="0" smtClean="0">
                <a:solidFill>
                  <a:srgbClr val="008000"/>
                </a:solidFill>
              </a:rPr>
              <a:t>"</a:t>
            </a:r>
            <a:r>
              <a:rPr lang="en-US" sz="2400" dirty="0" err="1">
                <a:solidFill>
                  <a:srgbClr val="008000"/>
                </a:solidFill>
              </a:rPr>
              <a:t>apple"</a:t>
            </a:r>
            <a:r>
              <a:rPr lang="en-US" sz="2400" dirty="0" err="1"/>
              <a:t>,</a:t>
            </a:r>
            <a:r>
              <a:rPr lang="en-US" sz="2400" dirty="0" err="1">
                <a:solidFill>
                  <a:srgbClr val="008000"/>
                </a:solidFill>
              </a:rPr>
              <a:t>"banana"</a:t>
            </a:r>
            <a:r>
              <a:rPr lang="en-US" sz="2400" dirty="0" err="1"/>
              <a:t>,</a:t>
            </a:r>
            <a:r>
              <a:rPr lang="en-US" sz="2400" dirty="0" err="1">
                <a:solidFill>
                  <a:srgbClr val="008000"/>
                </a:solidFill>
              </a:rPr>
              <a:t>"orange"</a:t>
            </a:r>
            <a:r>
              <a:rPr lang="en-US" sz="2400" dirty="0" err="1"/>
              <a:t>,</a:t>
            </a:r>
            <a:r>
              <a:rPr lang="en-US" sz="2400" dirty="0" err="1">
                <a:solidFill>
                  <a:srgbClr val="008000"/>
                </a:solidFill>
              </a:rPr>
              <a:t>"lemon</a:t>
            </a:r>
            <a:r>
              <a:rPr lang="en-US" sz="2400" dirty="0" smtClean="0">
                <a:solidFill>
                  <a:srgbClr val="008000"/>
                </a:solidFill>
              </a:rPr>
              <a:t>"</a:t>
            </a:r>
            <a:r>
              <a:rPr lang="en-US" sz="2400" dirty="0" smtClean="0"/>
              <a:t>]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range</a:t>
            </a:r>
            <a:r>
              <a:rPr lang="en-US" sz="2400" dirty="0" smtClean="0"/>
              <a:t> ( </a:t>
            </a:r>
            <a:r>
              <a:rPr lang="en-US" sz="2400" dirty="0" err="1" smtClean="0">
                <a:solidFill>
                  <a:srgbClr val="7030A0"/>
                </a:solidFill>
              </a:rPr>
              <a:t>len</a:t>
            </a:r>
            <a:r>
              <a:rPr lang="en-US" sz="2400" dirty="0" smtClean="0"/>
              <a:t> ( </a:t>
            </a:r>
            <a:r>
              <a:rPr lang="en-US" sz="2400" dirty="0" err="1" smtClean="0"/>
              <a:t>list_fruit</a:t>
            </a:r>
            <a:r>
              <a:rPr lang="en-US" sz="2400" dirty="0" smtClean="0"/>
              <a:t> ) ):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smtClean="0">
                <a:solidFill>
                  <a:srgbClr val="7030A0"/>
                </a:solidFill>
              </a:rPr>
              <a:t>print</a:t>
            </a:r>
            <a:r>
              <a:rPr lang="en-US" sz="2400" dirty="0" smtClean="0"/>
              <a:t> ( </a:t>
            </a:r>
            <a:r>
              <a:rPr lang="en-US" sz="2400" dirty="0" err="1" smtClean="0"/>
              <a:t>list_fruit</a:t>
            </a:r>
            <a:r>
              <a:rPr lang="en-US" sz="2400" dirty="0" smtClean="0"/>
              <a:t>[ </a:t>
            </a:r>
            <a:r>
              <a:rPr lang="en-US" sz="2400" dirty="0" err="1" smtClean="0"/>
              <a:t>i</a:t>
            </a:r>
            <a:r>
              <a:rPr lang="en-US" sz="2400" dirty="0" smtClean="0"/>
              <a:t> ] )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008356" y="2404015"/>
            <a:ext cx="1794164" cy="18907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Output: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apple</a:t>
            </a:r>
            <a:endParaRPr lang="en-US" sz="2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HK" sz="2400" dirty="0" smtClean="0">
                <a:solidFill>
                  <a:srgbClr val="0000FF"/>
                </a:solidFill>
              </a:rPr>
              <a:t>banana</a:t>
            </a:r>
            <a:endParaRPr lang="en-US" sz="2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orange</a:t>
            </a:r>
            <a:endParaRPr lang="en-US" sz="2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HK" sz="2400" dirty="0" smtClean="0">
                <a:solidFill>
                  <a:srgbClr val="0000FF"/>
                </a:solidFill>
              </a:rPr>
              <a:t>lemon</a:t>
            </a:r>
            <a:endParaRPr lang="en-US" sz="2400" dirty="0" smtClean="0">
              <a:solidFill>
                <a:srgbClr val="0000FF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813172" y="3653694"/>
            <a:ext cx="2044828" cy="645911"/>
          </a:xfrm>
          <a:prstGeom prst="wedgeRoundRectCallout">
            <a:avLst>
              <a:gd name="adj1" fmla="val -72873"/>
              <a:gd name="adj2" fmla="val -5582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HK" sz="2400" dirty="0" smtClean="0"/>
              <a:t>Any problem?</a:t>
            </a: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93160" y="5051178"/>
            <a:ext cx="6188639" cy="15726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Program:</a:t>
            </a:r>
          </a:p>
          <a:p>
            <a:pPr marL="0" indent="0">
              <a:buNone/>
            </a:pPr>
            <a:r>
              <a:rPr lang="en-US" sz="2400" dirty="0" err="1" smtClean="0"/>
              <a:t>list_fruit</a:t>
            </a:r>
            <a:r>
              <a:rPr lang="en-US" sz="2400" dirty="0" smtClean="0"/>
              <a:t> = [</a:t>
            </a:r>
            <a:r>
              <a:rPr lang="en-US" sz="2400" dirty="0" smtClean="0">
                <a:solidFill>
                  <a:srgbClr val="008000"/>
                </a:solidFill>
              </a:rPr>
              <a:t>"</a:t>
            </a:r>
            <a:r>
              <a:rPr lang="en-US" sz="2400" dirty="0" err="1">
                <a:solidFill>
                  <a:srgbClr val="008000"/>
                </a:solidFill>
              </a:rPr>
              <a:t>apple"</a:t>
            </a:r>
            <a:r>
              <a:rPr lang="en-US" sz="2400" dirty="0" err="1"/>
              <a:t>,</a:t>
            </a:r>
            <a:r>
              <a:rPr lang="en-US" sz="2400" dirty="0" err="1">
                <a:solidFill>
                  <a:srgbClr val="008000"/>
                </a:solidFill>
              </a:rPr>
              <a:t>"banana"</a:t>
            </a:r>
            <a:r>
              <a:rPr lang="en-US" sz="2400" dirty="0" err="1"/>
              <a:t>,</a:t>
            </a:r>
            <a:r>
              <a:rPr lang="en-US" sz="2400" dirty="0" err="1">
                <a:solidFill>
                  <a:srgbClr val="008000"/>
                </a:solidFill>
              </a:rPr>
              <a:t>"orange"</a:t>
            </a:r>
            <a:r>
              <a:rPr lang="en-US" sz="2400" dirty="0" err="1"/>
              <a:t>,</a:t>
            </a:r>
            <a:r>
              <a:rPr lang="en-US" sz="2400" dirty="0" err="1">
                <a:solidFill>
                  <a:srgbClr val="008000"/>
                </a:solidFill>
              </a:rPr>
              <a:t>"lemon</a:t>
            </a:r>
            <a:r>
              <a:rPr lang="en-US" sz="2400" dirty="0" smtClean="0">
                <a:solidFill>
                  <a:srgbClr val="008000"/>
                </a:solidFill>
              </a:rPr>
              <a:t>"</a:t>
            </a:r>
            <a:r>
              <a:rPr lang="en-US" sz="2400" dirty="0" smtClean="0"/>
              <a:t>]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en-US" sz="2400" dirty="0"/>
              <a:t> </a:t>
            </a:r>
            <a:r>
              <a:rPr lang="en-US" sz="2400" dirty="0" err="1"/>
              <a:t>list_fruit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smtClean="0">
                <a:solidFill>
                  <a:srgbClr val="7030A0"/>
                </a:solidFill>
              </a:rPr>
              <a:t>print</a:t>
            </a:r>
            <a:r>
              <a:rPr lang="en-US" sz="2400" dirty="0" smtClean="0"/>
              <a:t> ( </a:t>
            </a:r>
            <a:r>
              <a:rPr lang="en-US" sz="2400" dirty="0" err="1" smtClean="0"/>
              <a:t>i</a:t>
            </a:r>
            <a:r>
              <a:rPr lang="en-US" sz="2400" dirty="0" smtClean="0"/>
              <a:t> )</a:t>
            </a:r>
            <a:endParaRPr lang="en-US" sz="24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3392320" y="4446484"/>
            <a:ext cx="5410200" cy="820362"/>
          </a:xfrm>
          <a:prstGeom prst="wedgeRoundRectCallout">
            <a:avLst>
              <a:gd name="adj1" fmla="val -57162"/>
              <a:gd name="adj2" fmla="val -11547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HK" sz="2400" dirty="0" err="1" smtClean="0"/>
              <a:t>i</a:t>
            </a:r>
            <a:r>
              <a:rPr lang="en-HK" sz="2400" dirty="0" smtClean="0"/>
              <a:t> stores the index of the item located (e.g. 0, 1, 2, 3) instead of the item itself</a:t>
            </a:r>
            <a:endParaRPr lang="en-US" sz="2400" dirty="0" smtClean="0"/>
          </a:p>
        </p:txBody>
      </p:sp>
      <p:sp>
        <p:nvSpPr>
          <p:cNvPr id="10" name="Rounded Rectangular Callout 9"/>
          <p:cNvSpPr/>
          <p:nvPr/>
        </p:nvSpPr>
        <p:spPr>
          <a:xfrm>
            <a:off x="2860340" y="6049762"/>
            <a:ext cx="3237080" cy="452977"/>
          </a:xfrm>
          <a:prstGeom prst="wedgeRoundRectCallout">
            <a:avLst>
              <a:gd name="adj1" fmla="val -71580"/>
              <a:gd name="adj2" fmla="val 2751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HK" sz="2400" dirty="0" err="1" smtClean="0"/>
              <a:t>i</a:t>
            </a:r>
            <a:r>
              <a:rPr lang="en-HK" sz="2400" dirty="0" smtClean="0"/>
              <a:t> stores the item directly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2873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Concatenating lists using </a:t>
            </a:r>
            <a:r>
              <a:rPr lang="en-US" dirty="0" smtClean="0"/>
              <a:t>+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We can concatenating lists using + operator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3200400" y="3166413"/>
            <a:ext cx="914400" cy="425450"/>
          </a:xfrm>
          <a:prstGeom prst="rect">
            <a:avLst/>
          </a:prstGeom>
          <a:solidFill>
            <a:srgbClr val="FFFFAB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  <a:spcBef>
                <a:spcPct val="55000"/>
              </a:spcBef>
              <a:spcAft>
                <a:spcPct val="2500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endParaRPr lang="en-US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61044" y="3127473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a</a:t>
            </a:r>
            <a:endParaRPr lang="en-US" sz="2400" dirty="0">
              <a:latin typeface="+mn-lt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6494339" y="4226696"/>
            <a:ext cx="2028826" cy="1447799"/>
            <a:chOff x="6705600" y="2180114"/>
            <a:chExt cx="2028826" cy="1447799"/>
          </a:xfrm>
        </p:grpSpPr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>
              <a:off x="6705602" y="2665815"/>
              <a:ext cx="2028824" cy="96209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noAutofit/>
            </a:bodyPr>
            <a:lstStyle/>
            <a:p>
              <a:pPr algn="ctr">
                <a:lnSpc>
                  <a:spcPct val="105000"/>
                </a:lnSpc>
                <a:spcBef>
                  <a:spcPct val="55000"/>
                </a:spcBef>
                <a:spcAft>
                  <a:spcPct val="25000"/>
                </a:spcAft>
              </a:pPr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</a:rPr>
                <a:t>  </a:t>
              </a:r>
              <a:endParaRPr lang="en-US" altLang="en-US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Text Box 8"/>
            <p:cNvSpPr txBox="1">
              <a:spLocks noChangeArrowheads="1"/>
            </p:cNvSpPr>
            <p:nvPr/>
          </p:nvSpPr>
          <p:spPr bwMode="auto">
            <a:xfrm>
              <a:off x="6705600" y="2180114"/>
              <a:ext cx="2028825" cy="48384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noAutofit/>
            </a:bodyPr>
            <a:lstStyle/>
            <a:p>
              <a:pPr algn="ctr">
                <a:lnSpc>
                  <a:spcPct val="105000"/>
                </a:lnSpc>
                <a:spcBef>
                  <a:spcPct val="55000"/>
                </a:spcBef>
                <a:spcAft>
                  <a:spcPct val="25000"/>
                </a:spcAft>
              </a:pPr>
              <a:r>
                <a:rPr lang="en-US" altLang="en-US" sz="2400" u="sng" dirty="0" smtClean="0">
                  <a:solidFill>
                    <a:schemeClr val="tx1"/>
                  </a:solidFill>
                  <a:latin typeface="+mn-lt"/>
                </a:rPr>
                <a:t>:list</a:t>
              </a:r>
              <a:r>
                <a:rPr lang="en-US" altLang="en-US" sz="2000" u="sng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  </a:t>
              </a:r>
              <a:endParaRPr lang="en-US" altLang="en-US" sz="2400" b="0" u="sng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6628530" y="4912467"/>
          <a:ext cx="17145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78748733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39015221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880625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94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84634434"/>
                  </a:ext>
                </a:extLst>
              </a:tr>
            </a:tbl>
          </a:graphicData>
        </a:graphic>
      </p:graphicFrame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3200400" y="4226696"/>
            <a:ext cx="914400" cy="425450"/>
          </a:xfrm>
          <a:prstGeom prst="rect">
            <a:avLst/>
          </a:prstGeom>
          <a:solidFill>
            <a:srgbClr val="FFFFAB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  <a:spcBef>
                <a:spcPct val="55000"/>
              </a:spcBef>
              <a:spcAft>
                <a:spcPct val="2500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endParaRPr lang="en-US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61044" y="419823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b</a:t>
            </a:r>
            <a:endParaRPr lang="en-US" sz="2400" dirty="0">
              <a:latin typeface="+mn-lt"/>
            </a:endParaRPr>
          </a:p>
        </p:txBody>
      </p:sp>
      <p:cxnSp>
        <p:nvCxnSpPr>
          <p:cNvPr id="35" name="Straight Arrow Connector 34"/>
          <p:cNvCxnSpPr>
            <a:endCxn id="29" idx="1"/>
          </p:cNvCxnSpPr>
          <p:nvPr/>
        </p:nvCxnSpPr>
        <p:spPr>
          <a:xfrm>
            <a:off x="3657600" y="4468616"/>
            <a:ext cx="2836739" cy="1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8613" y="2663955"/>
            <a:ext cx="2304534" cy="27437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>
                <a:latin typeface="+mn-lt"/>
              </a:rPr>
              <a:t>Program</a:t>
            </a:r>
            <a:r>
              <a:rPr lang="en-US" sz="3200" b="1" u="sng" dirty="0" smtClean="0">
                <a:latin typeface="+mn-lt"/>
              </a:rPr>
              <a:t>:</a:t>
            </a:r>
          </a:p>
          <a:p>
            <a:pPr marL="0" indent="0">
              <a:buNone/>
            </a:pPr>
            <a:r>
              <a:rPr lang="en-US" sz="2400" dirty="0" smtClean="0"/>
              <a:t>a </a:t>
            </a:r>
            <a:r>
              <a:rPr lang="en-US" sz="2400" dirty="0"/>
              <a:t>= [1, 2, 3]</a:t>
            </a:r>
          </a:p>
          <a:p>
            <a:pPr marL="0" indent="0">
              <a:buNone/>
            </a:pPr>
            <a:r>
              <a:rPr lang="en-US" sz="2400" dirty="0" smtClean="0"/>
              <a:t>b </a:t>
            </a:r>
            <a:r>
              <a:rPr lang="en-US" sz="2400" dirty="0"/>
              <a:t>= [4, 5, 6]</a:t>
            </a:r>
          </a:p>
          <a:p>
            <a:pPr marL="0" indent="0">
              <a:buNone/>
            </a:pPr>
            <a:r>
              <a:rPr lang="en-US" sz="2400" dirty="0" smtClean="0"/>
              <a:t>a </a:t>
            </a:r>
            <a:r>
              <a:rPr lang="en-US" sz="2400" dirty="0"/>
              <a:t>= a + b</a:t>
            </a:r>
          </a:p>
          <a:p>
            <a:pPr marL="0" indent="0">
              <a:buNone/>
            </a:pPr>
            <a:r>
              <a:rPr lang="en-US" sz="2400" dirty="0" smtClean="0"/>
              <a:t>print </a:t>
            </a:r>
            <a:r>
              <a:rPr lang="en-US" sz="2400" dirty="0"/>
              <a:t>( a 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print ( b 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294409" y="5514017"/>
            <a:ext cx="2298738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1" u="sng" dirty="0" smtClean="0">
                <a:latin typeface="+mn-lt"/>
              </a:rPr>
              <a:t>Output: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87894" y="3146864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a = [1, 2, 3]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7894" y="3514985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b = [4, 5, 6]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7893" y="3884495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a = a + b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7894" y="4247794"/>
            <a:ext cx="1326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print ( a )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7894" y="4614307"/>
            <a:ext cx="1340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print ( b )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4869659" y="2633375"/>
            <a:ext cx="3657601" cy="1438672"/>
            <a:chOff x="4190999" y="5132039"/>
            <a:chExt cx="3657601" cy="1438672"/>
          </a:xfrm>
        </p:grpSpPr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4191001" y="5608613"/>
              <a:ext cx="3657599" cy="9620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noAutofit/>
            </a:bodyPr>
            <a:lstStyle/>
            <a:p>
              <a:pPr algn="ctr">
                <a:lnSpc>
                  <a:spcPct val="105000"/>
                </a:lnSpc>
                <a:spcBef>
                  <a:spcPct val="55000"/>
                </a:spcBef>
                <a:spcAft>
                  <a:spcPct val="25000"/>
                </a:spcAft>
              </a:pPr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</a:rPr>
                <a:t>  </a:t>
              </a:r>
              <a:endParaRPr lang="en-US" altLang="en-US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4190999" y="5132039"/>
              <a:ext cx="3657601" cy="483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noAutofit/>
            </a:bodyPr>
            <a:lstStyle/>
            <a:p>
              <a:pPr algn="ctr">
                <a:lnSpc>
                  <a:spcPct val="105000"/>
                </a:lnSpc>
                <a:spcBef>
                  <a:spcPct val="55000"/>
                </a:spcBef>
                <a:spcAft>
                  <a:spcPct val="25000"/>
                </a:spcAft>
              </a:pPr>
              <a:r>
                <a:rPr lang="en-US" altLang="en-US" sz="2400" u="sng" dirty="0" smtClean="0">
                  <a:solidFill>
                    <a:schemeClr val="tx1"/>
                  </a:solidFill>
                  <a:latin typeface="+mn-lt"/>
                </a:rPr>
                <a:t>:list</a:t>
              </a:r>
              <a:r>
                <a:rPr lang="en-US" altLang="en-US" sz="2000" u="sng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  </a:t>
              </a:r>
              <a:endParaRPr lang="en-US" altLang="en-US" sz="2400" b="0" u="sng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5025502" y="3220158"/>
          <a:ext cx="335166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610">
                  <a:extLst>
                    <a:ext uri="{9D8B030D-6E8A-4147-A177-3AD203B41FA5}">
                      <a16:colId xmlns:a16="http://schemas.microsoft.com/office/drawing/2014/main" val="2787487335"/>
                    </a:ext>
                  </a:extLst>
                </a:gridCol>
                <a:gridCol w="558610">
                  <a:extLst>
                    <a:ext uri="{9D8B030D-6E8A-4147-A177-3AD203B41FA5}">
                      <a16:colId xmlns:a16="http://schemas.microsoft.com/office/drawing/2014/main" val="1390152214"/>
                    </a:ext>
                  </a:extLst>
                </a:gridCol>
                <a:gridCol w="558610">
                  <a:extLst>
                    <a:ext uri="{9D8B030D-6E8A-4147-A177-3AD203B41FA5}">
                      <a16:colId xmlns:a16="http://schemas.microsoft.com/office/drawing/2014/main" val="3880625507"/>
                    </a:ext>
                  </a:extLst>
                </a:gridCol>
                <a:gridCol w="558610">
                  <a:extLst>
                    <a:ext uri="{9D8B030D-6E8A-4147-A177-3AD203B41FA5}">
                      <a16:colId xmlns:a16="http://schemas.microsoft.com/office/drawing/2014/main" val="3932019316"/>
                    </a:ext>
                  </a:extLst>
                </a:gridCol>
                <a:gridCol w="558610">
                  <a:extLst>
                    <a:ext uri="{9D8B030D-6E8A-4147-A177-3AD203B41FA5}">
                      <a16:colId xmlns:a16="http://schemas.microsoft.com/office/drawing/2014/main" val="2239384774"/>
                    </a:ext>
                  </a:extLst>
                </a:gridCol>
                <a:gridCol w="558610">
                  <a:extLst>
                    <a:ext uri="{9D8B030D-6E8A-4147-A177-3AD203B41FA5}">
                      <a16:colId xmlns:a16="http://schemas.microsoft.com/office/drawing/2014/main" val="269849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94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634434"/>
                  </a:ext>
                </a:extLst>
              </a:tr>
            </a:tbl>
          </a:graphicData>
        </a:graphic>
      </p:graphicFrame>
      <p:cxnSp>
        <p:nvCxnSpPr>
          <p:cNvPr id="50" name="Straight Arrow Connector 49"/>
          <p:cNvCxnSpPr>
            <a:endCxn id="46" idx="1"/>
          </p:cNvCxnSpPr>
          <p:nvPr/>
        </p:nvCxnSpPr>
        <p:spPr>
          <a:xfrm flipV="1">
            <a:off x="3657600" y="2875296"/>
            <a:ext cx="1212059" cy="503843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87893" y="5862693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+mn-lt"/>
              </a:rPr>
              <a:t>[1, 2, </a:t>
            </a:r>
            <a:r>
              <a:rPr lang="en-US" sz="2400" dirty="0" smtClean="0">
                <a:solidFill>
                  <a:srgbClr val="0000FF"/>
                </a:solidFill>
                <a:latin typeface="+mn-lt"/>
              </a:rPr>
              <a:t>3, 4, 5, 6]</a:t>
            </a:r>
            <a:endParaRPr lang="en-US" sz="24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7893" y="6236307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+mn-lt"/>
              </a:rPr>
              <a:t>[4, 5, 6]</a:t>
            </a:r>
            <a:endParaRPr lang="en-US" sz="2400" dirty="0">
              <a:solidFill>
                <a:srgbClr val="0000FF"/>
              </a:solidFill>
              <a:latin typeface="+mn-lt"/>
            </a:endParaRPr>
          </a:p>
        </p:txBody>
      </p: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5025500" y="3218298"/>
          <a:ext cx="167583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610">
                  <a:extLst>
                    <a:ext uri="{9D8B030D-6E8A-4147-A177-3AD203B41FA5}">
                      <a16:colId xmlns:a16="http://schemas.microsoft.com/office/drawing/2014/main" val="2787487335"/>
                    </a:ext>
                  </a:extLst>
                </a:gridCol>
                <a:gridCol w="558610">
                  <a:extLst>
                    <a:ext uri="{9D8B030D-6E8A-4147-A177-3AD203B41FA5}">
                      <a16:colId xmlns:a16="http://schemas.microsoft.com/office/drawing/2014/main" val="1390152214"/>
                    </a:ext>
                  </a:extLst>
                </a:gridCol>
                <a:gridCol w="558610">
                  <a:extLst>
                    <a:ext uri="{9D8B030D-6E8A-4147-A177-3AD203B41FA5}">
                      <a16:colId xmlns:a16="http://schemas.microsoft.com/office/drawing/2014/main" val="3880625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94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634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11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32" grpId="0" animBg="1"/>
      <p:bldP spid="34" grpId="0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Concatenating lists using native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In this method, we traverse the second list and keep appending elements in the first list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3200400" y="3166413"/>
            <a:ext cx="914400" cy="425450"/>
          </a:xfrm>
          <a:prstGeom prst="rect">
            <a:avLst/>
          </a:prstGeom>
          <a:solidFill>
            <a:srgbClr val="FFFFAB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  <a:spcBef>
                <a:spcPct val="55000"/>
              </a:spcBef>
              <a:spcAft>
                <a:spcPct val="2500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endParaRPr lang="en-US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61044" y="3127473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a</a:t>
            </a:r>
            <a:endParaRPr lang="en-US" sz="2400" dirty="0">
              <a:latin typeface="+mn-lt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6494339" y="4226696"/>
            <a:ext cx="2028826" cy="1447799"/>
            <a:chOff x="6705600" y="2180114"/>
            <a:chExt cx="2028826" cy="1447799"/>
          </a:xfrm>
        </p:grpSpPr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>
              <a:off x="6705602" y="2665815"/>
              <a:ext cx="2028824" cy="96209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noAutofit/>
            </a:bodyPr>
            <a:lstStyle/>
            <a:p>
              <a:pPr algn="ctr">
                <a:lnSpc>
                  <a:spcPct val="105000"/>
                </a:lnSpc>
                <a:spcBef>
                  <a:spcPct val="55000"/>
                </a:spcBef>
                <a:spcAft>
                  <a:spcPct val="25000"/>
                </a:spcAft>
              </a:pPr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</a:rPr>
                <a:t>  </a:t>
              </a:r>
              <a:endParaRPr lang="en-US" altLang="en-US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Text Box 8"/>
            <p:cNvSpPr txBox="1">
              <a:spLocks noChangeArrowheads="1"/>
            </p:cNvSpPr>
            <p:nvPr/>
          </p:nvSpPr>
          <p:spPr bwMode="auto">
            <a:xfrm>
              <a:off x="6705600" y="2180114"/>
              <a:ext cx="2028825" cy="48384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noAutofit/>
            </a:bodyPr>
            <a:lstStyle/>
            <a:p>
              <a:pPr algn="ctr">
                <a:lnSpc>
                  <a:spcPct val="105000"/>
                </a:lnSpc>
                <a:spcBef>
                  <a:spcPct val="55000"/>
                </a:spcBef>
                <a:spcAft>
                  <a:spcPct val="25000"/>
                </a:spcAft>
              </a:pPr>
              <a:r>
                <a:rPr lang="en-US" altLang="en-US" sz="2400" u="sng" dirty="0" smtClean="0">
                  <a:solidFill>
                    <a:schemeClr val="tx1"/>
                  </a:solidFill>
                  <a:latin typeface="+mn-lt"/>
                </a:rPr>
                <a:t>:list</a:t>
              </a:r>
              <a:r>
                <a:rPr lang="en-US" altLang="en-US" sz="2000" u="sng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  </a:t>
              </a:r>
              <a:endParaRPr lang="en-US" altLang="en-US" sz="2400" b="0" u="sng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6628530" y="4912467"/>
          <a:ext cx="17145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78748733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39015221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880625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94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84634434"/>
                  </a:ext>
                </a:extLst>
              </a:tr>
            </a:tbl>
          </a:graphicData>
        </a:graphic>
      </p:graphicFrame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3200400" y="4226696"/>
            <a:ext cx="914400" cy="425450"/>
          </a:xfrm>
          <a:prstGeom prst="rect">
            <a:avLst/>
          </a:prstGeom>
          <a:solidFill>
            <a:srgbClr val="FFFFAB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  <a:spcBef>
                <a:spcPct val="55000"/>
              </a:spcBef>
              <a:spcAft>
                <a:spcPct val="2500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endParaRPr lang="en-US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61044" y="419823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b</a:t>
            </a:r>
            <a:endParaRPr lang="en-US" sz="2400" dirty="0">
              <a:latin typeface="+mn-lt"/>
            </a:endParaRPr>
          </a:p>
        </p:txBody>
      </p:sp>
      <p:cxnSp>
        <p:nvCxnSpPr>
          <p:cNvPr id="35" name="Straight Arrow Connector 34"/>
          <p:cNvCxnSpPr>
            <a:endCxn id="29" idx="1"/>
          </p:cNvCxnSpPr>
          <p:nvPr/>
        </p:nvCxnSpPr>
        <p:spPr>
          <a:xfrm>
            <a:off x="3657600" y="4468616"/>
            <a:ext cx="2836739" cy="1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8613" y="2663955"/>
            <a:ext cx="2304534" cy="27437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>
                <a:latin typeface="+mn-lt"/>
              </a:rPr>
              <a:t>Program</a:t>
            </a:r>
            <a:r>
              <a:rPr lang="en-US" sz="3200" b="1" u="sng" dirty="0" smtClean="0">
                <a:latin typeface="+mn-lt"/>
              </a:rPr>
              <a:t>:</a:t>
            </a:r>
          </a:p>
          <a:p>
            <a:pPr marL="0" indent="0">
              <a:buNone/>
            </a:pPr>
            <a:r>
              <a:rPr lang="en-US" sz="2400" dirty="0" smtClean="0"/>
              <a:t>a </a:t>
            </a:r>
            <a:r>
              <a:rPr lang="en-US" sz="2400" dirty="0"/>
              <a:t>= [1, 2, 3]</a:t>
            </a:r>
          </a:p>
          <a:p>
            <a:pPr marL="0" indent="0">
              <a:buNone/>
            </a:pPr>
            <a:r>
              <a:rPr lang="en-US" sz="2400" dirty="0" smtClean="0"/>
              <a:t>b </a:t>
            </a:r>
            <a:r>
              <a:rPr lang="en-US" sz="2400" dirty="0"/>
              <a:t>= [4, 5, 6]</a:t>
            </a:r>
          </a:p>
          <a:p>
            <a:pPr marL="0" indent="0">
              <a:buNone/>
            </a:pPr>
            <a:r>
              <a:rPr lang="en-US" sz="2400" dirty="0" smtClean="0"/>
              <a:t>for </a:t>
            </a:r>
            <a:r>
              <a:rPr lang="en-US" sz="2400" dirty="0" err="1" smtClean="0"/>
              <a:t>i</a:t>
            </a:r>
            <a:r>
              <a:rPr lang="en-US" sz="2400" dirty="0" smtClean="0"/>
              <a:t> in b: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a.append</a:t>
            </a:r>
            <a:r>
              <a:rPr lang="en-US" sz="2400" dirty="0" smtClean="0"/>
              <a:t> ( </a:t>
            </a:r>
            <a:r>
              <a:rPr lang="en-US" sz="2400" dirty="0" err="1" smtClean="0"/>
              <a:t>i</a:t>
            </a:r>
            <a:r>
              <a:rPr lang="en-US" sz="2400" dirty="0" smtClean="0"/>
              <a:t> 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print </a:t>
            </a:r>
            <a:r>
              <a:rPr lang="en-US" sz="2400" dirty="0"/>
              <a:t>( a 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print ( b 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294409" y="5514017"/>
            <a:ext cx="2298738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1" u="sng" dirty="0" smtClean="0">
                <a:latin typeface="+mn-lt"/>
              </a:rPr>
              <a:t>Output: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87894" y="3146864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a = [1, 2, 3]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7894" y="3514985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b = [4, 5, 6]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7893" y="3884495"/>
            <a:ext cx="20970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for </a:t>
            </a:r>
            <a:r>
              <a:rPr lang="en-US" sz="2400" dirty="0" err="1" smtClean="0">
                <a:solidFill>
                  <a:srgbClr val="FF0000"/>
                </a:solidFill>
                <a:latin typeface="+mn-lt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 in b:</a:t>
            </a:r>
          </a:p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   </a:t>
            </a:r>
            <a:r>
              <a:rPr lang="en-US" sz="2400" dirty="0" err="1" smtClean="0">
                <a:solidFill>
                  <a:srgbClr val="FF0000"/>
                </a:solidFill>
                <a:latin typeface="+mn-lt"/>
              </a:rPr>
              <a:t>a.append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 ( </a:t>
            </a:r>
            <a:r>
              <a:rPr lang="en-US" sz="2400" dirty="0" err="1" smtClean="0">
                <a:solidFill>
                  <a:srgbClr val="FF0000"/>
                </a:solidFill>
                <a:latin typeface="+mn-lt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 )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7892" y="4613879"/>
            <a:ext cx="1326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print ( a )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7893" y="4983389"/>
            <a:ext cx="1340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print ( b )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4869659" y="2633375"/>
            <a:ext cx="3657601" cy="1438672"/>
            <a:chOff x="4190999" y="5132039"/>
            <a:chExt cx="3657601" cy="1438672"/>
          </a:xfrm>
        </p:grpSpPr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4191001" y="5608613"/>
              <a:ext cx="3657599" cy="9620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noAutofit/>
            </a:bodyPr>
            <a:lstStyle/>
            <a:p>
              <a:pPr algn="ctr">
                <a:lnSpc>
                  <a:spcPct val="105000"/>
                </a:lnSpc>
                <a:spcBef>
                  <a:spcPct val="55000"/>
                </a:spcBef>
                <a:spcAft>
                  <a:spcPct val="25000"/>
                </a:spcAft>
              </a:pPr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</a:rPr>
                <a:t>  </a:t>
              </a:r>
              <a:endParaRPr lang="en-US" altLang="en-US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4190999" y="5132039"/>
              <a:ext cx="3657601" cy="483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noAutofit/>
            </a:bodyPr>
            <a:lstStyle/>
            <a:p>
              <a:pPr algn="ctr">
                <a:lnSpc>
                  <a:spcPct val="105000"/>
                </a:lnSpc>
                <a:spcBef>
                  <a:spcPct val="55000"/>
                </a:spcBef>
                <a:spcAft>
                  <a:spcPct val="25000"/>
                </a:spcAft>
              </a:pPr>
              <a:r>
                <a:rPr lang="en-US" altLang="en-US" sz="2400" u="sng" dirty="0" smtClean="0">
                  <a:solidFill>
                    <a:schemeClr val="tx1"/>
                  </a:solidFill>
                  <a:latin typeface="+mn-lt"/>
                </a:rPr>
                <a:t>:list</a:t>
              </a:r>
              <a:r>
                <a:rPr lang="en-US" altLang="en-US" sz="2000" u="sng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  </a:t>
              </a:r>
              <a:endParaRPr lang="en-US" altLang="en-US" sz="2400" b="0" u="sng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5025502" y="3220158"/>
          <a:ext cx="335166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610">
                  <a:extLst>
                    <a:ext uri="{9D8B030D-6E8A-4147-A177-3AD203B41FA5}">
                      <a16:colId xmlns:a16="http://schemas.microsoft.com/office/drawing/2014/main" val="2787487335"/>
                    </a:ext>
                  </a:extLst>
                </a:gridCol>
                <a:gridCol w="558610">
                  <a:extLst>
                    <a:ext uri="{9D8B030D-6E8A-4147-A177-3AD203B41FA5}">
                      <a16:colId xmlns:a16="http://schemas.microsoft.com/office/drawing/2014/main" val="1390152214"/>
                    </a:ext>
                  </a:extLst>
                </a:gridCol>
                <a:gridCol w="558610">
                  <a:extLst>
                    <a:ext uri="{9D8B030D-6E8A-4147-A177-3AD203B41FA5}">
                      <a16:colId xmlns:a16="http://schemas.microsoft.com/office/drawing/2014/main" val="3880625507"/>
                    </a:ext>
                  </a:extLst>
                </a:gridCol>
                <a:gridCol w="558610">
                  <a:extLst>
                    <a:ext uri="{9D8B030D-6E8A-4147-A177-3AD203B41FA5}">
                      <a16:colId xmlns:a16="http://schemas.microsoft.com/office/drawing/2014/main" val="3932019316"/>
                    </a:ext>
                  </a:extLst>
                </a:gridCol>
                <a:gridCol w="558610">
                  <a:extLst>
                    <a:ext uri="{9D8B030D-6E8A-4147-A177-3AD203B41FA5}">
                      <a16:colId xmlns:a16="http://schemas.microsoft.com/office/drawing/2014/main" val="2239384774"/>
                    </a:ext>
                  </a:extLst>
                </a:gridCol>
                <a:gridCol w="558610">
                  <a:extLst>
                    <a:ext uri="{9D8B030D-6E8A-4147-A177-3AD203B41FA5}">
                      <a16:colId xmlns:a16="http://schemas.microsoft.com/office/drawing/2014/main" val="269849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94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634434"/>
                  </a:ext>
                </a:extLst>
              </a:tr>
            </a:tbl>
          </a:graphicData>
        </a:graphic>
      </p:graphicFrame>
      <p:cxnSp>
        <p:nvCxnSpPr>
          <p:cNvPr id="50" name="Straight Arrow Connector 49"/>
          <p:cNvCxnSpPr>
            <a:endCxn id="46" idx="1"/>
          </p:cNvCxnSpPr>
          <p:nvPr/>
        </p:nvCxnSpPr>
        <p:spPr>
          <a:xfrm flipV="1">
            <a:off x="3657600" y="2875296"/>
            <a:ext cx="1212059" cy="503843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87893" y="5862693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+mn-lt"/>
              </a:rPr>
              <a:t>[1, 2, </a:t>
            </a:r>
            <a:r>
              <a:rPr lang="en-US" sz="2400" dirty="0" smtClean="0">
                <a:solidFill>
                  <a:srgbClr val="0000FF"/>
                </a:solidFill>
                <a:latin typeface="+mn-lt"/>
              </a:rPr>
              <a:t>3, 4, 5, 6]</a:t>
            </a:r>
            <a:endParaRPr lang="en-US" sz="24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7893" y="6236307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+mn-lt"/>
              </a:rPr>
              <a:t>[4, 5, 6]</a:t>
            </a:r>
            <a:endParaRPr lang="en-US" sz="2400" dirty="0">
              <a:solidFill>
                <a:srgbClr val="0000FF"/>
              </a:solidFill>
              <a:latin typeface="+mn-lt"/>
            </a:endParaRPr>
          </a:p>
        </p:txBody>
      </p: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5025500" y="3218298"/>
          <a:ext cx="167583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610">
                  <a:extLst>
                    <a:ext uri="{9D8B030D-6E8A-4147-A177-3AD203B41FA5}">
                      <a16:colId xmlns:a16="http://schemas.microsoft.com/office/drawing/2014/main" val="2787487335"/>
                    </a:ext>
                  </a:extLst>
                </a:gridCol>
                <a:gridCol w="558610">
                  <a:extLst>
                    <a:ext uri="{9D8B030D-6E8A-4147-A177-3AD203B41FA5}">
                      <a16:colId xmlns:a16="http://schemas.microsoft.com/office/drawing/2014/main" val="1390152214"/>
                    </a:ext>
                  </a:extLst>
                </a:gridCol>
                <a:gridCol w="558610">
                  <a:extLst>
                    <a:ext uri="{9D8B030D-6E8A-4147-A177-3AD203B41FA5}">
                      <a16:colId xmlns:a16="http://schemas.microsoft.com/office/drawing/2014/main" val="3880625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94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634434"/>
                  </a:ext>
                </a:extLst>
              </a:tr>
            </a:tbl>
          </a:graphicData>
        </a:graphic>
      </p:graphicFrame>
      <p:sp>
        <p:nvSpPr>
          <p:cNvPr id="4" name="Rounded Rectangular Callout 3"/>
          <p:cNvSpPr/>
          <p:nvPr/>
        </p:nvSpPr>
        <p:spPr>
          <a:xfrm>
            <a:off x="3034329" y="5045568"/>
            <a:ext cx="2667000" cy="1146384"/>
          </a:xfrm>
          <a:prstGeom prst="wedgeRoundRectCallout">
            <a:avLst>
              <a:gd name="adj1" fmla="val -96805"/>
              <a:gd name="adj2" fmla="val -8332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append ( ) method is a native method in </a:t>
            </a:r>
            <a:r>
              <a:rPr lang="en-US" sz="2400" b="1" dirty="0" smtClean="0"/>
              <a:t>list</a:t>
            </a:r>
            <a:r>
              <a:rPr lang="en-US" sz="2400" dirty="0" smtClean="0"/>
              <a:t> class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585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32" grpId="0" animBg="1"/>
      <p:bldP spid="34" grpId="0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Lesson Intended Learning Outcomes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Upon completion of this lesson, you should be able to:</a:t>
            </a:r>
          </a:p>
          <a:p>
            <a:pPr lvl="1"/>
            <a:r>
              <a:rPr lang="en-US" altLang="en-US" dirty="0" smtClean="0"/>
              <a:t>Understand </a:t>
            </a:r>
            <a:r>
              <a:rPr lang="en-US" altLang="en-US" b="1" dirty="0" smtClean="0"/>
              <a:t>List</a:t>
            </a:r>
            <a:r>
              <a:rPr lang="en-US" altLang="en-US" dirty="0" smtClean="0"/>
              <a:t> and </a:t>
            </a:r>
            <a:r>
              <a:rPr lang="en-US" altLang="en-US" b="1" dirty="0" smtClean="0"/>
              <a:t>Collection</a:t>
            </a:r>
          </a:p>
          <a:p>
            <a:pPr lvl="1"/>
            <a:r>
              <a:rPr lang="en-US" altLang="en-US" dirty="0" smtClean="0"/>
              <a:t>Create, access, modify and remove item from list</a:t>
            </a:r>
          </a:p>
          <a:p>
            <a:pPr lvl="1"/>
            <a:r>
              <a:rPr lang="en-US" altLang="en-US" dirty="0" smtClean="0"/>
              <a:t>Use list and related methods</a:t>
            </a:r>
          </a:p>
          <a:p>
            <a:pPr lvl="1"/>
            <a:r>
              <a:rPr lang="en-US" altLang="en-US" dirty="0" smtClean="0"/>
              <a:t>Understand split ( ) method in list and string</a:t>
            </a:r>
            <a:endParaRPr lang="en-US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20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of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</a:t>
            </a:r>
            <a:r>
              <a:rPr lang="en-US" dirty="0"/>
              <a:t>like in strings, the second number is "up to but not including"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2579928"/>
            <a:ext cx="7602166" cy="23725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>
                <a:latin typeface="+mn-lt"/>
              </a:rPr>
              <a:t>Program</a:t>
            </a:r>
            <a:r>
              <a:rPr lang="en-US" sz="3200" b="1" u="sng" dirty="0" smtClean="0">
                <a:latin typeface="+mn-lt"/>
              </a:rPr>
              <a:t>:</a:t>
            </a:r>
          </a:p>
          <a:p>
            <a:pPr marL="0" indent="0">
              <a:buNone/>
            </a:pPr>
            <a:r>
              <a:rPr lang="fr-FR" sz="2200" dirty="0" err="1" smtClean="0"/>
              <a:t>student</a:t>
            </a:r>
            <a:r>
              <a:rPr lang="fr-FR" sz="2200" dirty="0" smtClean="0"/>
              <a:t> </a:t>
            </a:r>
            <a:r>
              <a:rPr lang="fr-FR" sz="2200" dirty="0"/>
              <a:t>= [</a:t>
            </a:r>
            <a:r>
              <a:rPr lang="fr-FR" sz="2200" dirty="0">
                <a:solidFill>
                  <a:srgbClr val="008000"/>
                </a:solidFill>
              </a:rPr>
              <a:t>"Peter"</a:t>
            </a:r>
            <a:r>
              <a:rPr lang="fr-FR" sz="2200" dirty="0"/>
              <a:t>, </a:t>
            </a:r>
            <a:r>
              <a:rPr lang="fr-FR" sz="2200" dirty="0">
                <a:solidFill>
                  <a:srgbClr val="008000"/>
                </a:solidFill>
              </a:rPr>
              <a:t>"Mary"</a:t>
            </a:r>
            <a:r>
              <a:rPr lang="fr-FR" sz="2200" dirty="0"/>
              <a:t>, </a:t>
            </a:r>
            <a:r>
              <a:rPr lang="fr-FR" sz="2200" dirty="0">
                <a:solidFill>
                  <a:srgbClr val="008000"/>
                </a:solidFill>
              </a:rPr>
              <a:t>"John"</a:t>
            </a:r>
            <a:r>
              <a:rPr lang="fr-FR" sz="2200" dirty="0"/>
              <a:t>, </a:t>
            </a:r>
            <a:r>
              <a:rPr lang="fr-FR" sz="2200" dirty="0">
                <a:solidFill>
                  <a:srgbClr val="008000"/>
                </a:solidFill>
              </a:rPr>
              <a:t>"Tony"</a:t>
            </a:r>
            <a:r>
              <a:rPr lang="fr-FR" sz="2200" dirty="0"/>
              <a:t>, </a:t>
            </a:r>
            <a:r>
              <a:rPr lang="fr-FR" sz="2200" dirty="0">
                <a:solidFill>
                  <a:srgbClr val="008000"/>
                </a:solidFill>
              </a:rPr>
              <a:t>"Alan"</a:t>
            </a:r>
            <a:r>
              <a:rPr lang="fr-FR" sz="2200" dirty="0"/>
              <a:t>, </a:t>
            </a:r>
            <a:r>
              <a:rPr lang="fr-FR" sz="2200" dirty="0">
                <a:solidFill>
                  <a:srgbClr val="008000"/>
                </a:solidFill>
              </a:rPr>
              <a:t>"Susan"</a:t>
            </a:r>
            <a:r>
              <a:rPr lang="fr-FR" sz="2200" dirty="0"/>
              <a:t>]</a:t>
            </a:r>
          </a:p>
          <a:p>
            <a:pPr marL="0" indent="0">
              <a:buNone/>
            </a:pPr>
            <a:r>
              <a:rPr lang="fr-FR" sz="2200" dirty="0" err="1">
                <a:solidFill>
                  <a:srgbClr val="7030A0"/>
                </a:solidFill>
              </a:rPr>
              <a:t>print</a:t>
            </a:r>
            <a:r>
              <a:rPr lang="fr-FR" sz="2200" dirty="0"/>
              <a:t> ( </a:t>
            </a:r>
            <a:r>
              <a:rPr lang="fr-FR" sz="2200" dirty="0" err="1" smtClean="0"/>
              <a:t>student</a:t>
            </a:r>
            <a:r>
              <a:rPr lang="fr-FR" sz="2200" dirty="0" smtClean="0"/>
              <a:t> </a:t>
            </a:r>
            <a:r>
              <a:rPr lang="fr-FR" sz="2200" dirty="0"/>
              <a:t>[ 1 : 3 ] )</a:t>
            </a:r>
          </a:p>
          <a:p>
            <a:pPr marL="0" indent="0">
              <a:buNone/>
            </a:pPr>
            <a:r>
              <a:rPr lang="fr-FR" sz="2200" dirty="0" err="1">
                <a:solidFill>
                  <a:srgbClr val="7030A0"/>
                </a:solidFill>
              </a:rPr>
              <a:t>print</a:t>
            </a:r>
            <a:r>
              <a:rPr lang="fr-FR" sz="2200" dirty="0"/>
              <a:t> ( </a:t>
            </a:r>
            <a:r>
              <a:rPr lang="fr-FR" sz="2200" dirty="0" err="1" smtClean="0"/>
              <a:t>student</a:t>
            </a:r>
            <a:r>
              <a:rPr lang="fr-FR" sz="2200" dirty="0" smtClean="0"/>
              <a:t> </a:t>
            </a:r>
            <a:r>
              <a:rPr lang="fr-FR" sz="2200" dirty="0"/>
              <a:t>[ 3: ] )</a:t>
            </a:r>
          </a:p>
          <a:p>
            <a:pPr marL="0" indent="0">
              <a:buNone/>
            </a:pPr>
            <a:r>
              <a:rPr lang="fr-FR" sz="2200" dirty="0" err="1">
                <a:solidFill>
                  <a:srgbClr val="7030A0"/>
                </a:solidFill>
              </a:rPr>
              <a:t>print</a:t>
            </a:r>
            <a:r>
              <a:rPr lang="fr-FR" sz="2200" dirty="0"/>
              <a:t> ( </a:t>
            </a:r>
            <a:r>
              <a:rPr lang="fr-FR" sz="2200" dirty="0" err="1" smtClean="0"/>
              <a:t>student</a:t>
            </a:r>
            <a:r>
              <a:rPr lang="fr-FR" sz="2200" dirty="0" smtClean="0"/>
              <a:t> </a:t>
            </a:r>
            <a:r>
              <a:rPr lang="fr-FR" sz="2200" dirty="0"/>
              <a:t>[ : ] </a:t>
            </a:r>
            <a:r>
              <a:rPr lang="fr-FR" sz="2200" dirty="0" smtClean="0"/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print</a:t>
            </a:r>
            <a:r>
              <a:rPr lang="en-US" sz="2200" dirty="0"/>
              <a:t> ( </a:t>
            </a:r>
            <a:r>
              <a:rPr lang="en-US" sz="2200" dirty="0" smtClean="0"/>
              <a:t>student [ 4 ][ 1 : 3 ] )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3565365"/>
            <a:ext cx="5257800" cy="18158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1" u="sng" dirty="0" smtClean="0">
                <a:latin typeface="+mn-lt"/>
              </a:rPr>
              <a:t>Output:</a:t>
            </a:r>
          </a:p>
          <a:p>
            <a:pPr marL="0" indent="0">
              <a:buNone/>
            </a:pPr>
            <a:r>
              <a:rPr lang="fr-FR" sz="2200" dirty="0">
                <a:solidFill>
                  <a:srgbClr val="0000FF"/>
                </a:solidFill>
              </a:rPr>
              <a:t>['Mary', 'John']</a:t>
            </a:r>
          </a:p>
          <a:p>
            <a:pPr marL="0" indent="0">
              <a:buNone/>
            </a:pPr>
            <a:r>
              <a:rPr lang="fr-FR" sz="2200" dirty="0">
                <a:solidFill>
                  <a:srgbClr val="0000FF"/>
                </a:solidFill>
              </a:rPr>
              <a:t>['Tony', 'Alan', 'Susan']</a:t>
            </a:r>
          </a:p>
          <a:p>
            <a:pPr marL="0" indent="0">
              <a:buNone/>
            </a:pPr>
            <a:r>
              <a:rPr lang="fr-FR" sz="2200" dirty="0">
                <a:solidFill>
                  <a:srgbClr val="0000FF"/>
                </a:solidFill>
              </a:rPr>
              <a:t>['Peter', 'Mary', 'John', 'Tony', 'Alan', 'Susan</a:t>
            </a:r>
            <a:r>
              <a:rPr lang="fr-FR" sz="2200" dirty="0" smtClean="0">
                <a:solidFill>
                  <a:srgbClr val="0000FF"/>
                </a:solidFill>
              </a:rPr>
              <a:t>']</a:t>
            </a:r>
          </a:p>
          <a:p>
            <a:pPr marL="0" indent="0">
              <a:buNone/>
            </a:pPr>
            <a:r>
              <a:rPr lang="fr-FR" sz="2200" dirty="0" smtClean="0">
                <a:solidFill>
                  <a:srgbClr val="0000FF"/>
                </a:solidFill>
              </a:rPr>
              <a:t>la</a:t>
            </a:r>
            <a:endParaRPr lang="en-US" sz="2200" dirty="0">
              <a:solidFill>
                <a:srgbClr val="0000FF"/>
              </a:solidFill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743201" y="5898929"/>
            <a:ext cx="6095999" cy="8638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noAutofit/>
          </a:bodyPr>
          <a:lstStyle/>
          <a:p>
            <a:pPr algn="ctr">
              <a:lnSpc>
                <a:spcPct val="105000"/>
              </a:lnSpc>
              <a:spcBef>
                <a:spcPct val="55000"/>
              </a:spcBef>
              <a:spcAft>
                <a:spcPct val="25000"/>
              </a:spcAft>
            </a:pPr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endParaRPr lang="en-US" altLang="en-US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743200" y="5495723"/>
            <a:ext cx="6096000" cy="4189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noAutofit/>
          </a:bodyPr>
          <a:lstStyle/>
          <a:p>
            <a:pPr algn="ctr">
              <a:lnSpc>
                <a:spcPct val="105000"/>
              </a:lnSpc>
              <a:spcBef>
                <a:spcPct val="55000"/>
              </a:spcBef>
              <a:spcAft>
                <a:spcPct val="25000"/>
              </a:spcAft>
            </a:pPr>
            <a:r>
              <a:rPr lang="en-US" altLang="en-US" sz="2200" u="sng" dirty="0" smtClean="0">
                <a:solidFill>
                  <a:schemeClr val="tx1"/>
                </a:solidFill>
                <a:latin typeface="+mn-lt"/>
              </a:rPr>
              <a:t>:list</a:t>
            </a:r>
            <a:r>
              <a:rPr lang="en-US" altLang="en-US" sz="2200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endParaRPr lang="en-US" altLang="en-US" sz="2200" b="0" u="sng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63006"/>
              </p:ext>
            </p:extLst>
          </p:nvPr>
        </p:nvGraphicFramePr>
        <p:xfrm>
          <a:off x="2895600" y="6021070"/>
          <a:ext cx="579120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787487335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390152214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880625507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7946284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008959516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4208314517"/>
                    </a:ext>
                  </a:extLst>
                </a:gridCol>
              </a:tblGrid>
              <a:tr h="3176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"Peter"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"Mary"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"John"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"Tony"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"Alan"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"Susan"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942934"/>
                  </a:ext>
                </a:extLst>
              </a:tr>
              <a:tr h="3176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84634434"/>
                  </a:ext>
                </a:extLst>
              </a:tr>
            </a:tbl>
          </a:graphicData>
        </a:graphic>
      </p:graphicFrame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185445" y="6360429"/>
            <a:ext cx="914400" cy="425450"/>
          </a:xfrm>
          <a:prstGeom prst="rect">
            <a:avLst/>
          </a:prstGeom>
          <a:solidFill>
            <a:srgbClr val="FFFFAB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  <a:spcBef>
                <a:spcPct val="55000"/>
              </a:spcBef>
              <a:spcAft>
                <a:spcPct val="2500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endParaRPr lang="en-US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19" y="6376304"/>
            <a:ext cx="10621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+mn-lt"/>
              </a:rPr>
              <a:t>student</a:t>
            </a:r>
            <a:endParaRPr lang="en-US" sz="2200" dirty="0">
              <a:latin typeface="+mn-lt"/>
            </a:endParaRPr>
          </a:p>
        </p:txBody>
      </p:sp>
      <p:cxnSp>
        <p:nvCxnSpPr>
          <p:cNvPr id="13" name="Straight Arrow Connector 12"/>
          <p:cNvCxnSpPr>
            <a:endCxn id="8" idx="1"/>
          </p:cNvCxnSpPr>
          <p:nvPr/>
        </p:nvCxnSpPr>
        <p:spPr>
          <a:xfrm flipV="1">
            <a:off x="1642645" y="6330840"/>
            <a:ext cx="1100556" cy="242314"/>
          </a:xfrm>
          <a:prstGeom prst="straightConnector1">
            <a:avLst/>
          </a:prstGeom>
          <a:ln w="1905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ular Callout 15"/>
          <p:cNvSpPr/>
          <p:nvPr/>
        </p:nvSpPr>
        <p:spPr>
          <a:xfrm>
            <a:off x="152400" y="5058846"/>
            <a:ext cx="2438400" cy="1173603"/>
          </a:xfrm>
          <a:prstGeom prst="wedgeRoundRectCallout">
            <a:avLst>
              <a:gd name="adj1" fmla="val 93801"/>
              <a:gd name="adj2" fmla="val -4104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string </a:t>
            </a:r>
            <a:r>
              <a:rPr lang="en-US" sz="1400" dirty="0" smtClean="0">
                <a:solidFill>
                  <a:srgbClr val="008000"/>
                </a:solidFill>
              </a:rPr>
              <a:t>"Alan"</a:t>
            </a:r>
            <a:r>
              <a:rPr lang="en-US" sz="1400" dirty="0" smtClean="0"/>
              <a:t> is obtained from student[4]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characters </a:t>
            </a:r>
            <a:r>
              <a:rPr lang="en-US" sz="1400" dirty="0" smtClean="0">
                <a:solidFill>
                  <a:srgbClr val="0000FF"/>
                </a:solidFill>
              </a:rPr>
              <a:t>"la"</a:t>
            </a:r>
            <a:r>
              <a:rPr lang="en-US" sz="1400" dirty="0" smtClean="0"/>
              <a:t> are obtained from string </a:t>
            </a:r>
            <a:r>
              <a:rPr lang="en-US" sz="1400" dirty="0" smtClean="0">
                <a:solidFill>
                  <a:srgbClr val="008000"/>
                </a:solidFill>
              </a:rPr>
              <a:t>"Alan"</a:t>
            </a:r>
            <a:r>
              <a:rPr lang="en-US" sz="1400" dirty="0" smtClean="0"/>
              <a:t>[1:3]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520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3265668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7030A0"/>
                </a:solidFill>
              </a:rPr>
              <a:t>type ( ) </a:t>
            </a:r>
            <a:r>
              <a:rPr lang="en-US" dirty="0" smtClean="0"/>
              <a:t>function can be used to obtain the class / data type of a variable 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7030A0"/>
                </a:solidFill>
              </a:rPr>
              <a:t>dir</a:t>
            </a:r>
            <a:r>
              <a:rPr lang="en-US" dirty="0" smtClean="0">
                <a:solidFill>
                  <a:srgbClr val="7030A0"/>
                </a:solidFill>
              </a:rPr>
              <a:t> ( )</a:t>
            </a:r>
            <a:r>
              <a:rPr lang="en-US" dirty="0" smtClean="0"/>
              <a:t> function can be used to obtain all native methods associated with particular class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5275" y="3948582"/>
            <a:ext cx="2895600" cy="2757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800" b="1" u="sng" dirty="0" smtClean="0"/>
              <a:t>Program:</a:t>
            </a:r>
          </a:p>
          <a:p>
            <a:pPr marL="0" indent="0">
              <a:buNone/>
            </a:pPr>
            <a:r>
              <a:rPr lang="en-US" sz="2800" dirty="0" smtClean="0"/>
              <a:t>x = [1, 2, 3]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print</a:t>
            </a:r>
            <a:r>
              <a:rPr lang="en-US" sz="2800" dirty="0" smtClean="0"/>
              <a:t> ( </a:t>
            </a:r>
            <a:r>
              <a:rPr lang="en-US" sz="2800" dirty="0" smtClean="0">
                <a:solidFill>
                  <a:srgbClr val="7030A0"/>
                </a:solidFill>
              </a:rPr>
              <a:t>type</a:t>
            </a:r>
            <a:r>
              <a:rPr lang="en-US" sz="2800" dirty="0" smtClean="0"/>
              <a:t> ( x ) 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print</a:t>
            </a:r>
            <a:r>
              <a:rPr lang="en-US" sz="2800" dirty="0" smtClean="0"/>
              <a:t> ( </a:t>
            </a:r>
            <a:r>
              <a:rPr lang="en-US" sz="2800" dirty="0" err="1" smtClean="0">
                <a:solidFill>
                  <a:srgbClr val="7030A0"/>
                </a:solidFill>
              </a:rPr>
              <a:t>dir</a:t>
            </a:r>
            <a:r>
              <a:rPr lang="en-US" sz="2800" dirty="0" smtClean="0"/>
              <a:t> ( x ) 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05200" y="3949989"/>
            <a:ext cx="5334000" cy="27556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800" b="1" u="sng" dirty="0" smtClean="0"/>
              <a:t>Output:</a:t>
            </a: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</a:rPr>
              <a:t>&lt;class '</a:t>
            </a:r>
            <a:r>
              <a:rPr lang="fr-FR" sz="2800" dirty="0" err="1">
                <a:solidFill>
                  <a:srgbClr val="0000FF"/>
                </a:solidFill>
              </a:rPr>
              <a:t>list</a:t>
            </a:r>
            <a:r>
              <a:rPr lang="fr-FR" sz="2800" dirty="0">
                <a:solidFill>
                  <a:srgbClr val="0000FF"/>
                </a:solidFill>
              </a:rPr>
              <a:t>'&gt;</a:t>
            </a: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</a:rPr>
              <a:t>['__xxx__', … , 'append', '</a:t>
            </a:r>
            <a:r>
              <a:rPr lang="fr-FR" sz="2800" dirty="0" err="1">
                <a:solidFill>
                  <a:srgbClr val="0000FF"/>
                </a:solidFill>
              </a:rPr>
              <a:t>clear</a:t>
            </a:r>
            <a:r>
              <a:rPr lang="fr-FR" sz="2800" dirty="0">
                <a:solidFill>
                  <a:srgbClr val="0000FF"/>
                </a:solidFill>
              </a:rPr>
              <a:t>', 'copy', 'count', '</a:t>
            </a:r>
            <a:r>
              <a:rPr lang="fr-FR" sz="2800" dirty="0" err="1">
                <a:solidFill>
                  <a:srgbClr val="0000FF"/>
                </a:solidFill>
              </a:rPr>
              <a:t>extend</a:t>
            </a:r>
            <a:r>
              <a:rPr lang="fr-FR" sz="2800" dirty="0">
                <a:solidFill>
                  <a:srgbClr val="0000FF"/>
                </a:solidFill>
              </a:rPr>
              <a:t>', 'index', 'insert', 'pop', '</a:t>
            </a:r>
            <a:r>
              <a:rPr lang="fr-FR" sz="2800" dirty="0" err="1">
                <a:solidFill>
                  <a:srgbClr val="0000FF"/>
                </a:solidFill>
              </a:rPr>
              <a:t>remove</a:t>
            </a:r>
            <a:r>
              <a:rPr lang="fr-FR" sz="2800" dirty="0">
                <a:solidFill>
                  <a:srgbClr val="0000FF"/>
                </a:solidFill>
              </a:rPr>
              <a:t>', 'reverse', 'sort']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25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List is an Ordered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2286000"/>
          </a:xfrm>
        </p:spPr>
        <p:txBody>
          <a:bodyPr>
            <a:normAutofit/>
          </a:bodyPr>
          <a:lstStyle/>
          <a:p>
            <a:r>
              <a:rPr lang="en-US" sz="2800" dirty="0"/>
              <a:t>A list can hold many items and keeps those items in the order until we do something to change the order</a:t>
            </a:r>
          </a:p>
          <a:p>
            <a:r>
              <a:rPr lang="en-US" sz="2800" dirty="0"/>
              <a:t>A list can be sorted (i.e. we can change its order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3153843"/>
            <a:ext cx="5105400" cy="19515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Program:</a:t>
            </a:r>
          </a:p>
          <a:p>
            <a:pPr marL="0" indent="0">
              <a:buNone/>
            </a:pPr>
            <a:r>
              <a:rPr lang="en-US" sz="2400" dirty="0"/>
              <a:t>friends = [ "Peter", "Susan", "Mary" ]</a:t>
            </a:r>
          </a:p>
          <a:p>
            <a:pPr marL="0" indent="0">
              <a:buNone/>
            </a:pPr>
            <a:r>
              <a:rPr lang="en-US" sz="2400" dirty="0" smtClean="0"/>
              <a:t>friends . sort</a:t>
            </a:r>
            <a:r>
              <a:rPr lang="en-US" sz="2400" dirty="0"/>
              <a:t>()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print </a:t>
            </a:r>
            <a:r>
              <a:rPr lang="en-US" sz="2400" dirty="0" smtClean="0"/>
              <a:t>( friends )</a:t>
            </a:r>
          </a:p>
          <a:p>
            <a:pPr marL="0" indent="0">
              <a:buNone/>
            </a:pPr>
            <a:r>
              <a:rPr lang="en-US" sz="2400" dirty="0"/>
              <a:t>print </a:t>
            </a:r>
            <a:r>
              <a:rPr lang="en-US" sz="2400" dirty="0" smtClean="0"/>
              <a:t>( friends[1]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3153842"/>
            <a:ext cx="3124200" cy="19515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400" b="1" u="sng" dirty="0" smtClean="0"/>
              <a:t>Output: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['Mary', 'Peter', 'Susan']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Peter</a:t>
            </a:r>
          </a:p>
        </p:txBody>
      </p:sp>
    </p:spTree>
    <p:extLst>
      <p:ext uri="{BB962C8B-B14F-4D97-AF65-F5344CB8AC3E}">
        <p14:creationId xmlns:p14="http://schemas.microsoft.com/office/powerpoint/2010/main" val="82237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item from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1600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remove ( ) method removes the specified item.</a:t>
            </a:r>
          </a:p>
          <a:p>
            <a:r>
              <a:rPr lang="en-US" sz="2800" dirty="0" smtClean="0"/>
              <a:t>The del keyword (not a method) can removes the specified index or the whole list.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3106236"/>
            <a:ext cx="7162800" cy="32945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800" b="1" u="sng" dirty="0" smtClean="0"/>
              <a:t>Program:</a:t>
            </a:r>
          </a:p>
          <a:p>
            <a:pPr marL="0" indent="0">
              <a:buNone/>
            </a:pPr>
            <a:r>
              <a:rPr lang="en-US" sz="2800" dirty="0" smtClean="0"/>
              <a:t>fruits </a:t>
            </a:r>
            <a:r>
              <a:rPr lang="en-US" sz="2800" dirty="0"/>
              <a:t>= [ </a:t>
            </a:r>
            <a:r>
              <a:rPr lang="en-US" sz="2800" dirty="0" smtClean="0">
                <a:solidFill>
                  <a:srgbClr val="00B050"/>
                </a:solidFill>
              </a:rPr>
              <a:t>"apple"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B050"/>
                </a:solidFill>
              </a:rPr>
              <a:t>"banana"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B050"/>
                </a:solidFill>
              </a:rPr>
              <a:t>"cherry"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B050"/>
                </a:solidFill>
              </a:rPr>
              <a:t>"orange"</a:t>
            </a:r>
            <a:r>
              <a:rPr lang="en-US" sz="2800" dirty="0" smtClean="0"/>
              <a:t> </a:t>
            </a:r>
            <a:r>
              <a:rPr lang="en-US" sz="2800" dirty="0"/>
              <a:t>]</a:t>
            </a:r>
          </a:p>
          <a:p>
            <a:pPr marL="0" indent="0">
              <a:buNone/>
            </a:pPr>
            <a:r>
              <a:rPr lang="en-US" sz="2800" dirty="0" smtClean="0"/>
              <a:t>fruits . remove( </a:t>
            </a:r>
            <a:r>
              <a:rPr lang="en-US" sz="2800" dirty="0" smtClean="0">
                <a:solidFill>
                  <a:srgbClr val="00B050"/>
                </a:solidFill>
              </a:rPr>
              <a:t>"cherry"</a:t>
            </a:r>
            <a:r>
              <a:rPr lang="en-US" sz="2800" dirty="0" smtClean="0"/>
              <a:t> 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</a:rPr>
              <a:t>print</a:t>
            </a:r>
            <a:r>
              <a:rPr lang="en-US" sz="2800" dirty="0"/>
              <a:t> </a:t>
            </a:r>
            <a:r>
              <a:rPr lang="en-US" sz="2800" dirty="0" smtClean="0"/>
              <a:t>( fruits 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del</a:t>
            </a:r>
            <a:r>
              <a:rPr lang="en-US" sz="2800" dirty="0" smtClean="0"/>
              <a:t> fruits[1]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print</a:t>
            </a:r>
            <a:r>
              <a:rPr lang="en-US" sz="2800" dirty="0" smtClean="0"/>
              <a:t> ( fruits 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del</a:t>
            </a:r>
            <a:r>
              <a:rPr lang="en-US" sz="2800" dirty="0" smtClean="0"/>
              <a:t> fruits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4419600"/>
            <a:ext cx="4191000" cy="1371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800" b="1" u="sng" dirty="0" smtClean="0"/>
              <a:t>Output: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[</a:t>
            </a:r>
            <a:r>
              <a:rPr lang="en-US" sz="2800" dirty="0" smtClean="0">
                <a:solidFill>
                  <a:srgbClr val="0000FF"/>
                </a:solidFill>
              </a:rPr>
              <a:t>'apple', 'banana', 'orange']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['apple</a:t>
            </a:r>
            <a:r>
              <a:rPr lang="en-US" sz="2800" dirty="0" smtClean="0">
                <a:solidFill>
                  <a:srgbClr val="0000FF"/>
                </a:solidFill>
              </a:rPr>
              <a:t>', </a:t>
            </a:r>
            <a:r>
              <a:rPr lang="en-US" sz="2800" dirty="0">
                <a:solidFill>
                  <a:srgbClr val="0000FF"/>
                </a:solidFill>
              </a:rPr>
              <a:t>'orange</a:t>
            </a:r>
            <a:r>
              <a:rPr lang="en-US" sz="2800" dirty="0" smtClean="0">
                <a:solidFill>
                  <a:srgbClr val="0000FF"/>
                </a:solidFill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373292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</a:t>
            </a:r>
            <a:r>
              <a:rPr lang="en-US" dirty="0"/>
              <a:t>Functions and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number of functions built into Python that take lists as </a:t>
            </a: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1530" y="5526351"/>
            <a:ext cx="8627363" cy="311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1pPr>
            <a:lvl2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2pPr>
            <a:lvl3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3pPr>
            <a:lvl4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4pPr>
            <a:lvl5pPr>
              <a:spcBef>
                <a:spcPts val="3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5pPr>
            <a:lvl6pPr marL="25146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6pPr>
            <a:lvl7pPr marL="29718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7pPr>
            <a:lvl8pPr marL="34290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8pPr>
            <a:lvl9pPr marL="3886200" indent="-228600" defTabSz="457200" eaLnBrk="0" fontAlgn="base" hangingPunct="0">
              <a:spcBef>
                <a:spcPts val="3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rgbClr val="FFFFFF"/>
                </a:solidFill>
                <a:latin typeface="Gill Sans" charset="0"/>
                <a:cs typeface="ヒラギノ角ゴ ProN W3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25" dirty="0" smtClean="0">
                <a:solidFill>
                  <a:schemeClr val="tx1"/>
                </a:solidFill>
              </a:rPr>
              <a:t>Reference: Built in Functions: http</a:t>
            </a:r>
            <a:r>
              <a:rPr lang="en-US" altLang="en-US" sz="2025" dirty="0">
                <a:solidFill>
                  <a:schemeClr val="tx1"/>
                </a:solidFill>
              </a:rPr>
              <a:t>://</a:t>
            </a:r>
            <a:r>
              <a:rPr lang="en-US" altLang="en-US" sz="2025" dirty="0" smtClean="0">
                <a:solidFill>
                  <a:schemeClr val="tx1"/>
                </a:solidFill>
              </a:rPr>
              <a:t>docs.python.org/3/library/functions.html</a:t>
            </a:r>
            <a:endParaRPr lang="en-US" altLang="en-US" sz="2025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9270" y="2776277"/>
            <a:ext cx="6783530" cy="24988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200" b="1" u="sng" dirty="0" smtClean="0"/>
              <a:t>Program:</a:t>
            </a:r>
          </a:p>
          <a:p>
            <a:pPr marL="0" indent="0">
              <a:buNone/>
            </a:pPr>
            <a:r>
              <a:rPr lang="en-US" sz="2200" dirty="0" err="1"/>
              <a:t>nums</a:t>
            </a:r>
            <a:r>
              <a:rPr lang="en-US" sz="2200" dirty="0"/>
              <a:t> = </a:t>
            </a:r>
            <a:r>
              <a:rPr lang="en-US" sz="2200" dirty="0" smtClean="0"/>
              <a:t>[ 3</a:t>
            </a:r>
            <a:r>
              <a:rPr lang="en-US" sz="2200" dirty="0"/>
              <a:t>, 41, 12, 9, 74, </a:t>
            </a:r>
            <a:r>
              <a:rPr lang="en-US" sz="2200" dirty="0" smtClean="0"/>
              <a:t>17 ]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print</a:t>
            </a:r>
            <a:r>
              <a:rPr lang="en-US" sz="2200" dirty="0" smtClean="0"/>
              <a:t> </a:t>
            </a:r>
            <a:r>
              <a:rPr lang="en-US" sz="2200" dirty="0"/>
              <a:t>( </a:t>
            </a:r>
            <a:r>
              <a:rPr lang="en-US" sz="2200" dirty="0">
                <a:solidFill>
                  <a:srgbClr val="008000"/>
                </a:solidFill>
              </a:rPr>
              <a:t>"No. of items in list is:"</a:t>
            </a:r>
            <a:r>
              <a:rPr lang="en-US" sz="2200" dirty="0"/>
              <a:t>, </a:t>
            </a:r>
            <a:r>
              <a:rPr lang="en-US" sz="2200" dirty="0" err="1" smtClean="0">
                <a:solidFill>
                  <a:srgbClr val="7030A0"/>
                </a:solidFill>
              </a:rPr>
              <a:t>len</a:t>
            </a:r>
            <a:r>
              <a:rPr lang="en-US" sz="2200" dirty="0" smtClean="0"/>
              <a:t> (</a:t>
            </a:r>
            <a:r>
              <a:rPr lang="en-US" sz="2200" dirty="0" err="1"/>
              <a:t>nums</a:t>
            </a:r>
            <a:r>
              <a:rPr lang="en-US" sz="2200" dirty="0" smtClean="0"/>
              <a:t>) )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print</a:t>
            </a:r>
            <a:r>
              <a:rPr lang="en-US" sz="2200" dirty="0"/>
              <a:t> ( </a:t>
            </a:r>
            <a:r>
              <a:rPr lang="en-US" sz="2200" dirty="0">
                <a:solidFill>
                  <a:srgbClr val="008000"/>
                </a:solidFill>
              </a:rPr>
              <a:t>"Max no. of all items is:"</a:t>
            </a:r>
            <a:r>
              <a:rPr lang="en-US" sz="2200" dirty="0"/>
              <a:t>, </a:t>
            </a:r>
            <a:r>
              <a:rPr lang="en-US" sz="2200" dirty="0" smtClean="0">
                <a:solidFill>
                  <a:srgbClr val="7030A0"/>
                </a:solidFill>
              </a:rPr>
              <a:t>max</a:t>
            </a:r>
            <a:r>
              <a:rPr lang="en-US" sz="2200" dirty="0" smtClean="0"/>
              <a:t> (</a:t>
            </a:r>
            <a:r>
              <a:rPr lang="en-US" sz="2200" dirty="0" err="1"/>
              <a:t>nums</a:t>
            </a:r>
            <a:r>
              <a:rPr lang="en-US" sz="2200" dirty="0" smtClean="0"/>
              <a:t>) )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print</a:t>
            </a:r>
            <a:r>
              <a:rPr lang="en-US" sz="2200" dirty="0"/>
              <a:t> ( </a:t>
            </a:r>
            <a:r>
              <a:rPr lang="en-US" sz="2200" dirty="0">
                <a:solidFill>
                  <a:srgbClr val="008000"/>
                </a:solidFill>
              </a:rPr>
              <a:t>"Min no. of all items is:"</a:t>
            </a:r>
            <a:r>
              <a:rPr lang="en-US" sz="2200" dirty="0"/>
              <a:t>, </a:t>
            </a:r>
            <a:r>
              <a:rPr lang="en-US" sz="2200" dirty="0" smtClean="0">
                <a:solidFill>
                  <a:srgbClr val="7030A0"/>
                </a:solidFill>
              </a:rPr>
              <a:t>min</a:t>
            </a:r>
            <a:r>
              <a:rPr lang="en-US" sz="2200" dirty="0" smtClean="0"/>
              <a:t> (</a:t>
            </a:r>
            <a:r>
              <a:rPr lang="en-US" sz="2200" dirty="0" err="1"/>
              <a:t>nums</a:t>
            </a:r>
            <a:r>
              <a:rPr lang="en-US" sz="2200" dirty="0" smtClean="0"/>
              <a:t>) )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print</a:t>
            </a:r>
            <a:r>
              <a:rPr lang="en-US" sz="2200" dirty="0"/>
              <a:t> ( </a:t>
            </a:r>
            <a:r>
              <a:rPr lang="en-US" sz="2200" dirty="0">
                <a:solidFill>
                  <a:srgbClr val="008000"/>
                </a:solidFill>
              </a:rPr>
              <a:t>"Sum of all items in list is:"</a:t>
            </a:r>
            <a:r>
              <a:rPr lang="en-US" sz="2200" dirty="0"/>
              <a:t>, </a:t>
            </a:r>
            <a:r>
              <a:rPr lang="en-US" sz="2200" dirty="0" smtClean="0">
                <a:solidFill>
                  <a:srgbClr val="7030A0"/>
                </a:solidFill>
              </a:rPr>
              <a:t>sum</a:t>
            </a:r>
            <a:r>
              <a:rPr lang="en-US" sz="2200" dirty="0" smtClean="0"/>
              <a:t> (</a:t>
            </a:r>
            <a:r>
              <a:rPr lang="en-US" sz="2200" dirty="0" err="1"/>
              <a:t>nums</a:t>
            </a:r>
            <a:r>
              <a:rPr lang="en-US" sz="2200" dirty="0" smtClean="0"/>
              <a:t>) )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print</a:t>
            </a:r>
            <a:r>
              <a:rPr lang="en-US" sz="2200" dirty="0"/>
              <a:t> ( </a:t>
            </a:r>
            <a:r>
              <a:rPr lang="en-US" sz="2200" dirty="0">
                <a:solidFill>
                  <a:srgbClr val="008000"/>
                </a:solidFill>
              </a:rPr>
              <a:t>"Average of no. in list is:"</a:t>
            </a:r>
            <a:r>
              <a:rPr lang="en-US" sz="2200" dirty="0"/>
              <a:t>, </a:t>
            </a:r>
            <a:r>
              <a:rPr lang="en-US" sz="2200" dirty="0" smtClean="0">
                <a:solidFill>
                  <a:srgbClr val="7030A0"/>
                </a:solidFill>
              </a:rPr>
              <a:t>sum</a:t>
            </a:r>
            <a:r>
              <a:rPr lang="en-US" sz="2200" dirty="0" smtClean="0"/>
              <a:t> (</a:t>
            </a:r>
            <a:r>
              <a:rPr lang="en-US" sz="2200" dirty="0" err="1"/>
              <a:t>nums</a:t>
            </a:r>
            <a:r>
              <a:rPr lang="en-US" sz="2200" dirty="0" smtClean="0"/>
              <a:t>)/ </a:t>
            </a:r>
            <a:r>
              <a:rPr lang="en-US" sz="2200" dirty="0" err="1" smtClean="0">
                <a:solidFill>
                  <a:srgbClr val="7030A0"/>
                </a:solidFill>
              </a:rPr>
              <a:t>len</a:t>
            </a:r>
            <a:r>
              <a:rPr lang="en-US" sz="2200" dirty="0" smtClean="0"/>
              <a:t> (</a:t>
            </a:r>
            <a:r>
              <a:rPr lang="en-US" sz="2200" dirty="0" err="1"/>
              <a:t>nums</a:t>
            </a:r>
            <a:r>
              <a:rPr lang="en-US" sz="2200" dirty="0" smtClean="0"/>
              <a:t>) )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7315200" y="2776277"/>
            <a:ext cx="1447800" cy="24988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200" b="1" u="sng" dirty="0" smtClean="0"/>
              <a:t>Output:</a:t>
            </a:r>
          </a:p>
          <a:p>
            <a:pPr marL="0" indent="0">
              <a:buNone/>
            </a:pPr>
            <a:endParaRPr lang="en-US" sz="22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6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74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3</a:t>
            </a:r>
          </a:p>
          <a:p>
            <a:r>
              <a:rPr lang="en-US" sz="2200" dirty="0" smtClean="0">
                <a:solidFill>
                  <a:srgbClr val="0000FF"/>
                </a:solidFill>
              </a:rPr>
              <a:t>156</a:t>
            </a:r>
          </a:p>
          <a:p>
            <a:r>
              <a:rPr lang="en-US" sz="2200" dirty="0" smtClean="0">
                <a:solidFill>
                  <a:srgbClr val="0000FF"/>
                </a:solidFill>
              </a:rPr>
              <a:t>26.0</a:t>
            </a:r>
            <a:endParaRPr lang="en-US" sz="22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31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Passing list as arguments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1495500"/>
            <a:ext cx="4495800" cy="52863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sz="1600" b="1" u="sng" dirty="0" smtClean="0"/>
              <a:t>Program:</a:t>
            </a:r>
            <a:endParaRPr lang="en-US" sz="1600" b="1" u="sng" dirty="0"/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00FF"/>
                </a:solidFill>
              </a:rPr>
              <a:t>swap</a:t>
            </a:r>
            <a:r>
              <a:rPr lang="en-US" sz="1600" dirty="0" smtClean="0"/>
              <a:t> ( n1</a:t>
            </a:r>
            <a:r>
              <a:rPr lang="en-US" sz="1600" dirty="0"/>
              <a:t>, </a:t>
            </a:r>
            <a:r>
              <a:rPr lang="en-US" sz="1600" dirty="0" smtClean="0"/>
              <a:t>n2 ) :</a:t>
            </a:r>
            <a:endParaRPr lang="en-US" sz="1600" dirty="0"/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/>
              <a:t>    temp = n1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/>
              <a:t>    n1 = n2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/>
              <a:t>    n2 = temp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sz="1600" dirty="0"/>
              <a:t> </a:t>
            </a:r>
            <a:r>
              <a:rPr lang="en-US" sz="1600" dirty="0" err="1" smtClean="0">
                <a:solidFill>
                  <a:srgbClr val="0000FF"/>
                </a:solidFill>
              </a:rPr>
              <a:t>swap_in_list</a:t>
            </a:r>
            <a:r>
              <a:rPr lang="en-US" sz="1600" dirty="0" smtClean="0"/>
              <a:t> ( b ) :</a:t>
            </a:r>
            <a:endParaRPr lang="en-US" sz="1600" dirty="0"/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/>
              <a:t>    temp = </a:t>
            </a:r>
            <a:r>
              <a:rPr lang="en-US" sz="1600" dirty="0" smtClean="0"/>
              <a:t>b [ 0 ]</a:t>
            </a:r>
            <a:endParaRPr lang="en-US" sz="1600" dirty="0"/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/>
              <a:t>    </a:t>
            </a:r>
            <a:r>
              <a:rPr lang="en-US" sz="1600" dirty="0" smtClean="0"/>
              <a:t>b [ 0 ] </a:t>
            </a:r>
            <a:r>
              <a:rPr lang="en-US" sz="1600" dirty="0"/>
              <a:t>= </a:t>
            </a:r>
            <a:r>
              <a:rPr lang="en-US" sz="1600" dirty="0" smtClean="0"/>
              <a:t>b [ 1 ]</a:t>
            </a:r>
            <a:endParaRPr lang="en-US" sz="1600" dirty="0"/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/>
              <a:t>    b</a:t>
            </a:r>
            <a:r>
              <a:rPr lang="en-US" sz="1600" dirty="0" smtClean="0"/>
              <a:t>[ 1 ] </a:t>
            </a:r>
            <a:r>
              <a:rPr lang="en-US" sz="1600" dirty="0"/>
              <a:t>= temp</a:t>
            </a:r>
          </a:p>
          <a:p>
            <a:pPr marL="0" indent="0">
              <a:spcBef>
                <a:spcPts val="100"/>
              </a:spcBef>
              <a:buNone/>
            </a:pPr>
            <a:endParaRPr lang="en-US" sz="1600" dirty="0"/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/>
              <a:t>a = [ 1 , 2 ]</a:t>
            </a:r>
            <a:endParaRPr lang="en-US" sz="1600" dirty="0"/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solidFill>
                  <a:srgbClr val="7030A0"/>
                </a:solidFill>
              </a:rPr>
              <a:t>print</a:t>
            </a:r>
            <a:r>
              <a:rPr lang="en-US" sz="1600" dirty="0" smtClean="0"/>
              <a:t> ( </a:t>
            </a:r>
            <a:r>
              <a:rPr lang="en-US" sz="1600" dirty="0" smtClean="0">
                <a:solidFill>
                  <a:srgbClr val="008000"/>
                </a:solidFill>
              </a:rPr>
              <a:t>"</a:t>
            </a:r>
            <a:r>
              <a:rPr lang="en-US" sz="1600" dirty="0">
                <a:solidFill>
                  <a:srgbClr val="008000"/>
                </a:solidFill>
              </a:rPr>
              <a:t>Before invoking </a:t>
            </a:r>
            <a:r>
              <a:rPr lang="en-US" sz="1600" dirty="0" smtClean="0">
                <a:solidFill>
                  <a:srgbClr val="008000"/>
                </a:solidFill>
              </a:rPr>
              <a:t>swap, list is"</a:t>
            </a:r>
            <a:r>
              <a:rPr lang="en-US" sz="1600" dirty="0" smtClean="0"/>
              <a:t> , a )</a:t>
            </a:r>
            <a:endParaRPr lang="en-US" sz="1600" dirty="0"/>
          </a:p>
          <a:p>
            <a:pPr marL="0" indent="0">
              <a:spcBef>
                <a:spcPts val="100"/>
              </a:spcBef>
              <a:buNone/>
            </a:pPr>
            <a:endParaRPr lang="en-US" sz="1600" dirty="0"/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/>
              <a:t>swap </a:t>
            </a:r>
            <a:r>
              <a:rPr lang="en-US" sz="1600" dirty="0" smtClean="0"/>
              <a:t>( a [ 0 ], a [ 1 ] )</a:t>
            </a:r>
            <a:endParaRPr lang="en-US" sz="1600" dirty="0"/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>
                <a:solidFill>
                  <a:srgbClr val="7030A0"/>
                </a:solidFill>
              </a:rPr>
              <a:t>print</a:t>
            </a:r>
            <a:r>
              <a:rPr lang="en-US" sz="1600" dirty="0" smtClean="0"/>
              <a:t> ( </a:t>
            </a:r>
            <a:r>
              <a:rPr lang="en-US" sz="1600" dirty="0" smtClean="0">
                <a:solidFill>
                  <a:srgbClr val="008000"/>
                </a:solidFill>
              </a:rPr>
              <a:t>"</a:t>
            </a:r>
            <a:r>
              <a:rPr lang="en-US" sz="1600" dirty="0">
                <a:solidFill>
                  <a:srgbClr val="008000"/>
                </a:solidFill>
              </a:rPr>
              <a:t>After invoking </a:t>
            </a:r>
            <a:r>
              <a:rPr lang="en-US" sz="1600" dirty="0" smtClean="0">
                <a:solidFill>
                  <a:srgbClr val="008000"/>
                </a:solidFill>
              </a:rPr>
              <a:t>swap, list is"</a:t>
            </a:r>
            <a:r>
              <a:rPr lang="en-US" sz="1600" dirty="0" smtClean="0"/>
              <a:t>, a )</a:t>
            </a:r>
            <a:endParaRPr lang="en-US" sz="1600" dirty="0"/>
          </a:p>
          <a:p>
            <a:pPr marL="0" indent="0">
              <a:spcBef>
                <a:spcPts val="100"/>
              </a:spcBef>
              <a:buNone/>
            </a:pPr>
            <a:endParaRPr lang="en-US" sz="1600" dirty="0"/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>
                <a:solidFill>
                  <a:srgbClr val="7030A0"/>
                </a:solidFill>
              </a:rPr>
              <a:t>print</a:t>
            </a:r>
            <a:r>
              <a:rPr lang="en-US" sz="1600" dirty="0" smtClean="0"/>
              <a:t>( </a:t>
            </a:r>
            <a:r>
              <a:rPr lang="en-US" sz="1600" dirty="0" smtClean="0">
                <a:solidFill>
                  <a:srgbClr val="008000"/>
                </a:solidFill>
              </a:rPr>
              <a:t>"</a:t>
            </a:r>
            <a:r>
              <a:rPr lang="en-US" sz="1600" dirty="0">
                <a:solidFill>
                  <a:srgbClr val="008000"/>
                </a:solidFill>
              </a:rPr>
              <a:t>Before invoking </a:t>
            </a:r>
            <a:r>
              <a:rPr lang="en-US" sz="1600" dirty="0" err="1" smtClean="0">
                <a:solidFill>
                  <a:srgbClr val="008000"/>
                </a:solidFill>
              </a:rPr>
              <a:t>swap_in_list</a:t>
            </a:r>
            <a:r>
              <a:rPr lang="en-US" sz="1600" dirty="0" smtClean="0">
                <a:solidFill>
                  <a:srgbClr val="008000"/>
                </a:solidFill>
              </a:rPr>
              <a:t>, list is"</a:t>
            </a:r>
            <a:r>
              <a:rPr lang="en-US" sz="1600" dirty="0" smtClean="0"/>
              <a:t>, a )</a:t>
            </a:r>
            <a:endParaRPr lang="en-US" sz="1600" dirty="0"/>
          </a:p>
          <a:p>
            <a:pPr marL="0" indent="0">
              <a:spcBef>
                <a:spcPts val="100"/>
              </a:spcBef>
              <a:buNone/>
            </a:pPr>
            <a:endParaRPr lang="en-US" sz="1600" dirty="0"/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err="1"/>
              <a:t>swap_in_list</a:t>
            </a:r>
            <a:r>
              <a:rPr lang="en-US" sz="1600" dirty="0"/>
              <a:t>(a)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>
                <a:solidFill>
                  <a:srgbClr val="7030A0"/>
                </a:solidFill>
              </a:rPr>
              <a:t>print</a:t>
            </a:r>
            <a:r>
              <a:rPr lang="en-US" sz="1600" dirty="0" smtClean="0"/>
              <a:t>( </a:t>
            </a:r>
            <a:r>
              <a:rPr lang="en-US" sz="1600" dirty="0" smtClean="0">
                <a:solidFill>
                  <a:srgbClr val="008000"/>
                </a:solidFill>
              </a:rPr>
              <a:t>"After </a:t>
            </a:r>
            <a:r>
              <a:rPr lang="en-US" sz="1600" dirty="0">
                <a:solidFill>
                  <a:srgbClr val="008000"/>
                </a:solidFill>
              </a:rPr>
              <a:t>invoking </a:t>
            </a:r>
            <a:r>
              <a:rPr lang="en-US" sz="1600" dirty="0" err="1" smtClean="0">
                <a:solidFill>
                  <a:srgbClr val="008000"/>
                </a:solidFill>
              </a:rPr>
              <a:t>swap_in_list</a:t>
            </a:r>
            <a:r>
              <a:rPr lang="en-US" sz="1600" dirty="0" smtClean="0">
                <a:solidFill>
                  <a:srgbClr val="008000"/>
                </a:solidFill>
              </a:rPr>
              <a:t>, list is"</a:t>
            </a:r>
            <a:r>
              <a:rPr lang="en-US" sz="1600" dirty="0" smtClean="0"/>
              <a:t>, a )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724400" y="2057400"/>
            <a:ext cx="3733800" cy="15716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1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 b="1" u="sng" dirty="0" smtClean="0"/>
              <a:t>Output:</a:t>
            </a:r>
          </a:p>
          <a:p>
            <a:pPr marL="0" indent="0" fontAlgn="auto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</a:rPr>
              <a:t>Before invoking swap, list is [1, 2]</a:t>
            </a:r>
          </a:p>
          <a:p>
            <a:pPr marL="0" indent="0" fontAlgn="auto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</a:rPr>
              <a:t>After invoking swap, list is [1, 2]</a:t>
            </a:r>
          </a:p>
          <a:p>
            <a:pPr marL="0" indent="0" fontAlgn="auto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</a:rPr>
              <a:t>Before invoking </a:t>
            </a:r>
            <a:r>
              <a:rPr lang="en-US" sz="1600" dirty="0" err="1">
                <a:solidFill>
                  <a:srgbClr val="0000FF"/>
                </a:solidFill>
              </a:rPr>
              <a:t>swap_in_list</a:t>
            </a:r>
            <a:r>
              <a:rPr lang="en-US" sz="1600" dirty="0">
                <a:solidFill>
                  <a:srgbClr val="0000FF"/>
                </a:solidFill>
              </a:rPr>
              <a:t>, list is [1, 2]</a:t>
            </a:r>
          </a:p>
          <a:p>
            <a:pPr marL="0" indent="0" fontAlgn="auto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</a:rPr>
              <a:t>After invoking </a:t>
            </a:r>
            <a:r>
              <a:rPr lang="en-US" sz="1600" dirty="0" err="1">
                <a:solidFill>
                  <a:srgbClr val="0000FF"/>
                </a:solidFill>
              </a:rPr>
              <a:t>swap_in_list</a:t>
            </a:r>
            <a:r>
              <a:rPr lang="en-US" sz="1600" dirty="0">
                <a:solidFill>
                  <a:srgbClr val="0000FF"/>
                </a:solidFill>
              </a:rPr>
              <a:t>, list is [2, 1]</a:t>
            </a:r>
          </a:p>
        </p:txBody>
      </p:sp>
    </p:spTree>
    <p:extLst>
      <p:ext uri="{BB962C8B-B14F-4D97-AF65-F5344CB8AC3E}">
        <p14:creationId xmlns:p14="http://schemas.microsoft.com/office/powerpoint/2010/main" val="61006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Friends: Strings and Lists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7030A0"/>
                </a:solidFill>
              </a:rPr>
              <a:t>split ( )</a:t>
            </a:r>
            <a:r>
              <a:rPr lang="en-US" dirty="0" smtClean="0"/>
              <a:t> method </a:t>
            </a:r>
            <a:r>
              <a:rPr lang="en-US" dirty="0"/>
              <a:t>breaks a string into parts produces a list of strings. </a:t>
            </a:r>
          </a:p>
          <a:p>
            <a:pPr marL="0" indent="0">
              <a:buNone/>
            </a:pPr>
            <a:r>
              <a:rPr lang="en-US" dirty="0"/>
              <a:t>We think of these as words. </a:t>
            </a:r>
            <a:r>
              <a:rPr lang="en-US" dirty="0" smtClean="0"/>
              <a:t>We </a:t>
            </a:r>
            <a:r>
              <a:rPr lang="en-US" dirty="0"/>
              <a:t>can access a </a:t>
            </a:r>
            <a:r>
              <a:rPr lang="en-US" dirty="0" smtClean="0"/>
              <a:t>particular </a:t>
            </a:r>
            <a:r>
              <a:rPr lang="en-US" dirty="0"/>
              <a:t>word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7650" y="3791932"/>
            <a:ext cx="4295775" cy="27151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800" b="1" u="sng" dirty="0" smtClean="0"/>
              <a:t>Program:</a:t>
            </a:r>
          </a:p>
          <a:p>
            <a:pPr marL="0" indent="0">
              <a:buNone/>
            </a:pPr>
            <a:r>
              <a:rPr lang="en-US" sz="2800" dirty="0" err="1" smtClean="0"/>
              <a:t>abc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>
                <a:solidFill>
                  <a:srgbClr val="008000"/>
                </a:solidFill>
              </a:rPr>
              <a:t>"With three words"</a:t>
            </a:r>
          </a:p>
          <a:p>
            <a:pPr marL="0" indent="0">
              <a:buNone/>
            </a:pPr>
            <a:r>
              <a:rPr lang="en-US" sz="2800" dirty="0" smtClean="0"/>
              <a:t>stuff </a:t>
            </a:r>
            <a:r>
              <a:rPr lang="en-US" sz="2800" dirty="0"/>
              <a:t>= </a:t>
            </a:r>
            <a:r>
              <a:rPr lang="en-US" sz="2800" dirty="0" err="1"/>
              <a:t>abc.split</a:t>
            </a:r>
            <a:r>
              <a:rPr lang="en-US" sz="2800" dirty="0"/>
              <a:t>()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print</a:t>
            </a:r>
            <a:r>
              <a:rPr lang="en-US" sz="2800" dirty="0" smtClean="0"/>
              <a:t> </a:t>
            </a:r>
            <a:r>
              <a:rPr lang="en-US" sz="2800" dirty="0"/>
              <a:t>(stuff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print</a:t>
            </a:r>
            <a:r>
              <a:rPr lang="en-US" sz="2800" dirty="0" smtClean="0"/>
              <a:t> ( </a:t>
            </a:r>
            <a:r>
              <a:rPr lang="en-US" sz="2800" dirty="0" err="1" smtClean="0">
                <a:solidFill>
                  <a:srgbClr val="7030A0"/>
                </a:solidFill>
              </a:rPr>
              <a:t>len</a:t>
            </a:r>
            <a:r>
              <a:rPr lang="en-US" sz="2800" dirty="0" smtClean="0"/>
              <a:t> ( stuff ) 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print</a:t>
            </a:r>
            <a:r>
              <a:rPr lang="en-US" sz="2800" dirty="0" smtClean="0"/>
              <a:t> ( stuff[0]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48212" y="4555530"/>
            <a:ext cx="4038600" cy="19515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800" b="1" u="sng" dirty="0" smtClean="0"/>
              <a:t>Output: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['With', 'three', 'words']</a:t>
            </a:r>
            <a:endParaRPr lang="en-US" sz="2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3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With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4774406" y="3226458"/>
            <a:ext cx="3986212" cy="1130947"/>
          </a:xfrm>
          <a:prstGeom prst="wedgeRoundRectCallout">
            <a:avLst>
              <a:gd name="adj1" fmla="val -6952"/>
              <a:gd name="adj2" fmla="val 9985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stuff is a </a:t>
            </a:r>
            <a:r>
              <a:rPr lang="en-US" sz="2400" b="1" dirty="0" smtClean="0"/>
              <a:t>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abc</a:t>
            </a:r>
            <a:r>
              <a:rPr lang="en-US" sz="2400" dirty="0" smtClean="0"/>
              <a:t> </a:t>
            </a:r>
            <a:r>
              <a:rPr lang="en-US" sz="2400" b="1" dirty="0" smtClean="0"/>
              <a:t>string</a:t>
            </a:r>
            <a:r>
              <a:rPr lang="en-US" sz="2400" dirty="0" smtClean="0"/>
              <a:t> is changed to list of three words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229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separator in </a:t>
            </a:r>
            <a:r>
              <a:rPr lang="en-US" dirty="0" smtClean="0">
                <a:solidFill>
                  <a:srgbClr val="7030A0"/>
                </a:solidFill>
              </a:rPr>
              <a:t>split ( 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Separator can be used with </a:t>
            </a:r>
            <a:r>
              <a:rPr lang="en-US" dirty="0" smtClean="0">
                <a:solidFill>
                  <a:srgbClr val="7030A0"/>
                </a:solidFill>
              </a:rPr>
              <a:t>split ( ) </a:t>
            </a:r>
            <a:r>
              <a:rPr lang="en-US" dirty="0" smtClean="0"/>
              <a:t>method. Default separator is any whitespace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571750"/>
            <a:ext cx="4419600" cy="4191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800" b="1" u="sng" dirty="0" smtClean="0"/>
              <a:t>Program:</a:t>
            </a:r>
          </a:p>
          <a:p>
            <a:pPr marL="0" indent="0">
              <a:buNone/>
            </a:pPr>
            <a:r>
              <a:rPr lang="en-US" sz="2400" dirty="0" smtClean="0"/>
              <a:t>line 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008000"/>
                </a:solidFill>
              </a:rPr>
              <a:t>"A lot               of spaces"</a:t>
            </a:r>
          </a:p>
          <a:p>
            <a:pPr marL="0" indent="0">
              <a:buNone/>
            </a:pPr>
            <a:r>
              <a:rPr lang="en-US" sz="2400" dirty="0" err="1" smtClean="0"/>
              <a:t>etc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line.split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print</a:t>
            </a:r>
            <a:r>
              <a:rPr lang="en-US" sz="2400" dirty="0" smtClean="0"/>
              <a:t> ( </a:t>
            </a:r>
            <a:r>
              <a:rPr lang="en-US" sz="2400" dirty="0" err="1" smtClean="0"/>
              <a:t>etc</a:t>
            </a:r>
            <a:r>
              <a:rPr lang="en-US" sz="2400" dirty="0" smtClean="0"/>
              <a:t> )</a:t>
            </a:r>
          </a:p>
          <a:p>
            <a:pPr marL="0" indent="0">
              <a:buNone/>
            </a:pPr>
            <a:r>
              <a:rPr lang="en-US" sz="2400" dirty="0"/>
              <a:t>line = </a:t>
            </a:r>
            <a:r>
              <a:rPr lang="en-US" sz="2400" dirty="0">
                <a:solidFill>
                  <a:srgbClr val="008000"/>
                </a:solidFill>
              </a:rPr>
              <a:t>"</a:t>
            </a:r>
            <a:r>
              <a:rPr lang="en-US" sz="2400" dirty="0" err="1">
                <a:solidFill>
                  <a:srgbClr val="008000"/>
                </a:solidFill>
              </a:rPr>
              <a:t>first;second;third</a:t>
            </a:r>
            <a:r>
              <a:rPr lang="en-US" sz="2400" dirty="0">
                <a:solidFill>
                  <a:srgbClr val="008000"/>
                </a:solidFill>
              </a:rPr>
              <a:t>"</a:t>
            </a:r>
          </a:p>
          <a:p>
            <a:pPr marL="0" indent="0">
              <a:buNone/>
            </a:pPr>
            <a:r>
              <a:rPr lang="en-US" sz="2400" dirty="0"/>
              <a:t>thing = </a:t>
            </a:r>
            <a:r>
              <a:rPr lang="en-US" sz="2400" dirty="0" err="1"/>
              <a:t>line.split</a:t>
            </a:r>
            <a:r>
              <a:rPr lang="en-US" sz="2400" dirty="0" smtClean="0"/>
              <a:t>( )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print</a:t>
            </a:r>
            <a:r>
              <a:rPr lang="en-US" sz="2400" dirty="0"/>
              <a:t> </a:t>
            </a:r>
            <a:r>
              <a:rPr lang="en-US" sz="2400" dirty="0" smtClean="0"/>
              <a:t>( thing )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print</a:t>
            </a:r>
            <a:r>
              <a:rPr lang="en-US" sz="2400" dirty="0"/>
              <a:t> </a:t>
            </a:r>
            <a:r>
              <a:rPr lang="en-US" sz="2400" dirty="0" smtClean="0"/>
              <a:t>( </a:t>
            </a:r>
            <a:r>
              <a:rPr lang="en-US" sz="2400" dirty="0" err="1" smtClean="0">
                <a:solidFill>
                  <a:srgbClr val="7030A0"/>
                </a:solidFill>
              </a:rPr>
              <a:t>len</a:t>
            </a:r>
            <a:r>
              <a:rPr lang="en-US" sz="2400" dirty="0" smtClean="0"/>
              <a:t> ( thing ) 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thing </a:t>
            </a:r>
            <a:r>
              <a:rPr lang="en-US" sz="2400" dirty="0"/>
              <a:t>= </a:t>
            </a:r>
            <a:r>
              <a:rPr lang="en-US" sz="2400" dirty="0" err="1" smtClean="0"/>
              <a:t>line.split</a:t>
            </a:r>
            <a:r>
              <a:rPr lang="en-US" sz="2400" dirty="0" smtClean="0"/>
              <a:t> ( </a:t>
            </a:r>
            <a:r>
              <a:rPr lang="en-US" sz="2400" dirty="0" smtClean="0">
                <a:solidFill>
                  <a:srgbClr val="008000"/>
                </a:solidFill>
              </a:rPr>
              <a:t>";"</a:t>
            </a:r>
            <a:r>
              <a:rPr lang="en-US" sz="2400" dirty="0" smtClean="0"/>
              <a:t> 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print</a:t>
            </a:r>
            <a:r>
              <a:rPr lang="en-US" sz="2400" dirty="0" smtClean="0"/>
              <a:t> ( thing 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print</a:t>
            </a:r>
            <a:r>
              <a:rPr lang="en-US" sz="2400" dirty="0" smtClean="0"/>
              <a:t> ( </a:t>
            </a:r>
            <a:r>
              <a:rPr lang="en-US" sz="2400" dirty="0" err="1" smtClean="0">
                <a:solidFill>
                  <a:srgbClr val="7030A0"/>
                </a:solidFill>
              </a:rPr>
              <a:t>len</a:t>
            </a:r>
            <a:r>
              <a:rPr lang="en-US" sz="2400" dirty="0" smtClean="0"/>
              <a:t> ( thing ) 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105400" y="2571750"/>
            <a:ext cx="3733800" cy="25336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800" b="1" u="sng" dirty="0" smtClean="0"/>
              <a:t>Output: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['A', 'lot', 'of', 'spaces</a:t>
            </a:r>
            <a:r>
              <a:rPr lang="en-US" sz="2400" dirty="0" smtClean="0">
                <a:solidFill>
                  <a:srgbClr val="0000FF"/>
                </a:solidFill>
              </a:rPr>
              <a:t>']</a:t>
            </a: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['</a:t>
            </a:r>
            <a:r>
              <a:rPr lang="en-US" sz="2400" dirty="0" err="1">
                <a:solidFill>
                  <a:srgbClr val="0000FF"/>
                </a:solidFill>
              </a:rPr>
              <a:t>first;second;third</a:t>
            </a:r>
            <a:r>
              <a:rPr lang="en-US" sz="2400" dirty="0">
                <a:solidFill>
                  <a:srgbClr val="0000FF"/>
                </a:solidFill>
              </a:rPr>
              <a:t>']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["first", "second", "third</a:t>
            </a:r>
            <a:r>
              <a:rPr lang="en-US" sz="2400" dirty="0" smtClean="0">
                <a:solidFill>
                  <a:srgbClr val="0000FF"/>
                </a:solidFill>
              </a:rPr>
              <a:t>"]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3</a:t>
            </a:r>
            <a:endParaRPr lang="en-US" sz="2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7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number of </a:t>
            </a:r>
            <a:r>
              <a:rPr lang="en-US" dirty="0" smtClean="0">
                <a:solidFill>
                  <a:srgbClr val="7030A0"/>
                </a:solidFill>
              </a:rPr>
              <a:t>split ( 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5105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maxsplit</a:t>
            </a:r>
            <a:r>
              <a:rPr lang="en-US" dirty="0" smtClean="0"/>
              <a:t> argument can be used with </a:t>
            </a:r>
            <a:r>
              <a:rPr lang="en-US" dirty="0" smtClean="0">
                <a:solidFill>
                  <a:srgbClr val="7030A0"/>
                </a:solidFill>
              </a:rPr>
              <a:t>split ( ) </a:t>
            </a:r>
            <a:r>
              <a:rPr lang="en-US" dirty="0" smtClean="0"/>
              <a:t>method to specify how many splits to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2771775"/>
            <a:ext cx="5029200" cy="25717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800" b="1" u="sng" dirty="0" smtClean="0"/>
              <a:t>Program:</a:t>
            </a:r>
          </a:p>
          <a:p>
            <a:pPr marL="0" indent="0">
              <a:buNone/>
            </a:pPr>
            <a:r>
              <a:rPr lang="en-US" sz="2400" dirty="0" smtClean="0"/>
              <a:t>line </a:t>
            </a:r>
            <a:r>
              <a:rPr lang="en-US" sz="2400" dirty="0"/>
              <a:t>= </a:t>
            </a:r>
            <a:r>
              <a:rPr lang="en-US" sz="2400" dirty="0" smtClean="0">
                <a:solidFill>
                  <a:srgbClr val="008000"/>
                </a:solidFill>
              </a:rPr>
              <a:t>"</a:t>
            </a:r>
            <a:r>
              <a:rPr lang="en-US" sz="2400" dirty="0" err="1">
                <a:solidFill>
                  <a:srgbClr val="008000"/>
                </a:solidFill>
              </a:rPr>
              <a:t>apple#banana#cherry#orange</a:t>
            </a:r>
            <a:r>
              <a:rPr lang="en-US" sz="2400" dirty="0" smtClean="0">
                <a:solidFill>
                  <a:srgbClr val="008000"/>
                </a:solidFill>
              </a:rPr>
              <a:t>"</a:t>
            </a:r>
            <a:endParaRPr lang="en-US" sz="24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fruits </a:t>
            </a:r>
            <a:r>
              <a:rPr lang="en-US" sz="2400" dirty="0"/>
              <a:t>= </a:t>
            </a:r>
            <a:r>
              <a:rPr lang="en-US" sz="2400" dirty="0" err="1"/>
              <a:t>line.split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8000"/>
                </a:solidFill>
              </a:rPr>
              <a:t>"#"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print</a:t>
            </a:r>
            <a:r>
              <a:rPr lang="en-US" sz="2400" dirty="0" smtClean="0"/>
              <a:t> ( fruits )</a:t>
            </a:r>
          </a:p>
          <a:p>
            <a:pPr marL="0" indent="0">
              <a:buNone/>
            </a:pPr>
            <a:r>
              <a:rPr lang="en-US" sz="2400" dirty="0"/>
              <a:t>fruits = </a:t>
            </a:r>
            <a:r>
              <a:rPr lang="en-US" sz="2400" dirty="0" err="1"/>
              <a:t>line.split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8000"/>
                </a:solidFill>
              </a:rPr>
              <a:t>"#"</a:t>
            </a:r>
            <a:r>
              <a:rPr lang="en-US" sz="2400" dirty="0" smtClean="0"/>
              <a:t>, 2)</a:t>
            </a:r>
            <a:endParaRPr lang="en-US" sz="24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print</a:t>
            </a:r>
            <a:r>
              <a:rPr lang="en-US" sz="2400" dirty="0" smtClean="0"/>
              <a:t> ( fruits 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965864" y="4819650"/>
            <a:ext cx="4724400" cy="14081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800" b="1" u="sng" dirty="0" smtClean="0"/>
              <a:t>Output: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['apple', 'banana', 'cherry', 'orange']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['apple', '</a:t>
            </a:r>
            <a:r>
              <a:rPr lang="en-US" sz="2400" dirty="0" err="1">
                <a:solidFill>
                  <a:srgbClr val="0000FF"/>
                </a:solidFill>
              </a:rPr>
              <a:t>banana#cherry#orange</a:t>
            </a:r>
            <a:r>
              <a:rPr lang="en-US" sz="2400" dirty="0">
                <a:solidFill>
                  <a:srgbClr val="0000FF"/>
                </a:solidFill>
              </a:rPr>
              <a:t>']</a:t>
            </a: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3886200" y="3695001"/>
            <a:ext cx="1636295" cy="714312"/>
          </a:xfrm>
          <a:prstGeom prst="wedgeRoundRectCallout">
            <a:avLst>
              <a:gd name="adj1" fmla="val -77464"/>
              <a:gd name="adj2" fmla="val 4358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2400" dirty="0" err="1" smtClean="0"/>
              <a:t>maxsplit</a:t>
            </a:r>
            <a:r>
              <a:rPr lang="en-HK" sz="2400" dirty="0" smtClean="0"/>
              <a:t> argument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322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 smtClean="0">
                <a:ea typeface="新細明體" pitchFamily="18" charset="-120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Collection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collection is </a:t>
            </a:r>
            <a:r>
              <a:rPr lang="en-US" sz="2400" dirty="0" smtClean="0"/>
              <a:t>container that are used to store collections of data</a:t>
            </a:r>
          </a:p>
          <a:p>
            <a:pPr lvl="1"/>
            <a:r>
              <a:rPr lang="en-US" sz="2200" dirty="0" smtClean="0"/>
              <a:t>E.g. list, tuple, </a:t>
            </a:r>
            <a:r>
              <a:rPr lang="en-US" sz="2200" dirty="0" err="1" smtClean="0"/>
              <a:t>dict</a:t>
            </a:r>
            <a:r>
              <a:rPr lang="en-US" sz="2200" dirty="0" smtClean="0"/>
              <a:t>, set, etc…</a:t>
            </a:r>
          </a:p>
          <a:p>
            <a:pPr lvl="1"/>
            <a:r>
              <a:rPr lang="en-US" sz="2200" dirty="0" smtClean="0"/>
              <a:t>All of these are built-in collections</a:t>
            </a:r>
            <a:endParaRPr lang="en-US" sz="2200" dirty="0"/>
          </a:p>
          <a:p>
            <a:r>
              <a:rPr lang="en-US" sz="2400" dirty="0" smtClean="0"/>
              <a:t>Many values can be stored in </a:t>
            </a:r>
            <a:r>
              <a:rPr lang="en-US" sz="2400" dirty="0"/>
              <a:t>a single “variable”</a:t>
            </a:r>
          </a:p>
          <a:p>
            <a:r>
              <a:rPr lang="en-US" sz="2400" dirty="0"/>
              <a:t>We do this by having more than one place “in” the variable.</a:t>
            </a:r>
          </a:p>
          <a:p>
            <a:r>
              <a:rPr lang="en-US" sz="2400" dirty="0"/>
              <a:t>We have ways of finding the different places in the </a:t>
            </a:r>
            <a:r>
              <a:rPr lang="en-US" sz="2400" dirty="0" smtClean="0"/>
              <a:t>variable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581401" y="5133901"/>
            <a:ext cx="3505199" cy="9620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noAutofit/>
          </a:bodyPr>
          <a:lstStyle/>
          <a:p>
            <a:pPr algn="ctr">
              <a:lnSpc>
                <a:spcPct val="105000"/>
              </a:lnSpc>
              <a:spcBef>
                <a:spcPct val="55000"/>
              </a:spcBef>
              <a:spcAft>
                <a:spcPct val="25000"/>
              </a:spcAft>
            </a:pPr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endParaRPr lang="en-US" altLang="en-US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581400" y="4648200"/>
            <a:ext cx="3505200" cy="48384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noAutofit/>
          </a:bodyPr>
          <a:lstStyle/>
          <a:p>
            <a:pPr algn="ctr">
              <a:lnSpc>
                <a:spcPct val="105000"/>
              </a:lnSpc>
              <a:spcBef>
                <a:spcPct val="55000"/>
              </a:spcBef>
              <a:spcAft>
                <a:spcPct val="25000"/>
              </a:spcAft>
            </a:pPr>
            <a:r>
              <a:rPr lang="en-US" altLang="en-US" sz="2400" u="sng" dirty="0" smtClean="0">
                <a:solidFill>
                  <a:schemeClr val="tx1"/>
                </a:solidFill>
                <a:latin typeface="+mn-lt"/>
              </a:rPr>
              <a:t>:list</a:t>
            </a:r>
            <a:r>
              <a:rPr lang="en-US" altLang="en-US" sz="2000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endParaRPr lang="en-US" altLang="en-US" sz="2400" b="0" u="sng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274111"/>
              </p:ext>
            </p:extLst>
          </p:nvPr>
        </p:nvGraphicFramePr>
        <p:xfrm>
          <a:off x="3733800" y="5268883"/>
          <a:ext cx="32004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78748733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39015221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880625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"Apple"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"Banana"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"Cherry"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94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84634434"/>
                  </a:ext>
                </a:extLst>
              </a:tr>
            </a:tbl>
          </a:graphicData>
        </a:graphic>
      </p:graphicFrame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828800" y="4655820"/>
            <a:ext cx="914400" cy="425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  <a:spcBef>
                <a:spcPct val="55000"/>
              </a:spcBef>
              <a:spcAft>
                <a:spcPct val="25000"/>
              </a:spcAft>
            </a:pPr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endParaRPr lang="en-US" altLang="en-US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69058" y="5091337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fruits</a:t>
            </a:r>
            <a:endParaRPr lang="en-US" sz="2400" dirty="0">
              <a:latin typeface="+mn-lt"/>
            </a:endParaRPr>
          </a:p>
        </p:txBody>
      </p:sp>
      <p:cxnSp>
        <p:nvCxnSpPr>
          <p:cNvPr id="13" name="Elbow Connector 12"/>
          <p:cNvCxnSpPr>
            <a:endCxn id="9" idx="1"/>
          </p:cNvCxnSpPr>
          <p:nvPr/>
        </p:nvCxnSpPr>
        <p:spPr>
          <a:xfrm>
            <a:off x="2285999" y="4890120"/>
            <a:ext cx="1295401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35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</a:t>
            </a:r>
            <a:r>
              <a:rPr lang="en-US" altLang="en-US" dirty="0">
                <a:solidFill>
                  <a:srgbClr val="FF0000"/>
                </a:solidFill>
              </a:rPr>
              <a:t>not</a:t>
            </a:r>
            <a:r>
              <a:rPr lang="en-US" altLang="en-US" dirty="0"/>
              <a:t> a “Collection”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Most of our </a:t>
            </a:r>
            <a:r>
              <a:rPr lang="en-US" altLang="en-US" dirty="0">
                <a:solidFill>
                  <a:srgbClr val="FF0000"/>
                </a:solidFill>
              </a:rPr>
              <a:t>variables</a:t>
            </a:r>
            <a:r>
              <a:rPr lang="en-US" altLang="en-US" dirty="0"/>
              <a:t> have one value in them - when we put a new value in the </a:t>
            </a:r>
            <a:r>
              <a:rPr lang="en-US" altLang="en-US" dirty="0">
                <a:solidFill>
                  <a:srgbClr val="FF0000"/>
                </a:solidFill>
              </a:rPr>
              <a:t>variable</a:t>
            </a:r>
            <a:r>
              <a:rPr lang="en-US" altLang="en-US" dirty="0"/>
              <a:t> - the old value is over </a:t>
            </a:r>
            <a:r>
              <a:rPr lang="en-US" altLang="en-US" dirty="0" smtClean="0"/>
              <a:t>written</a:t>
            </a:r>
            <a:endParaRPr lang="en-US" altLang="en-US" dirty="0">
              <a:solidFill>
                <a:srgbClr val="0000FF"/>
              </a:solidFill>
            </a:endParaRPr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3355722"/>
            <a:ext cx="2209800" cy="25878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3200" b="1" u="sng" dirty="0" smtClean="0"/>
              <a:t>Program:</a:t>
            </a:r>
          </a:p>
          <a:p>
            <a:pPr marL="0" indent="0">
              <a:buNone/>
            </a:pPr>
            <a:r>
              <a:rPr lang="it-IT" sz="3200" dirty="0" smtClean="0"/>
              <a:t>x </a:t>
            </a:r>
            <a:r>
              <a:rPr lang="it-IT" sz="3200" dirty="0"/>
              <a:t>= 2</a:t>
            </a:r>
          </a:p>
          <a:p>
            <a:pPr marL="0" indent="0">
              <a:buNone/>
            </a:pPr>
            <a:r>
              <a:rPr lang="it-IT" sz="3200" dirty="0" smtClean="0"/>
              <a:t>x </a:t>
            </a:r>
            <a:r>
              <a:rPr lang="it-IT" sz="3200" dirty="0"/>
              <a:t>= </a:t>
            </a:r>
            <a:r>
              <a:rPr lang="it-IT" sz="3200" dirty="0">
                <a:solidFill>
                  <a:srgbClr val="008000"/>
                </a:solidFill>
              </a:rPr>
              <a:t>"Hello"</a:t>
            </a:r>
          </a:p>
          <a:p>
            <a:pPr marL="0" indent="0">
              <a:buNone/>
            </a:pPr>
            <a:r>
              <a:rPr lang="it-IT" sz="3200" dirty="0" smtClean="0"/>
              <a:t>x </a:t>
            </a:r>
            <a:r>
              <a:rPr lang="it-IT" sz="3200" dirty="0"/>
              <a:t>= 4</a:t>
            </a:r>
          </a:p>
          <a:p>
            <a:pPr marL="0" indent="0">
              <a:buNone/>
            </a:pPr>
            <a:r>
              <a:rPr lang="it-IT" sz="3200" dirty="0" smtClean="0">
                <a:solidFill>
                  <a:srgbClr val="7030A0"/>
                </a:solidFill>
              </a:rPr>
              <a:t>print</a:t>
            </a:r>
            <a:r>
              <a:rPr lang="it-IT" sz="3200" dirty="0" smtClean="0"/>
              <a:t> </a:t>
            </a:r>
            <a:r>
              <a:rPr lang="it-IT" sz="3200" dirty="0"/>
              <a:t>( x )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318074" y="3357484"/>
            <a:ext cx="1828800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200" b="1" u="sng" dirty="0" smtClean="0"/>
              <a:t>Output: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055284" y="3931911"/>
            <a:ext cx="914400" cy="425450"/>
          </a:xfrm>
          <a:prstGeom prst="rect">
            <a:avLst/>
          </a:prstGeom>
          <a:solidFill>
            <a:srgbClr val="FFFFAB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  <a:spcBef>
                <a:spcPct val="55000"/>
              </a:spcBef>
              <a:spcAft>
                <a:spcPct val="25000"/>
              </a:spcAft>
            </a:pPr>
            <a:r>
              <a:rPr lang="en-US" altLang="en-US" sz="200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endParaRPr lang="en-US" altLang="en-US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72321" y="3815532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n-lt"/>
              </a:rPr>
              <a:t>x</a:t>
            </a:r>
            <a:endParaRPr lang="en-US" sz="32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15956" y="383571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n-lt"/>
              </a:rPr>
              <a:t>2</a:t>
            </a:r>
            <a:endParaRPr lang="en-US" sz="3200" dirty="0">
              <a:latin typeface="+mn-l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944584" y="3992235"/>
            <a:ext cx="1066800" cy="304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70484" y="3496466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+mn-lt"/>
              </a:rPr>
              <a:t>Hello</a:t>
            </a:r>
            <a:endParaRPr lang="en-US" sz="2800" b="1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682563" y="3639735"/>
            <a:ext cx="921201" cy="2719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03764" y="3355722"/>
            <a:ext cx="271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+mn-lt"/>
              </a:rPr>
              <a:t>4</a:t>
            </a:r>
            <a:endParaRPr lang="en-US" sz="24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761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List</a:t>
            </a:r>
            <a:r>
              <a:rPr lang="en-US" dirty="0"/>
              <a:t> is a kind of </a:t>
            </a:r>
            <a:r>
              <a:rPr lang="en-US" b="1" dirty="0"/>
              <a:t>Collection</a:t>
            </a:r>
          </a:p>
          <a:p>
            <a:r>
              <a:rPr lang="en-US" dirty="0" smtClean="0"/>
              <a:t>A </a:t>
            </a:r>
            <a:r>
              <a:rPr lang="en-US" b="1" dirty="0"/>
              <a:t>collection</a:t>
            </a:r>
            <a:r>
              <a:rPr lang="en-US" dirty="0"/>
              <a:t> allows us to put many values in a single “</a:t>
            </a:r>
            <a:r>
              <a:rPr lang="en-US" b="1" dirty="0"/>
              <a:t>variable</a:t>
            </a:r>
            <a:r>
              <a:rPr lang="en-US" dirty="0"/>
              <a:t>”</a:t>
            </a:r>
          </a:p>
          <a:p>
            <a:r>
              <a:rPr lang="en-US" dirty="0"/>
              <a:t>A </a:t>
            </a:r>
            <a:r>
              <a:rPr lang="en-US" b="1" dirty="0"/>
              <a:t>collection</a:t>
            </a:r>
            <a:r>
              <a:rPr lang="en-US" dirty="0"/>
              <a:t> is nice because we can carry </a:t>
            </a:r>
            <a:r>
              <a:rPr lang="en-US" b="1" dirty="0"/>
              <a:t>many values </a:t>
            </a:r>
            <a:r>
              <a:rPr lang="en-US" dirty="0"/>
              <a:t>around in one convenient package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	friends </a:t>
            </a:r>
            <a:r>
              <a:rPr lang="en-US" dirty="0"/>
              <a:t>= [ </a:t>
            </a:r>
            <a:r>
              <a:rPr lang="en-US" dirty="0" smtClean="0"/>
              <a:t>"Peter", "Susan", "Mary" 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 smtClean="0"/>
              <a:t>	carryon </a:t>
            </a:r>
            <a:r>
              <a:rPr lang="en-US" dirty="0"/>
              <a:t>= [ </a:t>
            </a:r>
            <a:r>
              <a:rPr lang="en-US" dirty="0" smtClean="0"/>
              <a:t>"socks", "shirt", "trousers" </a:t>
            </a:r>
            <a:r>
              <a:rPr lang="en-US" dirty="0"/>
              <a:t>]</a:t>
            </a:r>
          </a:p>
          <a:p>
            <a:r>
              <a:rPr lang="en-US" dirty="0" smtClean="0"/>
              <a:t>List is </a:t>
            </a:r>
            <a:r>
              <a:rPr lang="en-US" b="1" dirty="0" smtClean="0"/>
              <a:t>ordered</a:t>
            </a:r>
            <a:r>
              <a:rPr lang="en-US" dirty="0" smtClean="0"/>
              <a:t> and </a:t>
            </a:r>
            <a:r>
              <a:rPr lang="en-US" b="1" dirty="0" smtClean="0"/>
              <a:t>changeable</a:t>
            </a:r>
            <a:r>
              <a:rPr lang="en-US" dirty="0" smtClean="0"/>
              <a:t> (mutable)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1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25146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List</a:t>
            </a:r>
            <a:r>
              <a:rPr lang="en-US" dirty="0"/>
              <a:t> constants are surrounded by </a:t>
            </a:r>
            <a:r>
              <a:rPr lang="en-US" dirty="0">
                <a:solidFill>
                  <a:srgbClr val="FF0000"/>
                </a:solidFill>
              </a:rPr>
              <a:t>square brackets</a:t>
            </a:r>
            <a:r>
              <a:rPr lang="en-US" dirty="0"/>
              <a:t> </a:t>
            </a:r>
            <a:r>
              <a:rPr lang="en-US" dirty="0" smtClean="0"/>
              <a:t>[ ] and </a:t>
            </a:r>
            <a:r>
              <a:rPr lang="en-US" dirty="0"/>
              <a:t>the elements in the list are separated by commas.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list</a:t>
            </a:r>
            <a:r>
              <a:rPr lang="en-US" dirty="0"/>
              <a:t> element can be any Python object - even another list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list</a:t>
            </a:r>
            <a:r>
              <a:rPr lang="en-US" dirty="0"/>
              <a:t> can be empty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List 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6864" y="4038600"/>
            <a:ext cx="4495800" cy="24006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500" b="1" u="sng" dirty="0" smtClean="0"/>
              <a:t>Program:</a:t>
            </a:r>
          </a:p>
          <a:p>
            <a:pPr marL="0" indent="0">
              <a:buNone/>
            </a:pPr>
            <a:r>
              <a:rPr lang="en-US" altLang="en-US" sz="2500" dirty="0">
                <a:solidFill>
                  <a:srgbClr val="7030A0"/>
                </a:solidFill>
              </a:rPr>
              <a:t>print</a:t>
            </a:r>
            <a:r>
              <a:rPr lang="en-US" altLang="en-US" sz="2500" dirty="0"/>
              <a:t> ( [1, 24, 76] )</a:t>
            </a:r>
          </a:p>
          <a:p>
            <a:pPr marL="0" indent="0">
              <a:buNone/>
            </a:pPr>
            <a:r>
              <a:rPr lang="en-US" altLang="en-US" sz="2500" dirty="0">
                <a:solidFill>
                  <a:srgbClr val="7030A0"/>
                </a:solidFill>
              </a:rPr>
              <a:t>print</a:t>
            </a:r>
            <a:r>
              <a:rPr lang="en-US" altLang="en-US" sz="2500" dirty="0"/>
              <a:t> ( [</a:t>
            </a:r>
            <a:r>
              <a:rPr lang="en-US" altLang="en-US" sz="2500" dirty="0">
                <a:solidFill>
                  <a:srgbClr val="008000"/>
                </a:solidFill>
              </a:rPr>
              <a:t>"red"</a:t>
            </a:r>
            <a:r>
              <a:rPr lang="en-US" altLang="en-US" sz="2500" dirty="0"/>
              <a:t>, </a:t>
            </a:r>
            <a:r>
              <a:rPr lang="en-US" altLang="en-US" sz="2500" dirty="0">
                <a:solidFill>
                  <a:srgbClr val="008000"/>
                </a:solidFill>
              </a:rPr>
              <a:t>"yellow"</a:t>
            </a:r>
            <a:r>
              <a:rPr lang="en-US" altLang="en-US" sz="2500" dirty="0"/>
              <a:t>, </a:t>
            </a:r>
            <a:r>
              <a:rPr lang="en-US" altLang="en-US" sz="2500" dirty="0">
                <a:solidFill>
                  <a:srgbClr val="008000"/>
                </a:solidFill>
              </a:rPr>
              <a:t>"blue"</a:t>
            </a:r>
            <a:r>
              <a:rPr lang="en-US" altLang="en-US" sz="2500" dirty="0"/>
              <a:t>])</a:t>
            </a:r>
          </a:p>
          <a:p>
            <a:pPr marL="0" indent="0">
              <a:buNone/>
            </a:pPr>
            <a:r>
              <a:rPr lang="en-US" altLang="en-US" sz="2500" dirty="0">
                <a:solidFill>
                  <a:srgbClr val="7030A0"/>
                </a:solidFill>
              </a:rPr>
              <a:t>print</a:t>
            </a:r>
            <a:r>
              <a:rPr lang="en-US" altLang="en-US" sz="2500" dirty="0"/>
              <a:t> ( [</a:t>
            </a:r>
            <a:r>
              <a:rPr lang="en-US" altLang="en-US" sz="2500" dirty="0">
                <a:solidFill>
                  <a:srgbClr val="008000"/>
                </a:solidFill>
              </a:rPr>
              <a:t>"red"</a:t>
            </a:r>
            <a:r>
              <a:rPr lang="en-US" altLang="en-US" sz="2500" dirty="0"/>
              <a:t>, 24, 98.6] )</a:t>
            </a:r>
          </a:p>
          <a:p>
            <a:pPr marL="0" indent="0">
              <a:buNone/>
            </a:pPr>
            <a:r>
              <a:rPr lang="en-US" altLang="en-US" sz="2500" dirty="0">
                <a:solidFill>
                  <a:srgbClr val="7030A0"/>
                </a:solidFill>
              </a:rPr>
              <a:t>print</a:t>
            </a:r>
            <a:r>
              <a:rPr lang="en-US" altLang="en-US" sz="2500" dirty="0">
                <a:solidFill>
                  <a:srgbClr val="FF7F00"/>
                </a:solidFill>
              </a:rPr>
              <a:t> </a:t>
            </a:r>
            <a:r>
              <a:rPr lang="en-US" altLang="en-US" sz="2500" dirty="0"/>
              <a:t>( [ 1, [5, 6], 7] )</a:t>
            </a:r>
          </a:p>
          <a:p>
            <a:pPr marL="0" indent="0">
              <a:buNone/>
            </a:pPr>
            <a:r>
              <a:rPr lang="en-US" altLang="en-US" sz="2500" dirty="0">
                <a:solidFill>
                  <a:srgbClr val="7030A0"/>
                </a:solidFill>
              </a:rPr>
              <a:t>print</a:t>
            </a:r>
            <a:r>
              <a:rPr lang="en-US" altLang="en-US" sz="2500" dirty="0"/>
              <a:t> ( [] )</a:t>
            </a:r>
            <a:endParaRPr lang="en-US" sz="2500" dirty="0"/>
          </a:p>
        </p:txBody>
      </p:sp>
      <p:sp>
        <p:nvSpPr>
          <p:cNvPr id="8" name="TextBox 7"/>
          <p:cNvSpPr txBox="1"/>
          <p:nvPr/>
        </p:nvSpPr>
        <p:spPr>
          <a:xfrm>
            <a:off x="5185064" y="4038600"/>
            <a:ext cx="3505200" cy="24006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500" b="1" u="sng" dirty="0" smtClean="0"/>
              <a:t>Output:</a:t>
            </a:r>
          </a:p>
          <a:p>
            <a:r>
              <a:rPr lang="en-US" altLang="en-US" sz="2500" dirty="0">
                <a:solidFill>
                  <a:srgbClr val="0000FF"/>
                </a:solidFill>
              </a:rPr>
              <a:t>[1, 24, 76]</a:t>
            </a:r>
          </a:p>
          <a:p>
            <a:r>
              <a:rPr lang="en-US" altLang="en-US" sz="2500" dirty="0">
                <a:solidFill>
                  <a:srgbClr val="0000FF"/>
                </a:solidFill>
              </a:rPr>
              <a:t>['red', 'yellow', 'blue']</a:t>
            </a:r>
          </a:p>
          <a:p>
            <a:r>
              <a:rPr lang="en-US" altLang="en-US" sz="2500" dirty="0">
                <a:solidFill>
                  <a:srgbClr val="0000FF"/>
                </a:solidFill>
              </a:rPr>
              <a:t>['red', 24, 98.6]</a:t>
            </a:r>
          </a:p>
          <a:p>
            <a:r>
              <a:rPr lang="en-US" altLang="en-US" sz="2500" dirty="0">
                <a:solidFill>
                  <a:srgbClr val="0000FF"/>
                </a:solidFill>
              </a:rPr>
              <a:t>[1, [5, 6], 7]</a:t>
            </a:r>
          </a:p>
          <a:p>
            <a:r>
              <a:rPr lang="en-US" altLang="en-US" sz="2500" dirty="0">
                <a:solidFill>
                  <a:srgbClr val="0000FF"/>
                </a:solidFill>
              </a:rPr>
              <a:t>[]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33840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</a:t>
            </a:r>
            <a:r>
              <a:rPr lang="en-US" dirty="0"/>
              <a:t>a list from scratch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 </a:t>
            </a:r>
            <a:r>
              <a:rPr lang="en-US" dirty="0"/>
              <a:t>list </a:t>
            </a:r>
            <a:r>
              <a:rPr lang="en-US" dirty="0" smtClean="0"/>
              <a:t>can be created and elements can be added using </a:t>
            </a:r>
            <a:r>
              <a:rPr lang="en-US" dirty="0"/>
              <a:t>the append method</a:t>
            </a:r>
          </a:p>
          <a:p>
            <a:r>
              <a:rPr lang="en-US" dirty="0"/>
              <a:t>The list stays in order and new elements are added at the end of the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6864" y="3810000"/>
            <a:ext cx="4495800" cy="2819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500" b="1" u="sng" dirty="0" smtClean="0"/>
              <a:t>Program:</a:t>
            </a:r>
          </a:p>
          <a:p>
            <a:pPr marL="0" indent="0">
              <a:buNone/>
            </a:pPr>
            <a:r>
              <a:rPr lang="en-US" altLang="en-US" sz="2500" dirty="0" smtClean="0">
                <a:solidFill>
                  <a:schemeClr val="tx1"/>
                </a:solidFill>
              </a:rPr>
              <a:t>stuff </a:t>
            </a:r>
            <a:r>
              <a:rPr lang="en-US" altLang="en-US" sz="2500" dirty="0">
                <a:solidFill>
                  <a:schemeClr val="tx1"/>
                </a:solidFill>
              </a:rPr>
              <a:t>= </a:t>
            </a:r>
            <a:r>
              <a:rPr lang="en-US" altLang="en-US" sz="2500" dirty="0" smtClean="0">
                <a:solidFill>
                  <a:srgbClr val="7030A0"/>
                </a:solidFill>
              </a:rPr>
              <a:t>list </a:t>
            </a:r>
            <a:r>
              <a:rPr lang="en-US" altLang="en-US" sz="2500" dirty="0" smtClean="0">
                <a:solidFill>
                  <a:schemeClr val="tx1"/>
                </a:solidFill>
              </a:rPr>
              <a:t>( )</a:t>
            </a:r>
            <a:endParaRPr lang="en-US" altLang="en-US" sz="25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2500" dirty="0" smtClean="0">
                <a:solidFill>
                  <a:schemeClr val="tx1"/>
                </a:solidFill>
              </a:rPr>
              <a:t>stuff . append ( </a:t>
            </a:r>
            <a:r>
              <a:rPr lang="en-US" altLang="en-US" sz="2500" dirty="0" smtClean="0">
                <a:solidFill>
                  <a:srgbClr val="008000"/>
                </a:solidFill>
              </a:rPr>
              <a:t>"</a:t>
            </a:r>
            <a:r>
              <a:rPr lang="en-US" altLang="en-US" sz="2500" dirty="0">
                <a:solidFill>
                  <a:srgbClr val="008000"/>
                </a:solidFill>
              </a:rPr>
              <a:t>book</a:t>
            </a:r>
            <a:r>
              <a:rPr lang="en-US" altLang="en-US" sz="2500" dirty="0" smtClean="0">
                <a:solidFill>
                  <a:srgbClr val="008000"/>
                </a:solidFill>
              </a:rPr>
              <a:t>" </a:t>
            </a:r>
            <a:r>
              <a:rPr lang="en-US" altLang="en-US" sz="2500" dirty="0" smtClean="0">
                <a:solidFill>
                  <a:schemeClr val="tx1"/>
                </a:solidFill>
              </a:rPr>
              <a:t>)</a:t>
            </a:r>
            <a:endParaRPr lang="en-US" altLang="en-US" sz="25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2500" dirty="0" smtClean="0">
                <a:solidFill>
                  <a:schemeClr val="tx1"/>
                </a:solidFill>
              </a:rPr>
              <a:t>stuff . append ( 99 )</a:t>
            </a:r>
            <a:endParaRPr lang="en-US" altLang="en-US" sz="25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2500" dirty="0" smtClean="0">
                <a:solidFill>
                  <a:srgbClr val="7030A0"/>
                </a:solidFill>
              </a:rPr>
              <a:t>print</a:t>
            </a:r>
            <a:r>
              <a:rPr lang="en-US" altLang="en-US" sz="2500" dirty="0" smtClean="0">
                <a:solidFill>
                  <a:schemeClr val="tx1"/>
                </a:solidFill>
              </a:rPr>
              <a:t> ( stuff )</a:t>
            </a:r>
          </a:p>
          <a:p>
            <a:pPr marL="0" indent="0">
              <a:buNone/>
            </a:pPr>
            <a:r>
              <a:rPr lang="en-US" altLang="en-US" sz="2500" dirty="0" smtClean="0">
                <a:solidFill>
                  <a:schemeClr val="tx1"/>
                </a:solidFill>
              </a:rPr>
              <a:t>stuff . append( </a:t>
            </a:r>
            <a:r>
              <a:rPr lang="en-US" altLang="en-US" sz="2500" dirty="0" smtClean="0">
                <a:solidFill>
                  <a:srgbClr val="008000"/>
                </a:solidFill>
              </a:rPr>
              <a:t>"</a:t>
            </a:r>
            <a:r>
              <a:rPr lang="en-US" altLang="en-US" sz="2500" dirty="0">
                <a:solidFill>
                  <a:srgbClr val="008000"/>
                </a:solidFill>
              </a:rPr>
              <a:t>cookie</a:t>
            </a:r>
            <a:r>
              <a:rPr lang="en-US" altLang="en-US" sz="2500" dirty="0" smtClean="0">
                <a:solidFill>
                  <a:srgbClr val="008000"/>
                </a:solidFill>
              </a:rPr>
              <a:t>" </a:t>
            </a:r>
            <a:r>
              <a:rPr lang="en-US" altLang="en-US" sz="2500" dirty="0" smtClean="0">
                <a:solidFill>
                  <a:schemeClr val="tx1"/>
                </a:solidFill>
              </a:rPr>
              <a:t>)</a:t>
            </a:r>
            <a:endParaRPr lang="en-US" altLang="en-US" sz="25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2500" dirty="0" smtClean="0">
                <a:solidFill>
                  <a:srgbClr val="7030A0"/>
                </a:solidFill>
              </a:rPr>
              <a:t>print</a:t>
            </a:r>
            <a:r>
              <a:rPr lang="en-US" altLang="en-US" sz="2500" dirty="0" smtClean="0">
                <a:solidFill>
                  <a:schemeClr val="tx1"/>
                </a:solidFill>
              </a:rPr>
              <a:t> ( stuff )</a:t>
            </a:r>
            <a:endParaRPr lang="en-US" altLang="en-US" sz="25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5064" y="3810000"/>
            <a:ext cx="3505200" cy="12464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500" b="1" u="sng" dirty="0" smtClean="0"/>
              <a:t>Output:</a:t>
            </a:r>
          </a:p>
          <a:p>
            <a:r>
              <a:rPr lang="en-US" altLang="en-US" sz="2500" dirty="0">
                <a:solidFill>
                  <a:srgbClr val="0000FF"/>
                </a:solidFill>
              </a:rPr>
              <a:t>['book', 99]</a:t>
            </a:r>
          </a:p>
          <a:p>
            <a:r>
              <a:rPr lang="en-US" altLang="en-US" sz="2500" dirty="0">
                <a:solidFill>
                  <a:srgbClr val="0000FF"/>
                </a:solidFill>
              </a:rPr>
              <a:t>['book', 99, 'cookie</a:t>
            </a:r>
            <a:r>
              <a:rPr lang="en-US" altLang="en-US" sz="2500" dirty="0" smtClean="0">
                <a:solidFill>
                  <a:srgbClr val="0000FF"/>
                </a:solidFill>
              </a:rPr>
              <a:t>']</a:t>
            </a:r>
            <a:endParaRPr lang="en-US" altLang="en-US" sz="25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11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access the list items by referring to the </a:t>
            </a:r>
            <a:r>
              <a:rPr lang="en-US" dirty="0" smtClean="0">
                <a:solidFill>
                  <a:srgbClr val="FF0000"/>
                </a:solidFill>
              </a:rPr>
              <a:t>index</a:t>
            </a:r>
            <a:r>
              <a:rPr lang="en-US" dirty="0" smtClean="0"/>
              <a:t> number: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items in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096000" y="2501501"/>
            <a:ext cx="2534792" cy="3699200"/>
            <a:chOff x="6096000" y="2501501"/>
            <a:chExt cx="2534792" cy="3699200"/>
          </a:xfrm>
        </p:grpSpPr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6096001" y="4295701"/>
              <a:ext cx="2534791" cy="1905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noAutofit/>
            </a:bodyPr>
            <a:lstStyle/>
            <a:p>
              <a:pPr algn="ctr">
                <a:lnSpc>
                  <a:spcPct val="105000"/>
                </a:lnSpc>
                <a:spcBef>
                  <a:spcPct val="55000"/>
                </a:spcBef>
                <a:spcAft>
                  <a:spcPct val="25000"/>
                </a:spcAft>
              </a:pPr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</a:rPr>
                <a:t>  </a:t>
              </a:r>
              <a:endParaRPr lang="en-US" altLang="en-US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7716391" y="2952080"/>
              <a:ext cx="914400" cy="425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5000"/>
                </a:lnSpc>
                <a:spcBef>
                  <a:spcPct val="55000"/>
                </a:spcBef>
                <a:spcAft>
                  <a:spcPct val="25000"/>
                </a:spcAft>
              </a:pPr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</a:rPr>
                <a:t>  </a:t>
              </a:r>
              <a:endParaRPr lang="en-US" altLang="en-US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6096000" y="3810000"/>
              <a:ext cx="2534791" cy="48384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noAutofit/>
            </a:bodyPr>
            <a:lstStyle/>
            <a:p>
              <a:pPr algn="ctr">
                <a:lnSpc>
                  <a:spcPct val="105000"/>
                </a:lnSpc>
                <a:spcBef>
                  <a:spcPct val="55000"/>
                </a:spcBef>
                <a:spcAft>
                  <a:spcPct val="25000"/>
                </a:spcAft>
              </a:pPr>
              <a:r>
                <a:rPr lang="en-US" altLang="en-US" sz="2400" u="sng" dirty="0" smtClean="0">
                  <a:solidFill>
                    <a:schemeClr val="tx1"/>
                  </a:solidFill>
                  <a:latin typeface="+mn-lt"/>
                </a:rPr>
                <a:t>:list</a:t>
              </a:r>
              <a:r>
                <a:rPr lang="en-US" altLang="en-US" sz="2000" u="sng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  </a:t>
              </a:r>
              <a:endParaRPr lang="en-US" altLang="en-US" sz="2400" b="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Elbow Connector 12"/>
            <p:cNvCxnSpPr>
              <a:endCxn id="11" idx="0"/>
            </p:cNvCxnSpPr>
            <p:nvPr/>
          </p:nvCxnSpPr>
          <p:spPr>
            <a:xfrm rot="10800000" flipV="1">
              <a:off x="7363397" y="3164804"/>
              <a:ext cx="810195" cy="645195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762269" y="2501501"/>
              <a:ext cx="8338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fruits</a:t>
              </a:r>
              <a:endParaRPr lang="en-US" sz="2400" dirty="0">
                <a:latin typeface="+mn-lt"/>
              </a:endParaRPr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885262"/>
              </p:ext>
            </p:extLst>
          </p:nvPr>
        </p:nvGraphicFramePr>
        <p:xfrm>
          <a:off x="6123879" y="4568751"/>
          <a:ext cx="2209799" cy="14587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26">
                  <a:extLst>
                    <a:ext uri="{9D8B030D-6E8A-4147-A177-3AD203B41FA5}">
                      <a16:colId xmlns:a16="http://schemas.microsoft.com/office/drawing/2014/main" val="2003087390"/>
                    </a:ext>
                  </a:extLst>
                </a:gridCol>
                <a:gridCol w="1628273">
                  <a:extLst>
                    <a:ext uri="{9D8B030D-6E8A-4147-A177-3AD203B41FA5}">
                      <a16:colId xmlns:a16="http://schemas.microsoft.com/office/drawing/2014/main" val="132986738"/>
                    </a:ext>
                  </a:extLst>
                </a:gridCol>
              </a:tblGrid>
              <a:tr h="4862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"apple"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280310"/>
                  </a:ext>
                </a:extLst>
              </a:tr>
              <a:tr h="4862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"banana"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93012"/>
                  </a:ext>
                </a:extLst>
              </a:tr>
              <a:tr h="4862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"cherry"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450458"/>
                  </a:ext>
                </a:extLst>
              </a:tr>
            </a:tbl>
          </a:graphicData>
        </a:graphic>
      </p:graphicFrame>
      <p:sp>
        <p:nvSpPr>
          <p:cNvPr id="17" name="Rounded Rectangular Callout 16"/>
          <p:cNvSpPr/>
          <p:nvPr/>
        </p:nvSpPr>
        <p:spPr>
          <a:xfrm>
            <a:off x="2897950" y="4495800"/>
            <a:ext cx="2928815" cy="884037"/>
          </a:xfrm>
          <a:prstGeom prst="wedgeRoundRectCallout">
            <a:avLst>
              <a:gd name="adj1" fmla="val 64429"/>
              <a:gd name="adj2" fmla="val -1993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The first item in a list is located at index 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7126" y="2711613"/>
            <a:ext cx="5524500" cy="14316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800" b="1" u="sng" dirty="0" smtClean="0"/>
              <a:t>Program:</a:t>
            </a:r>
          </a:p>
          <a:p>
            <a:pPr marL="0" indent="0">
              <a:buNone/>
            </a:pPr>
            <a:r>
              <a:rPr lang="en-US" altLang="en-US" sz="2800" dirty="0" smtClean="0">
                <a:solidFill>
                  <a:schemeClr val="tx1"/>
                </a:solidFill>
              </a:rPr>
              <a:t>fruits </a:t>
            </a:r>
            <a:r>
              <a:rPr lang="en-US" altLang="en-US" sz="2800" dirty="0">
                <a:solidFill>
                  <a:schemeClr val="tx1"/>
                </a:solidFill>
              </a:rPr>
              <a:t>= [</a:t>
            </a:r>
            <a:r>
              <a:rPr lang="en-US" altLang="en-US" sz="2800" dirty="0">
                <a:solidFill>
                  <a:srgbClr val="008000"/>
                </a:solidFill>
              </a:rPr>
              <a:t>"apple"</a:t>
            </a:r>
            <a:r>
              <a:rPr lang="en-US" altLang="en-US" sz="2800" dirty="0">
                <a:solidFill>
                  <a:schemeClr val="tx1"/>
                </a:solidFill>
              </a:rPr>
              <a:t>, </a:t>
            </a:r>
            <a:r>
              <a:rPr lang="en-US" altLang="en-US" sz="2800" dirty="0">
                <a:solidFill>
                  <a:srgbClr val="008000"/>
                </a:solidFill>
              </a:rPr>
              <a:t>"banana"</a:t>
            </a:r>
            <a:r>
              <a:rPr lang="en-US" altLang="en-US" sz="2800" dirty="0">
                <a:solidFill>
                  <a:schemeClr val="tx1"/>
                </a:solidFill>
              </a:rPr>
              <a:t>, </a:t>
            </a:r>
            <a:r>
              <a:rPr lang="en-US" altLang="en-US" sz="2800" dirty="0">
                <a:solidFill>
                  <a:srgbClr val="008000"/>
                </a:solidFill>
              </a:rPr>
              <a:t>"cherry"</a:t>
            </a:r>
            <a:r>
              <a:rPr lang="en-US" altLang="en-US" sz="2800" dirty="0">
                <a:solidFill>
                  <a:schemeClr val="tx1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en-US" sz="2800" dirty="0" smtClean="0">
                <a:solidFill>
                  <a:srgbClr val="7030A0"/>
                </a:solidFill>
              </a:rPr>
              <a:t>print</a:t>
            </a:r>
            <a:r>
              <a:rPr lang="en-US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en-US" sz="2800" dirty="0">
                <a:solidFill>
                  <a:schemeClr val="tx1"/>
                </a:solidFill>
              </a:rPr>
              <a:t>( fruits [ </a:t>
            </a:r>
            <a:r>
              <a:rPr lang="en-US" altLang="en-US" sz="2800" dirty="0">
                <a:solidFill>
                  <a:srgbClr val="FF0000"/>
                </a:solidFill>
              </a:rPr>
              <a:t>1</a:t>
            </a:r>
            <a:r>
              <a:rPr lang="en-US" altLang="en-US" sz="2800" dirty="0">
                <a:solidFill>
                  <a:schemeClr val="tx1"/>
                </a:solidFill>
              </a:rPr>
              <a:t> ] 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7126" y="4345550"/>
            <a:ext cx="1714500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b="1" u="sng" dirty="0" smtClean="0"/>
              <a:t>Output:</a:t>
            </a:r>
          </a:p>
          <a:p>
            <a:r>
              <a:rPr lang="it-IT" sz="2800" dirty="0">
                <a:solidFill>
                  <a:srgbClr val="0000FF"/>
                </a:solidFill>
              </a:rPr>
              <a:t>banana</a:t>
            </a:r>
            <a:endParaRPr lang="en-US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61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Negative indexing means beginning from the end, -1 refers to the last item, -2 refers to the second last item,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Change item value and negative indexing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096000" y="2501501"/>
            <a:ext cx="2534792" cy="3699200"/>
            <a:chOff x="6096000" y="2501501"/>
            <a:chExt cx="2534792" cy="3699200"/>
          </a:xfrm>
        </p:grpSpPr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6096001" y="4295701"/>
              <a:ext cx="2534791" cy="1905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noAutofit/>
            </a:bodyPr>
            <a:lstStyle/>
            <a:p>
              <a:pPr algn="ctr">
                <a:lnSpc>
                  <a:spcPct val="105000"/>
                </a:lnSpc>
                <a:spcBef>
                  <a:spcPct val="55000"/>
                </a:spcBef>
                <a:spcAft>
                  <a:spcPct val="25000"/>
                </a:spcAft>
              </a:pPr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</a:rPr>
                <a:t>  </a:t>
              </a:r>
              <a:endParaRPr lang="en-US" altLang="en-US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7716391" y="2952080"/>
              <a:ext cx="914400" cy="4254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5000"/>
                </a:lnSpc>
                <a:spcBef>
                  <a:spcPct val="55000"/>
                </a:spcBef>
                <a:spcAft>
                  <a:spcPct val="25000"/>
                </a:spcAft>
              </a:pPr>
              <a:r>
                <a:rPr lang="en-US" altLang="en-US" sz="2000">
                  <a:solidFill>
                    <a:schemeClr val="tx1"/>
                  </a:solidFill>
                  <a:latin typeface="Comic Sans MS" panose="030F0702030302020204" pitchFamily="66" charset="0"/>
                </a:rPr>
                <a:t>  </a:t>
              </a:r>
              <a:endParaRPr lang="en-US" altLang="en-US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6096000" y="3810000"/>
              <a:ext cx="2534791" cy="48384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noAutofit/>
            </a:bodyPr>
            <a:lstStyle/>
            <a:p>
              <a:pPr algn="ctr">
                <a:lnSpc>
                  <a:spcPct val="105000"/>
                </a:lnSpc>
                <a:spcBef>
                  <a:spcPct val="55000"/>
                </a:spcBef>
                <a:spcAft>
                  <a:spcPct val="25000"/>
                </a:spcAft>
              </a:pPr>
              <a:r>
                <a:rPr lang="en-US" altLang="en-US" sz="2400" u="sng" dirty="0" smtClean="0">
                  <a:solidFill>
                    <a:schemeClr val="tx1"/>
                  </a:solidFill>
                  <a:latin typeface="+mn-lt"/>
                </a:rPr>
                <a:t>:list</a:t>
              </a:r>
              <a:r>
                <a:rPr lang="en-US" altLang="en-US" sz="2000" u="sng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  </a:t>
              </a:r>
              <a:endParaRPr lang="en-US" altLang="en-US" sz="2400" b="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Elbow Connector 12"/>
            <p:cNvCxnSpPr>
              <a:endCxn id="11" idx="0"/>
            </p:cNvCxnSpPr>
            <p:nvPr/>
          </p:nvCxnSpPr>
          <p:spPr>
            <a:xfrm rot="10800000" flipV="1">
              <a:off x="7363397" y="3164804"/>
              <a:ext cx="810195" cy="645195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oval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762269" y="2501501"/>
              <a:ext cx="8338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fruits</a:t>
              </a:r>
              <a:endParaRPr lang="en-US" sz="2400" dirty="0">
                <a:latin typeface="+mn-lt"/>
              </a:endParaRPr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641669"/>
              </p:ext>
            </p:extLst>
          </p:nvPr>
        </p:nvGraphicFramePr>
        <p:xfrm>
          <a:off x="6123879" y="4568751"/>
          <a:ext cx="2209799" cy="14587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526">
                  <a:extLst>
                    <a:ext uri="{9D8B030D-6E8A-4147-A177-3AD203B41FA5}">
                      <a16:colId xmlns:a16="http://schemas.microsoft.com/office/drawing/2014/main" val="2003087390"/>
                    </a:ext>
                  </a:extLst>
                </a:gridCol>
                <a:gridCol w="1628273">
                  <a:extLst>
                    <a:ext uri="{9D8B030D-6E8A-4147-A177-3AD203B41FA5}">
                      <a16:colId xmlns:a16="http://schemas.microsoft.com/office/drawing/2014/main" val="132986738"/>
                    </a:ext>
                  </a:extLst>
                </a:gridCol>
              </a:tblGrid>
              <a:tr h="4862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-3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"apple"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280310"/>
                  </a:ext>
                </a:extLst>
              </a:tr>
              <a:tr h="4862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-2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"banana"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93012"/>
                  </a:ext>
                </a:extLst>
              </a:tr>
              <a:tr h="4862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"cherry"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450458"/>
                  </a:ext>
                </a:extLst>
              </a:tr>
            </a:tbl>
          </a:graphicData>
        </a:graphic>
      </p:graphicFrame>
      <p:sp>
        <p:nvSpPr>
          <p:cNvPr id="17" name="Rounded Rectangular Callout 16"/>
          <p:cNvSpPr/>
          <p:nvPr/>
        </p:nvSpPr>
        <p:spPr>
          <a:xfrm>
            <a:off x="2831972" y="5526288"/>
            <a:ext cx="2928815" cy="884037"/>
          </a:xfrm>
          <a:prstGeom prst="wedgeRoundRectCallout">
            <a:avLst>
              <a:gd name="adj1" fmla="val 64429"/>
              <a:gd name="adj2" fmla="val -1993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The last item in a list is located at index -1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858000" y="5105400"/>
            <a:ext cx="1066800" cy="304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53432" y="5176904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n-lt"/>
              </a:rPr>
              <a:t>orange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0715" y="3164804"/>
            <a:ext cx="5578787" cy="18930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indent="0">
              <a:buNone/>
            </a:pPr>
            <a:r>
              <a:rPr lang="en-US" sz="2800" b="1" u="sng" dirty="0" smtClean="0"/>
              <a:t>Program:</a:t>
            </a:r>
          </a:p>
          <a:p>
            <a:pPr marL="0" indent="0">
              <a:buNone/>
            </a:pPr>
            <a:r>
              <a:rPr lang="it-IT" sz="2800" dirty="0" smtClean="0"/>
              <a:t>fruits </a:t>
            </a:r>
            <a:r>
              <a:rPr lang="it-IT" sz="2800" dirty="0"/>
              <a:t>= [</a:t>
            </a:r>
            <a:r>
              <a:rPr lang="it-IT" sz="2800" dirty="0">
                <a:solidFill>
                  <a:srgbClr val="008000"/>
                </a:solidFill>
              </a:rPr>
              <a:t>"apple"</a:t>
            </a:r>
            <a:r>
              <a:rPr lang="it-IT" sz="2800" dirty="0"/>
              <a:t>, </a:t>
            </a:r>
            <a:r>
              <a:rPr lang="it-IT" sz="2800" dirty="0">
                <a:solidFill>
                  <a:srgbClr val="008000"/>
                </a:solidFill>
              </a:rPr>
              <a:t>"banana"</a:t>
            </a:r>
            <a:r>
              <a:rPr lang="it-IT" sz="2800" dirty="0"/>
              <a:t>, </a:t>
            </a:r>
            <a:r>
              <a:rPr lang="it-IT" sz="2800" dirty="0">
                <a:solidFill>
                  <a:srgbClr val="008000"/>
                </a:solidFill>
              </a:rPr>
              <a:t>"cherry"</a:t>
            </a:r>
            <a:r>
              <a:rPr lang="it-IT" sz="2800" dirty="0"/>
              <a:t>]</a:t>
            </a:r>
          </a:p>
          <a:p>
            <a:pPr marL="0" indent="0">
              <a:buNone/>
            </a:pPr>
            <a:r>
              <a:rPr lang="it-IT" sz="2800" dirty="0" smtClean="0"/>
              <a:t>fruits </a:t>
            </a:r>
            <a:r>
              <a:rPr lang="it-IT" sz="2800" dirty="0"/>
              <a:t>[ </a:t>
            </a:r>
            <a:r>
              <a:rPr lang="it-IT" sz="2800" dirty="0">
                <a:solidFill>
                  <a:srgbClr val="FF0000"/>
                </a:solidFill>
              </a:rPr>
              <a:t>1</a:t>
            </a:r>
            <a:r>
              <a:rPr lang="it-IT" sz="2800" dirty="0"/>
              <a:t> ] = </a:t>
            </a:r>
            <a:r>
              <a:rPr lang="it-IT" sz="2800" dirty="0">
                <a:solidFill>
                  <a:srgbClr val="008000"/>
                </a:solidFill>
              </a:rPr>
              <a:t>"orange"</a:t>
            </a:r>
          </a:p>
          <a:p>
            <a:pPr marL="0" indent="0">
              <a:buNone/>
            </a:pPr>
            <a:r>
              <a:rPr lang="it-IT" sz="2800" dirty="0" smtClean="0">
                <a:solidFill>
                  <a:srgbClr val="7030A0"/>
                </a:solidFill>
              </a:rPr>
              <a:t>print</a:t>
            </a:r>
            <a:r>
              <a:rPr lang="it-IT" sz="2800" dirty="0" smtClean="0"/>
              <a:t> </a:t>
            </a:r>
            <a:r>
              <a:rPr lang="it-IT" sz="2800" dirty="0"/>
              <a:t>( fruits [</a:t>
            </a:r>
            <a:r>
              <a:rPr lang="it-IT" sz="2800" dirty="0">
                <a:solidFill>
                  <a:srgbClr val="FF0000"/>
                </a:solidFill>
              </a:rPr>
              <a:t> -2 </a:t>
            </a:r>
            <a:r>
              <a:rPr lang="it-IT" sz="2800" dirty="0"/>
              <a:t>] </a:t>
            </a:r>
            <a:r>
              <a:rPr lang="it-IT" sz="2800" dirty="0" smtClean="0"/>
              <a:t>)</a:t>
            </a:r>
            <a:endParaRPr lang="it-IT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340715" y="5372100"/>
            <a:ext cx="1714500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b="1" u="sng" dirty="0" smtClean="0"/>
              <a:t>Output:</a:t>
            </a:r>
          </a:p>
          <a:p>
            <a:r>
              <a:rPr lang="it-IT" sz="2800" dirty="0" smtClean="0">
                <a:solidFill>
                  <a:srgbClr val="0000FF"/>
                </a:solidFill>
              </a:rPr>
              <a:t>orange</a:t>
            </a:r>
            <a:endParaRPr lang="en-US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49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lvin's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35546</TotalTime>
  <Words>2652</Words>
  <Application>Microsoft Office PowerPoint</Application>
  <PresentationFormat>On-screen Show (4:3)</PresentationFormat>
  <Paragraphs>566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Gill Sans</vt:lpstr>
      <vt:lpstr>新細明體</vt:lpstr>
      <vt:lpstr>ヒラギノ角ゴ ProN W3</vt:lpstr>
      <vt:lpstr>Arial</vt:lpstr>
      <vt:lpstr>Calibri</vt:lpstr>
      <vt:lpstr>Comic Sans MS</vt:lpstr>
      <vt:lpstr>Times New Roman</vt:lpstr>
      <vt:lpstr>Kelvin's Design</vt:lpstr>
      <vt:lpstr>List</vt:lpstr>
      <vt:lpstr>Lesson Intended Learning Outcomes</vt:lpstr>
      <vt:lpstr>What is a Collection?</vt:lpstr>
      <vt:lpstr>What is not a “Collection”</vt:lpstr>
      <vt:lpstr>List</vt:lpstr>
      <vt:lpstr>List Constants</vt:lpstr>
      <vt:lpstr>Constructing a list from scratch</vt:lpstr>
      <vt:lpstr>Accessing items in list</vt:lpstr>
      <vt:lpstr>Change item value and negative indexing</vt:lpstr>
      <vt:lpstr>Check if item exists</vt:lpstr>
      <vt:lpstr>CAUTION: Reference to Lists</vt:lpstr>
      <vt:lpstr>Loop through a list</vt:lpstr>
      <vt:lpstr>Loop through a list: another example</vt:lpstr>
      <vt:lpstr>Lists are Mutable</vt:lpstr>
      <vt:lpstr>List Length</vt:lpstr>
      <vt:lpstr>Recall: The range() function</vt:lpstr>
      <vt:lpstr>Loop through a list: bad example</vt:lpstr>
      <vt:lpstr>Concatenating lists using + operator</vt:lpstr>
      <vt:lpstr>Concatenating lists using native method</vt:lpstr>
      <vt:lpstr>Range of indexes</vt:lpstr>
      <vt:lpstr>List Methods</vt:lpstr>
      <vt:lpstr>A List is an Ordered Sequence</vt:lpstr>
      <vt:lpstr>Remove item from list</vt:lpstr>
      <vt:lpstr>Built-in Functions and Lists</vt:lpstr>
      <vt:lpstr>Example: Passing list as arguments</vt:lpstr>
      <vt:lpstr>Best Friends: Strings and Lists</vt:lpstr>
      <vt:lpstr>separator in split ( ) method</vt:lpstr>
      <vt:lpstr>Maximum number of split ( )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Output</dc:title>
  <dc:creator>vtc</dc:creator>
  <cp:lastModifiedBy>Administrator</cp:lastModifiedBy>
  <cp:revision>445</cp:revision>
  <dcterms:created xsi:type="dcterms:W3CDTF">2007-08-16T02:12:36Z</dcterms:created>
  <dcterms:modified xsi:type="dcterms:W3CDTF">2022-08-30T07:01:33Z</dcterms:modified>
</cp:coreProperties>
</file>