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F312F4-354B-4B1D-83BD-99F863E9AFB4}">
  <a:tblStyle styleId="{02F312F4-354B-4B1D-83BD-99F863E9A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0af55ca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0af55ca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0af55ca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0af55ca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0af55ca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0af55ca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0af55ca2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0af55ca2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0af55ca2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0af55ca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a05892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a05892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a0589255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a058925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a058925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a058925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0af55ca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0af55ca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0af55ca2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0af55ca2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7d2e3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7d2e3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0af55ca2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0af55ca2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0af55ca2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0af55ca2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f7f69b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f7f69b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f7f69b0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f7f69b0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f7f69b0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f7f69b0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f7f69b0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f7f69b0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f7f69b0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f7f69b0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0af55c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0af55c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0af55ca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0af55ca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CM122 Discussion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 21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K-centers clustering using farthest first traversal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037125" y="1220013"/>
            <a:ext cx="35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Randomly select a point to be the first center. Assign every point to this center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Find the point with the longest distance to its center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Make this point the second center. Assign every point to their nearest center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4: Repeat steps 2-3 until you have found k centers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00" y="1017725"/>
            <a:ext cx="406054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1904275" y="4743300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8.6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3614650"/>
            <a:ext cx="85206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goal is to find </a:t>
            </a:r>
            <a:r>
              <a:rPr lang="en"/>
              <a:t>a clustering configuration such that the sum of distances between each point to its assigned center is the smallest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00" y="1322525"/>
            <a:ext cx="4743275" cy="233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K-centers vs. K-means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98725"/>
            <a:ext cx="7718200" cy="31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3595750" y="4494700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8.7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709925" y="1059825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K-centers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6196000" y="983625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Lloyd algorithm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51325" y="1195675"/>
            <a:ext cx="3687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randomly select k points as centers. Repeatedly: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Centers to Clusters</a:t>
            </a:r>
            <a:r>
              <a:rPr lang="en"/>
              <a:t>: assign each data point to the cluster corresponding to its nearest center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Clusters to Centers:</a:t>
            </a:r>
            <a:r>
              <a:rPr lang="en"/>
              <a:t> assign each cluster’s center of gravity/centroid (average coordinate of all points) to be the cluster’s new center.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100" y="85675"/>
            <a:ext cx="3339025" cy="473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983275" y="4764475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8.7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of K-means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70125"/>
            <a:ext cx="7419025" cy="28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4004100" y="4384775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8.8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clustering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4319125"/>
            <a:ext cx="8520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Sometimes you want soft assignments (probability of each point belonging to each cluster)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00" y="1170125"/>
            <a:ext cx="6369600" cy="26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3775500" y="3851375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8.10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vs. soft clustering</a:t>
            </a:r>
            <a:endParaRPr/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834950" y="12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{02F312F4-354B-4B1D-83BD-99F863E9AFB4}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K-means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 clustering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are points assigned to centers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Each point is assigned to the nearest center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Points are not assigned to single enters. Instead each point has a “weight” for each cluster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are “clusters” defined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Each cluster is a set of points.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Clusters are non-overlapping.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center of the cluster is the centroid of all points assigned to the cluter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Clusters can be sets of </a:t>
                      </a:r>
                      <a:r>
                        <a:rPr lang="en"/>
                        <a:t>points</a:t>
                      </a:r>
                      <a:r>
                        <a:rPr lang="en"/>
                        <a:t>, but can also be parametrically defined by distributions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</a:t>
            </a:r>
            <a:r>
              <a:rPr lang="en"/>
              <a:t>whiteboard</a:t>
            </a:r>
            <a:r>
              <a:rPr lang="en"/>
              <a:t> demonstration: the expectation-maximization algorithm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- 5 points on a 1-D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- 2 normal distributions with unit variance and uniform prior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975" y="1964577"/>
            <a:ext cx="3355350" cy="154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749" y="1000349"/>
            <a:ext cx="2269101" cy="33072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2966400" y="3578600"/>
            <a:ext cx="30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Pairwise distances between points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855925"/>
            <a:ext cx="1392300" cy="19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6899100" y="4365400"/>
            <a:ext cx="199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Dendrogram of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with heights corresponding to pairwise distances</a:t>
            </a:r>
            <a:endParaRPr sz="1000"/>
          </a:p>
        </p:txBody>
      </p:sp>
      <p:sp>
        <p:nvSpPr>
          <p:cNvPr id="187" name="Google Shape;187;p30"/>
          <p:cNvSpPr/>
          <p:nvPr/>
        </p:nvSpPr>
        <p:spPr>
          <a:xfrm>
            <a:off x="2064050" y="2669550"/>
            <a:ext cx="414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6283650" y="2624163"/>
            <a:ext cx="414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816975" y="3868800"/>
            <a:ext cx="8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51325" y="1195675"/>
            <a:ext cx="81636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assign each point to its unique cluster. Repeatedly: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Compute</a:t>
            </a:r>
            <a:r>
              <a:rPr lang="en"/>
              <a:t> the distance* between each pair of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Find the two clusters with the smallest </a:t>
            </a:r>
            <a:r>
              <a:rPr lang="en"/>
              <a:t>distance</a:t>
            </a:r>
            <a:r>
              <a:rPr lang="en"/>
              <a:t> to each other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Merge these two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Question: how to define distance between two clusters (each cluster may have multiple points)? 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today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Part 1. Textbook chapter 8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Part 2. Answering questions on project 1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distances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25" y="1093925"/>
            <a:ext cx="5830726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3788725" y="4697575"/>
            <a:ext cx="10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on project 1a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central dogma of molecular biology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87900" y="3767575"/>
            <a:ext cx="85989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segments of the DNA are protein-coding genes. Gene expression is the process where the gene’s DNA is transcribed into mRNA, which is then translated into a protein that performs certain biological functions.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way to measure gene expression is through counting the mRNAs.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22099" l="0" r="0" t="21422"/>
          <a:stretch/>
        </p:blipFill>
        <p:spPr>
          <a:xfrm>
            <a:off x="613950" y="1203850"/>
            <a:ext cx="7458825" cy="23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290875" y="941525"/>
            <a:ext cx="293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https://www.genome.gov/genetics-glossary/Central-Dogma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matrix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3859100"/>
            <a:ext cx="85206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row is a gene and each column is an experimental condition (e.g. different time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is to find groups of genes with similar behavioral patterns across conditions.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75" y="941525"/>
            <a:ext cx="4785303" cy="26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357175" y="3525400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8.3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6433775" y="1599425"/>
            <a:ext cx="239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</a:rPr>
              <a:t>Question: can you identify groups by just looking at this matrix? </a:t>
            </a:r>
            <a:endParaRPr sz="1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matrix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433375" y="3830200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8.3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93925"/>
            <a:ext cx="5484690" cy="26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845875" y="4204300"/>
            <a:ext cx="70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genes remain static. Red genes show decreasing expression. Green genes show increasing expression.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00075"/>
            <a:ext cx="85206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high level idea of </a:t>
            </a:r>
            <a:r>
              <a:rPr lang="en"/>
              <a:t>clustering</a:t>
            </a:r>
            <a:r>
              <a:rPr lang="en"/>
              <a:t> is to assign N points into k clusters, where points in the same cluster are “similar” to each other compared to points in other clusters.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75" y="1756325"/>
            <a:ext cx="6590525" cy="28273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585775" y="4592200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8.4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737075" y="1757875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“Not good”</a:t>
            </a:r>
            <a:endParaRPr b="1"/>
          </a:p>
        </p:txBody>
      </p:sp>
      <p:sp>
        <p:nvSpPr>
          <p:cNvPr id="101" name="Google Shape;101;p19"/>
          <p:cNvSpPr txBox="1"/>
          <p:nvPr/>
        </p:nvSpPr>
        <p:spPr>
          <a:xfrm>
            <a:off x="6491075" y="1757875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“Good”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“similarity” between points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3785700"/>
            <a:ext cx="85206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One way to define “similarity” is to take the Euclidean distance between two points, that is the length of the line segment connecting the two points.</a:t>
            </a:r>
            <a:endParaRPr/>
          </a:p>
        </p:txBody>
      </p:sp>
      <p:pic>
        <p:nvPicPr>
          <p:cNvPr descr="Euclidean distance - Wikipedia"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1170125"/>
            <a:ext cx="3572804" cy="24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621125" y="3371175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K-centers clustering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65100" y="998450"/>
            <a:ext cx="3958200" cy="3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find a clustering </a:t>
            </a:r>
            <a:r>
              <a:rPr lang="en"/>
              <a:t>configuration such that the “longest distance from any point to its nearest center” (the red line) is as small as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think of it as trying to build k hospitals among N towns while ensuring each town is not too far away from its nearest hospital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171650"/>
            <a:ext cx="3520025" cy="35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751875" y="4667100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8.5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