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8" roundtripDataSignature="AMtx7mid3UJo6ZXLs9YT9py3C9xYy2v+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nvSpPr>
        <p:spPr>
          <a:xfrm>
            <a:off x="0" y="0"/>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txBox="1"/>
          <p:nvPr/>
        </p:nvSpPr>
        <p:spPr>
          <a:xfrm>
            <a:off x="4278312" y="0"/>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txBox="1"/>
          <p:nvPr/>
        </p:nvSpPr>
        <p:spPr>
          <a:xfrm>
            <a:off x="0" y="10156825"/>
            <a:ext cx="3279775" cy="533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5" name="Google Shape;65;p1: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66" name="Google Shape;66;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7" name="Google Shape;67;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3" name="Google Shape;173;p12: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4" name="Google Shape;174;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5" name="Google Shape;175;p12: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4" name="Google Shape;184;p13: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85" name="Google Shape;185;p1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6" name="Google Shape;186;p13: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5" name="Google Shape;195;p14: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96" name="Google Shape;196;p1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7" name="Google Shape;197;p14: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79" name="Google Shape;79;p2: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80" name="Google Shape;80;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1" name="Google Shape;81;p2: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1" name="Google Shape;91;p3: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2" name="Google Shape;92;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3" name="Google Shape;93;p3: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2" name="Google Shape;102;p4: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03" name="Google Shape;103;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4" name="Google Shape;104;p4: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4" name="Google Shape;114;p5: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15" name="Google Shape;115;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6" name="Google Shape;116;p5: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5" name="Google Shape;125;p8: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6" name="Google Shape;126;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7" name="Google Shape;127;p8: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7" name="Google Shape;137;p9: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8" name="Google Shape;138;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9" name="Google Shape;139;p9: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1" name="Google Shape;151;p10: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2" name="Google Shape;152;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3" name="Google Shape;153;p10: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2" name="Google Shape;162;p11: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63" name="Google Shape;163;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4" name="Google Shape;164;p11:notes"/>
          <p:cNvSpPr txBox="1"/>
          <p:nvPr>
            <p:ph idx="1" type="body"/>
          </p:nvPr>
        </p:nvSpPr>
        <p:spPr>
          <a:xfrm>
            <a:off x="755650" y="5078412"/>
            <a:ext cx="6048375" cy="4721225"/>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16" name="Shape 16"/>
        <p:cNvGrpSpPr/>
        <p:nvPr/>
      </p:nvGrpSpPr>
      <p:grpSpPr>
        <a:xfrm>
          <a:off x="0" y="0"/>
          <a:ext cx="0" cy="0"/>
          <a:chOff x="0" y="0"/>
          <a:chExt cx="0" cy="0"/>
        </a:xfrm>
      </p:grpSpPr>
      <p:sp>
        <p:nvSpPr>
          <p:cNvPr id="17" name="Google Shape;17;p16"/>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5" name="Shape 55"/>
        <p:cNvGrpSpPr/>
        <p:nvPr/>
      </p:nvGrpSpPr>
      <p:grpSpPr>
        <a:xfrm>
          <a:off x="0" y="0"/>
          <a:ext cx="0" cy="0"/>
          <a:chOff x="0" y="0"/>
          <a:chExt cx="0" cy="0"/>
        </a:xfrm>
      </p:grpSpPr>
      <p:sp>
        <p:nvSpPr>
          <p:cNvPr id="56" name="Google Shape;56;p25"/>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7" name="Google Shape;57;p25"/>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58" name="Google Shape;58;p25"/>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59" name="Shape 59"/>
        <p:cNvGrpSpPr/>
        <p:nvPr/>
      </p:nvGrpSpPr>
      <p:grpSpPr>
        <a:xfrm>
          <a:off x="0" y="0"/>
          <a:ext cx="0" cy="0"/>
          <a:chOff x="0" y="0"/>
          <a:chExt cx="0" cy="0"/>
        </a:xfrm>
      </p:grpSpPr>
      <p:sp>
        <p:nvSpPr>
          <p:cNvPr id="60" name="Google Shape;60;p26"/>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1" name="Google Shape;61;p26"/>
          <p:cNvSpPr txBox="1"/>
          <p:nvPr>
            <p:ph idx="1" type="subTitle"/>
          </p:nvPr>
        </p:nvSpPr>
        <p:spPr>
          <a:xfrm>
            <a:off x="1512888" y="4283075"/>
            <a:ext cx="7056437" cy="1931988"/>
          </a:xfrm>
          <a:prstGeom prst="rect">
            <a:avLst/>
          </a:prstGeom>
          <a:noFill/>
          <a:ln>
            <a:noFill/>
          </a:ln>
        </p:spPr>
        <p:txBody>
          <a:bodyPr anchorCtr="0" anchor="t" bIns="0" lIns="0" spcFirstLastPara="1" rIns="0" wrap="square" tIns="28075">
            <a:noAutofit/>
          </a:bodyPr>
          <a:lstStyle>
            <a:lvl1pPr lvl="0" algn="ctr">
              <a:lnSpc>
                <a:spcPct val="93000"/>
              </a:lnSpc>
              <a:spcBef>
                <a:spcPts val="0"/>
              </a:spcBef>
              <a:spcAft>
                <a:spcPts val="0"/>
              </a:spcAft>
              <a:buSzPts val="3200"/>
              <a:buNone/>
              <a:defRPr/>
            </a:lvl1pPr>
            <a:lvl2pPr lvl="1" algn="ctr">
              <a:lnSpc>
                <a:spcPct val="93000"/>
              </a:lnSpc>
              <a:spcBef>
                <a:spcPts val="1425"/>
              </a:spcBef>
              <a:spcAft>
                <a:spcPts val="0"/>
              </a:spcAft>
              <a:buSzPts val="2800"/>
              <a:buNone/>
              <a:defRPr/>
            </a:lvl2pPr>
            <a:lvl3pPr lvl="2" algn="ctr">
              <a:lnSpc>
                <a:spcPct val="93000"/>
              </a:lnSpc>
              <a:spcBef>
                <a:spcPts val="1138"/>
              </a:spcBef>
              <a:spcAft>
                <a:spcPts val="0"/>
              </a:spcAft>
              <a:buSzPts val="2400"/>
              <a:buNone/>
              <a:defRPr/>
            </a:lvl3pPr>
            <a:lvl4pPr lvl="3" algn="ctr">
              <a:lnSpc>
                <a:spcPct val="93000"/>
              </a:lnSpc>
              <a:spcBef>
                <a:spcPts val="850"/>
              </a:spcBef>
              <a:spcAft>
                <a:spcPts val="0"/>
              </a:spcAft>
              <a:buSzPts val="2000"/>
              <a:buNone/>
              <a:defRPr/>
            </a:lvl4pPr>
            <a:lvl5pPr lvl="4" algn="ctr">
              <a:lnSpc>
                <a:spcPct val="93000"/>
              </a:lnSpc>
              <a:spcBef>
                <a:spcPts val="575"/>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288"/>
              </a:spcAft>
              <a:buSzPts val="2000"/>
              <a:buNone/>
              <a:defRPr/>
            </a:lvl9pPr>
          </a:lstStyle>
          <a:p/>
        </p:txBody>
      </p:sp>
      <p:sp>
        <p:nvSpPr>
          <p:cNvPr id="62" name="Google Shape;62;p26"/>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縦書きテキスト" type="vertTitleAndTx">
  <p:cSld name="VERTICAL_TITLE_AND_VERTICAL_TEXT">
    <p:spTree>
      <p:nvGrpSpPr>
        <p:cNvPr id="18" name="Shape 18"/>
        <p:cNvGrpSpPr/>
        <p:nvPr/>
      </p:nvGrpSpPr>
      <p:grpSpPr>
        <a:xfrm>
          <a:off x="0" y="0"/>
          <a:ext cx="0" cy="0"/>
          <a:chOff x="0" y="0"/>
          <a:chExt cx="0" cy="0"/>
        </a:xfrm>
      </p:grpSpPr>
      <p:sp>
        <p:nvSpPr>
          <p:cNvPr id="19" name="Google Shape;19;p17"/>
          <p:cNvSpPr txBox="1"/>
          <p:nvPr>
            <p:ph type="title"/>
          </p:nvPr>
        </p:nvSpPr>
        <p:spPr>
          <a:xfrm rot="5400000">
            <a:off x="5210969" y="2394744"/>
            <a:ext cx="6453188" cy="226695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17"/>
          <p:cNvSpPr txBox="1"/>
          <p:nvPr>
            <p:ph idx="1" type="body"/>
          </p:nvPr>
        </p:nvSpPr>
        <p:spPr>
          <a:xfrm rot="5400000">
            <a:off x="600869" y="203994"/>
            <a:ext cx="6453188" cy="66484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1" name="Google Shape;21;p17"/>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22" name="Shape 22"/>
        <p:cNvGrpSpPr/>
        <p:nvPr/>
      </p:nvGrpSpPr>
      <p:grpSpPr>
        <a:xfrm>
          <a:off x="0" y="0"/>
          <a:ext cx="0" cy="0"/>
          <a:chOff x="0" y="0"/>
          <a:chExt cx="0" cy="0"/>
        </a:xfrm>
      </p:grpSpPr>
      <p:sp>
        <p:nvSpPr>
          <p:cNvPr id="23" name="Google Shape;23;p18"/>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4" name="Google Shape;24;p18"/>
          <p:cNvSpPr txBox="1"/>
          <p:nvPr>
            <p:ph idx="1" type="body"/>
          </p:nvPr>
        </p:nvSpPr>
        <p:spPr>
          <a:xfrm rot="5400000">
            <a:off x="2543968" y="-272256"/>
            <a:ext cx="4986337" cy="90678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25"/>
              </a:spcBef>
              <a:spcAft>
                <a:spcPts val="0"/>
              </a:spcAft>
              <a:buSzPts val="1400"/>
              <a:buNone/>
              <a:defRPr/>
            </a:lvl2pPr>
            <a:lvl3pPr indent="-228600" lvl="2" marL="1371600" algn="l">
              <a:lnSpc>
                <a:spcPct val="93000"/>
              </a:lnSpc>
              <a:spcBef>
                <a:spcPts val="1138"/>
              </a:spcBef>
              <a:spcAft>
                <a:spcPts val="0"/>
              </a:spcAft>
              <a:buSzPts val="1400"/>
              <a:buNone/>
              <a:defRPr/>
            </a:lvl3pPr>
            <a:lvl4pPr indent="-228600" lvl="3" marL="1828800" algn="l">
              <a:lnSpc>
                <a:spcPct val="93000"/>
              </a:lnSpc>
              <a:spcBef>
                <a:spcPts val="850"/>
              </a:spcBef>
              <a:spcAft>
                <a:spcPts val="0"/>
              </a:spcAft>
              <a:buSzPts val="1400"/>
              <a:buNone/>
              <a:defRPr/>
            </a:lvl4pPr>
            <a:lvl5pPr indent="-228600" lvl="4" marL="2286000" algn="l">
              <a:lnSpc>
                <a:spcPct val="93000"/>
              </a:lnSpc>
              <a:spcBef>
                <a:spcPts val="575"/>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5" name="Google Shape;25;p18"/>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26" name="Shape 26"/>
        <p:cNvGrpSpPr/>
        <p:nvPr/>
      </p:nvGrpSpPr>
      <p:grpSpPr>
        <a:xfrm>
          <a:off x="0" y="0"/>
          <a:ext cx="0" cy="0"/>
          <a:chOff x="0" y="0"/>
          <a:chExt cx="0" cy="0"/>
        </a:xfrm>
      </p:grpSpPr>
      <p:sp>
        <p:nvSpPr>
          <p:cNvPr id="27" name="Google Shape;27;p19"/>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8" name="Google Shape;28;p19"/>
          <p:cNvSpPr/>
          <p:nvPr>
            <p:ph idx="2" type="pic"/>
          </p:nvPr>
        </p:nvSpPr>
        <p:spPr>
          <a:xfrm>
            <a:off x="1976438" y="674688"/>
            <a:ext cx="6048375" cy="4537075"/>
          </a:xfrm>
          <a:prstGeom prst="rect">
            <a:avLst/>
          </a:prstGeom>
          <a:noFill/>
          <a:ln>
            <a:noFill/>
          </a:ln>
        </p:spPr>
        <p:txBody>
          <a:bodyPr anchorCtr="0" anchor="t" bIns="0" lIns="0" spcFirstLastPara="1" rIns="0" wrap="square" tIns="28075">
            <a:noAutofit/>
          </a:bodyPr>
          <a:lstStyle>
            <a:lvl1pPr lvl="0" marR="0" rtl="0" algn="l">
              <a:lnSpc>
                <a:spcPct val="93000"/>
              </a:lnSpc>
              <a:spcBef>
                <a:spcPts val="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lnSpc>
                <a:spcPct val="93000"/>
              </a:lnSpc>
              <a:spcBef>
                <a:spcPts val="1425"/>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lnSpc>
                <a:spcPct val="93000"/>
              </a:lnSpc>
              <a:spcBef>
                <a:spcPts val="1138"/>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93000"/>
              </a:lnSpc>
              <a:spcBef>
                <a:spcPts val="85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lnSpc>
                <a:spcPct val="93000"/>
              </a:lnSpc>
              <a:spcBef>
                <a:spcPts val="575"/>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6pPr>
            <a:lvl7pPr lvl="6"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7pPr>
            <a:lvl8pPr lvl="7"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8pPr>
            <a:lvl9pPr lvl="8" marR="0" rtl="0" algn="l">
              <a:lnSpc>
                <a:spcPct val="93000"/>
              </a:lnSpc>
              <a:spcBef>
                <a:spcPts val="288"/>
              </a:spcBef>
              <a:spcAft>
                <a:spcPts val="288"/>
              </a:spcAft>
              <a:buClr>
                <a:srgbClr val="000000"/>
              </a:buClr>
              <a:buSzPts val="2000"/>
              <a:buFont typeface="Times New Roman"/>
              <a:buNone/>
              <a:defRPr b="0" i="0" sz="2000" u="none" cap="none" strike="noStrike">
                <a:solidFill>
                  <a:srgbClr val="000000"/>
                </a:solidFill>
                <a:latin typeface="Arial"/>
                <a:ea typeface="Arial"/>
                <a:cs typeface="Arial"/>
                <a:sym typeface="Arial"/>
              </a:defRPr>
            </a:lvl9pPr>
          </a:lstStyle>
          <a:p/>
        </p:txBody>
      </p:sp>
      <p:sp>
        <p:nvSpPr>
          <p:cNvPr id="29" name="Google Shape;29;p19"/>
          <p:cNvSpPr txBox="1"/>
          <p:nvPr>
            <p:ph idx="1" type="body"/>
          </p:nvPr>
        </p:nvSpPr>
        <p:spPr>
          <a:xfrm>
            <a:off x="1976438" y="5916613"/>
            <a:ext cx="6048375" cy="8874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30" name="Google Shape;30;p19"/>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31" name="Shape 31"/>
        <p:cNvGrpSpPr/>
        <p:nvPr/>
      </p:nvGrpSpPr>
      <p:grpSpPr>
        <a:xfrm>
          <a:off x="0" y="0"/>
          <a:ext cx="0" cy="0"/>
          <a:chOff x="0" y="0"/>
          <a:chExt cx="0" cy="0"/>
        </a:xfrm>
      </p:grpSpPr>
      <p:sp>
        <p:nvSpPr>
          <p:cNvPr id="32" name="Google Shape;32;p20"/>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3" name="Google Shape;33;p20"/>
          <p:cNvSpPr txBox="1"/>
          <p:nvPr>
            <p:ph idx="1" type="body"/>
          </p:nvPr>
        </p:nvSpPr>
        <p:spPr>
          <a:xfrm>
            <a:off x="3941763" y="301625"/>
            <a:ext cx="5635625" cy="64516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3200"/>
            </a:lvl1pPr>
            <a:lvl2pPr indent="-228600" lvl="1" marL="914400" algn="l">
              <a:lnSpc>
                <a:spcPct val="93000"/>
              </a:lnSpc>
              <a:spcBef>
                <a:spcPts val="1425"/>
              </a:spcBef>
              <a:spcAft>
                <a:spcPts val="0"/>
              </a:spcAft>
              <a:buSzPts val="1400"/>
              <a:buNone/>
              <a:defRPr sz="2800"/>
            </a:lvl2pPr>
            <a:lvl3pPr indent="-228600" lvl="2" marL="1371600" algn="l">
              <a:lnSpc>
                <a:spcPct val="93000"/>
              </a:lnSpc>
              <a:spcBef>
                <a:spcPts val="1138"/>
              </a:spcBef>
              <a:spcAft>
                <a:spcPts val="0"/>
              </a:spcAft>
              <a:buSzPts val="1400"/>
              <a:buNone/>
              <a:defRPr sz="2400"/>
            </a:lvl3pPr>
            <a:lvl4pPr indent="-228600" lvl="3" marL="1828800" algn="l">
              <a:lnSpc>
                <a:spcPct val="93000"/>
              </a:lnSpc>
              <a:spcBef>
                <a:spcPts val="850"/>
              </a:spcBef>
              <a:spcAft>
                <a:spcPts val="0"/>
              </a:spcAft>
              <a:buSzPts val="1400"/>
              <a:buNone/>
              <a:defRPr sz="2000"/>
            </a:lvl4pPr>
            <a:lvl5pPr indent="-228600" lvl="4" marL="2286000" algn="l">
              <a:lnSpc>
                <a:spcPct val="93000"/>
              </a:lnSpc>
              <a:spcBef>
                <a:spcPts val="575"/>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288"/>
              </a:spcAft>
              <a:buSzPts val="1400"/>
              <a:buNone/>
              <a:defRPr sz="2000"/>
            </a:lvl9pPr>
          </a:lstStyle>
          <a:p/>
        </p:txBody>
      </p:sp>
      <p:sp>
        <p:nvSpPr>
          <p:cNvPr id="34" name="Google Shape;34;p20"/>
          <p:cNvSpPr txBox="1"/>
          <p:nvPr>
            <p:ph idx="2" type="body"/>
          </p:nvPr>
        </p:nvSpPr>
        <p:spPr>
          <a:xfrm>
            <a:off x="504825" y="1581150"/>
            <a:ext cx="3316288" cy="5172075"/>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35" name="Google Shape;35;p20"/>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36" name="Shape 36"/>
        <p:cNvGrpSpPr/>
        <p:nvPr/>
      </p:nvGrpSpPr>
      <p:grpSpPr>
        <a:xfrm>
          <a:off x="0" y="0"/>
          <a:ext cx="0" cy="0"/>
          <a:chOff x="0" y="0"/>
          <a:chExt cx="0" cy="0"/>
        </a:xfrm>
      </p:grpSpPr>
      <p:sp>
        <p:nvSpPr>
          <p:cNvPr id="37" name="Google Shape;37;p21"/>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8" name="Google Shape;38;p21"/>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1" name="Google Shape;41;p22"/>
          <p:cNvSpPr txBox="1"/>
          <p:nvPr>
            <p:ph idx="1" type="body"/>
          </p:nvPr>
        </p:nvSpPr>
        <p:spPr>
          <a:xfrm>
            <a:off x="504825" y="1692275"/>
            <a:ext cx="4452938"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2" name="Google Shape;42;p22"/>
          <p:cNvSpPr txBox="1"/>
          <p:nvPr>
            <p:ph idx="2" type="body"/>
          </p:nvPr>
        </p:nvSpPr>
        <p:spPr>
          <a:xfrm>
            <a:off x="504825" y="2397125"/>
            <a:ext cx="4452938"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2000"/>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43" name="Google Shape;43;p22"/>
          <p:cNvSpPr txBox="1"/>
          <p:nvPr>
            <p:ph idx="3" type="body"/>
          </p:nvPr>
        </p:nvSpPr>
        <p:spPr>
          <a:xfrm>
            <a:off x="5121275" y="1692275"/>
            <a:ext cx="4456113"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44" name="Google Shape;44;p22"/>
          <p:cNvSpPr txBox="1"/>
          <p:nvPr>
            <p:ph idx="4" type="body"/>
          </p:nvPr>
        </p:nvSpPr>
        <p:spPr>
          <a:xfrm>
            <a:off x="5121275" y="2397125"/>
            <a:ext cx="4456113"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400"/>
            </a:lvl1pPr>
            <a:lvl2pPr indent="-228600" lvl="1" marL="914400" algn="l">
              <a:lnSpc>
                <a:spcPct val="93000"/>
              </a:lnSpc>
              <a:spcBef>
                <a:spcPts val="1425"/>
              </a:spcBef>
              <a:spcAft>
                <a:spcPts val="0"/>
              </a:spcAft>
              <a:buSzPts val="1400"/>
              <a:buNone/>
              <a:defRPr sz="2000"/>
            </a:lvl2pPr>
            <a:lvl3pPr indent="-228600" lvl="2" marL="1371600" algn="l">
              <a:lnSpc>
                <a:spcPct val="93000"/>
              </a:lnSpc>
              <a:spcBef>
                <a:spcPts val="1138"/>
              </a:spcBef>
              <a:spcAft>
                <a:spcPts val="0"/>
              </a:spcAft>
              <a:buSzPts val="1400"/>
              <a:buNone/>
              <a:defRPr sz="1800"/>
            </a:lvl3pPr>
            <a:lvl4pPr indent="-228600" lvl="3" marL="1828800" algn="l">
              <a:lnSpc>
                <a:spcPct val="93000"/>
              </a:lnSpc>
              <a:spcBef>
                <a:spcPts val="850"/>
              </a:spcBef>
              <a:spcAft>
                <a:spcPts val="0"/>
              </a:spcAft>
              <a:buSzPts val="1400"/>
              <a:buNone/>
              <a:defRPr sz="1600"/>
            </a:lvl4pPr>
            <a:lvl5pPr indent="-228600" lvl="4" marL="2286000" algn="l">
              <a:lnSpc>
                <a:spcPct val="93000"/>
              </a:lnSpc>
              <a:spcBef>
                <a:spcPts val="575"/>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45" name="Google Shape;45;p22"/>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46" name="Shape 46"/>
        <p:cNvGrpSpPr/>
        <p:nvPr/>
      </p:nvGrpSpPr>
      <p:grpSpPr>
        <a:xfrm>
          <a:off x="0" y="0"/>
          <a:ext cx="0" cy="0"/>
          <a:chOff x="0" y="0"/>
          <a:chExt cx="0" cy="0"/>
        </a:xfrm>
      </p:grpSpPr>
      <p:sp>
        <p:nvSpPr>
          <p:cNvPr id="47" name="Google Shape;47;p23"/>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8" name="Google Shape;48;p23"/>
          <p:cNvSpPr txBox="1"/>
          <p:nvPr>
            <p:ph idx="1" type="body"/>
          </p:nvPr>
        </p:nvSpPr>
        <p:spPr>
          <a:xfrm>
            <a:off x="503238" y="1768475"/>
            <a:ext cx="4457700" cy="498633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2000"/>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49" name="Google Shape;49;p23"/>
          <p:cNvSpPr txBox="1"/>
          <p:nvPr>
            <p:ph idx="2" type="body"/>
          </p:nvPr>
        </p:nvSpPr>
        <p:spPr>
          <a:xfrm>
            <a:off x="5113338" y="1768475"/>
            <a:ext cx="4457700" cy="4986338"/>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800"/>
            </a:lvl1pPr>
            <a:lvl2pPr indent="-228600" lvl="1" marL="914400" algn="l">
              <a:lnSpc>
                <a:spcPct val="93000"/>
              </a:lnSpc>
              <a:spcBef>
                <a:spcPts val="1425"/>
              </a:spcBef>
              <a:spcAft>
                <a:spcPts val="0"/>
              </a:spcAft>
              <a:buSzPts val="1400"/>
              <a:buNone/>
              <a:defRPr sz="2400"/>
            </a:lvl2pPr>
            <a:lvl3pPr indent="-228600" lvl="2" marL="1371600" algn="l">
              <a:lnSpc>
                <a:spcPct val="93000"/>
              </a:lnSpc>
              <a:spcBef>
                <a:spcPts val="1138"/>
              </a:spcBef>
              <a:spcAft>
                <a:spcPts val="0"/>
              </a:spcAft>
              <a:buSzPts val="1400"/>
              <a:buNone/>
              <a:defRPr sz="2000"/>
            </a:lvl3pPr>
            <a:lvl4pPr indent="-228600" lvl="3" marL="1828800" algn="l">
              <a:lnSpc>
                <a:spcPct val="93000"/>
              </a:lnSpc>
              <a:spcBef>
                <a:spcPts val="850"/>
              </a:spcBef>
              <a:spcAft>
                <a:spcPts val="0"/>
              </a:spcAft>
              <a:buSzPts val="1400"/>
              <a:buNone/>
              <a:defRPr sz="1800"/>
            </a:lvl4pPr>
            <a:lvl5pPr indent="-228600" lvl="4" marL="2286000" algn="l">
              <a:lnSpc>
                <a:spcPct val="93000"/>
              </a:lnSpc>
              <a:spcBef>
                <a:spcPts val="575"/>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50" name="Google Shape;50;p23"/>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51" name="Shape 51"/>
        <p:cNvGrpSpPr/>
        <p:nvPr/>
      </p:nvGrpSpPr>
      <p:grpSpPr>
        <a:xfrm>
          <a:off x="0" y="0"/>
          <a:ext cx="0" cy="0"/>
          <a:chOff x="0" y="0"/>
          <a:chExt cx="0" cy="0"/>
        </a:xfrm>
      </p:grpSpPr>
      <p:sp>
        <p:nvSpPr>
          <p:cNvPr id="52" name="Google Shape;52;p24"/>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3" name="Google Shape;53;p24"/>
          <p:cNvSpPr txBox="1"/>
          <p:nvPr>
            <p:ph idx="1" type="body"/>
          </p:nvPr>
        </p:nvSpPr>
        <p:spPr>
          <a:xfrm>
            <a:off x="796925" y="3203575"/>
            <a:ext cx="8567738" cy="1654175"/>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000"/>
              <a:buNone/>
              <a:defRPr sz="2000"/>
            </a:lvl1pPr>
            <a:lvl2pPr indent="-228600" lvl="1" marL="914400" algn="l">
              <a:lnSpc>
                <a:spcPct val="93000"/>
              </a:lnSpc>
              <a:spcBef>
                <a:spcPts val="1425"/>
              </a:spcBef>
              <a:spcAft>
                <a:spcPts val="0"/>
              </a:spcAft>
              <a:buSzPts val="1800"/>
              <a:buNone/>
              <a:defRPr sz="1800"/>
            </a:lvl2pPr>
            <a:lvl3pPr indent="-228600" lvl="2" marL="1371600" algn="l">
              <a:lnSpc>
                <a:spcPct val="93000"/>
              </a:lnSpc>
              <a:spcBef>
                <a:spcPts val="1138"/>
              </a:spcBef>
              <a:spcAft>
                <a:spcPts val="0"/>
              </a:spcAft>
              <a:buSzPts val="1600"/>
              <a:buNone/>
              <a:defRPr sz="1600"/>
            </a:lvl3pPr>
            <a:lvl4pPr indent="-228600" lvl="3" marL="1828800" algn="l">
              <a:lnSpc>
                <a:spcPct val="93000"/>
              </a:lnSpc>
              <a:spcBef>
                <a:spcPts val="850"/>
              </a:spcBef>
              <a:spcAft>
                <a:spcPts val="0"/>
              </a:spcAft>
              <a:buSzPts val="1400"/>
              <a:buNone/>
              <a:defRPr sz="1400"/>
            </a:lvl4pPr>
            <a:lvl5pPr indent="-228600" lvl="4" marL="2286000" algn="l">
              <a:lnSpc>
                <a:spcPct val="93000"/>
              </a:lnSpc>
              <a:spcBef>
                <a:spcPts val="575"/>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288"/>
              </a:spcAft>
              <a:buSzPts val="1400"/>
              <a:buNone/>
              <a:defRPr sz="1400"/>
            </a:lvl9pPr>
          </a:lstStyle>
          <a:p/>
        </p:txBody>
      </p:sp>
      <p:sp>
        <p:nvSpPr>
          <p:cNvPr id="54" name="Google Shape;54;p24"/>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5"/>
          <p:cNvSpPr txBox="1"/>
          <p:nvPr>
            <p:ph type="title"/>
          </p:nvPr>
        </p:nvSpPr>
        <p:spPr>
          <a:xfrm>
            <a:off x="503237" y="301625"/>
            <a:ext cx="9067800" cy="1258887"/>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2" name="Google Shape;12;p15"/>
          <p:cNvSpPr txBox="1"/>
          <p:nvPr>
            <p:ph idx="1" type="body"/>
          </p:nvPr>
        </p:nvSpPr>
        <p:spPr>
          <a:xfrm>
            <a:off x="503237" y="1768475"/>
            <a:ext cx="9067800" cy="4986337"/>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2000" u="none" cap="none" strike="noStrike">
                <a:solidFill>
                  <a:srgbClr val="000000"/>
                </a:solidFill>
                <a:latin typeface="Arial"/>
                <a:ea typeface="Arial"/>
                <a:cs typeface="Arial"/>
                <a:sym typeface="Arial"/>
              </a:defRPr>
            </a:lvl9pPr>
          </a:lstStyle>
          <a:p/>
        </p:txBody>
      </p:sp>
      <p:sp>
        <p:nvSpPr>
          <p:cNvPr id="13" name="Google Shape;13;p15"/>
          <p:cNvSpPr txBox="1"/>
          <p:nvPr/>
        </p:nvSpPr>
        <p:spPr>
          <a:xfrm>
            <a:off x="503237" y="6886575"/>
            <a:ext cx="2346325" cy="5191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 name="Google Shape;14;p15"/>
          <p:cNvSpPr txBox="1"/>
          <p:nvPr/>
        </p:nvSpPr>
        <p:spPr>
          <a:xfrm>
            <a:off x="3448050" y="6886575"/>
            <a:ext cx="319405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5"/>
          <p:cNvSpPr txBox="1"/>
          <p:nvPr>
            <p:ph idx="12" type="sldNum"/>
          </p:nvPr>
        </p:nvSpPr>
        <p:spPr>
          <a:xfrm>
            <a:off x="7227887" y="6886575"/>
            <a:ext cx="2344737" cy="517525"/>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70" name="Google Shape;70;p1"/>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lang="en-US" sz="2800">
                <a:latin typeface="Meiryo"/>
                <a:ea typeface="Meiryo"/>
                <a:cs typeface="Meiryo"/>
                <a:sym typeface="Meiryo"/>
              </a:rPr>
              <a:t>社員情報管理システム</a:t>
            </a:r>
            <a:endParaRPr/>
          </a:p>
        </p:txBody>
      </p:sp>
      <p:pic>
        <p:nvPicPr>
          <p:cNvPr id="71" name="Google Shape;71;p1"/>
          <p:cNvPicPr preferRelativeResize="0"/>
          <p:nvPr/>
        </p:nvPicPr>
        <p:blipFill rotWithShape="1">
          <a:blip r:embed="rId3">
            <a:alphaModFix/>
          </a:blip>
          <a:srcRect b="0" l="0" r="0" t="0"/>
          <a:stretch/>
        </p:blipFill>
        <p:spPr>
          <a:xfrm>
            <a:off x="-8626475" y="8181975"/>
            <a:ext cx="1619250" cy="1076325"/>
          </a:xfrm>
          <a:prstGeom prst="rect">
            <a:avLst/>
          </a:prstGeom>
          <a:noFill/>
          <a:ln>
            <a:noFill/>
          </a:ln>
        </p:spPr>
      </p:pic>
      <p:pic>
        <p:nvPicPr>
          <p:cNvPr id="72" name="Google Shape;72;p1"/>
          <p:cNvPicPr preferRelativeResize="0"/>
          <p:nvPr/>
        </p:nvPicPr>
        <p:blipFill rotWithShape="1">
          <a:blip r:embed="rId4">
            <a:alphaModFix/>
          </a:blip>
          <a:srcRect b="0" l="0" r="0" t="0"/>
          <a:stretch/>
        </p:blipFill>
        <p:spPr>
          <a:xfrm>
            <a:off x="-10080625" y="-2344737"/>
            <a:ext cx="952500" cy="638175"/>
          </a:xfrm>
          <a:prstGeom prst="rect">
            <a:avLst/>
          </a:prstGeom>
          <a:noFill/>
          <a:ln>
            <a:noFill/>
          </a:ln>
          <a:effectLst>
            <a:outerShdw blurRad="63500" dir="2700000" dist="152735">
              <a:srgbClr val="808080"/>
            </a:outerShdw>
          </a:effectLst>
        </p:spPr>
      </p:pic>
      <p:sp>
        <p:nvSpPr>
          <p:cNvPr id="73" name="Google Shape;73;p1"/>
          <p:cNvSpPr txBox="1"/>
          <p:nvPr/>
        </p:nvSpPr>
        <p:spPr>
          <a:xfrm>
            <a:off x="503237" y="1697037"/>
            <a:ext cx="8950325" cy="4854575"/>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chemeClr val="dk1"/>
              </a:buClr>
              <a:buSzPts val="1100"/>
              <a:buFont typeface="Arial"/>
              <a:buNone/>
            </a:pPr>
            <a:r>
              <a:rPr lang="en-US" sz="5300">
                <a:solidFill>
                  <a:schemeClr val="dk1"/>
                </a:solidFill>
              </a:rPr>
              <a:t>チームcherry</a:t>
            </a:r>
            <a:endParaRPr sz="5300">
              <a:solidFill>
                <a:schemeClr val="dk1"/>
              </a:solidFill>
            </a:endParaRPr>
          </a:p>
          <a:p>
            <a:pPr indent="0" lvl="0" marL="0" rtl="0" algn="l">
              <a:lnSpc>
                <a:spcPct val="125000"/>
              </a:lnSpc>
              <a:spcBef>
                <a:spcPts val="1400"/>
              </a:spcBef>
              <a:spcAft>
                <a:spcPts val="0"/>
              </a:spcAft>
              <a:buClr>
                <a:schemeClr val="dk1"/>
              </a:buClr>
              <a:buSzPts val="1100"/>
              <a:buFont typeface="Arial"/>
              <a:buNone/>
            </a:pPr>
            <a:r>
              <a:rPr lang="en-US" sz="5300">
                <a:solidFill>
                  <a:schemeClr val="dk1"/>
                </a:solidFill>
              </a:rPr>
              <a:t>開発演習 成果報告</a:t>
            </a:r>
            <a:endParaRPr sz="5300">
              <a:solidFill>
                <a:schemeClr val="dk1"/>
              </a:solidFill>
            </a:endParaRPr>
          </a:p>
          <a:p>
            <a:pPr indent="0" lvl="0" marL="0" marR="0" rtl="0" algn="l">
              <a:lnSpc>
                <a:spcPct val="125000"/>
              </a:lnSpc>
              <a:spcBef>
                <a:spcPts val="1400"/>
              </a:spcBef>
              <a:spcAft>
                <a:spcPts val="0"/>
              </a:spcAft>
              <a:buClr>
                <a:schemeClr val="lt1"/>
              </a:buClr>
              <a:buSzPts val="1800"/>
              <a:buFont typeface="Arial"/>
              <a:buNone/>
            </a:pPr>
            <a:r>
              <a:t/>
            </a:r>
            <a:endParaRPr/>
          </a:p>
          <a:p>
            <a:pPr indent="457200" lvl="0" marL="5029200" marR="0" rtl="0" algn="ctr">
              <a:lnSpc>
                <a:spcPct val="125000"/>
              </a:lnSpc>
              <a:spcBef>
                <a:spcPts val="140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リーダー： </a:t>
            </a:r>
            <a:r>
              <a:rPr b="1" lang="en-US" sz="2800">
                <a:latin typeface="Meiryo"/>
                <a:ea typeface="Meiryo"/>
                <a:cs typeface="Meiryo"/>
                <a:sym typeface="Meiryo"/>
              </a:rPr>
              <a:t>大木研資</a:t>
            </a:r>
            <a:endParaRPr b="1" sz="2800">
              <a:latin typeface="Meiryo"/>
              <a:ea typeface="Meiryo"/>
              <a:cs typeface="Meiryo"/>
              <a:sym typeface="Meiryo"/>
            </a:endParaRPr>
          </a:p>
          <a:p>
            <a:pPr indent="0" lvl="0" marL="0" marR="0" rtl="0" algn="r">
              <a:lnSpc>
                <a:spcPct val="125000"/>
              </a:lnSpc>
              <a:spcBef>
                <a:spcPts val="1400"/>
              </a:spcBef>
              <a:spcAft>
                <a:spcPts val="0"/>
              </a:spcAft>
              <a:buClr>
                <a:srgbClr val="000000"/>
              </a:buClr>
              <a:buSzPts val="2800"/>
              <a:buFont typeface="Meiryo"/>
              <a:buNone/>
            </a:pPr>
            <a:r>
              <a:rPr b="1" lang="en-US" sz="2800">
                <a:latin typeface="Meiryo"/>
                <a:ea typeface="Meiryo"/>
                <a:cs typeface="Meiryo"/>
                <a:sym typeface="Meiryo"/>
              </a:rPr>
              <a:t>　　ライブラリアン：小野勇希</a:t>
            </a:r>
            <a:r>
              <a:rPr b="1" i="0" lang="en-US" sz="2800" u="none">
                <a:solidFill>
                  <a:srgbClr val="000000"/>
                </a:solidFill>
                <a:latin typeface="Meiryo"/>
                <a:ea typeface="Meiryo"/>
                <a:cs typeface="Meiryo"/>
                <a:sym typeface="Meiryo"/>
              </a:rPr>
              <a:t>	           </a:t>
            </a:r>
            <a:endParaRPr/>
          </a:p>
          <a:p>
            <a:pPr indent="0" lvl="0" marL="0" marR="0" rtl="0" algn="r">
              <a:lnSpc>
                <a:spcPct val="125000"/>
              </a:lnSpc>
              <a:spcBef>
                <a:spcPts val="1400"/>
              </a:spcBef>
              <a:spcAft>
                <a:spcPts val="0"/>
              </a:spcAft>
              <a:buClr>
                <a:srgbClr val="000000"/>
              </a:buClr>
              <a:buSzPts val="2800"/>
              <a:buFont typeface="Meiryo"/>
              <a:buNone/>
            </a:pPr>
            <a:r>
              <a:rPr b="1" lang="en-US" sz="2800">
                <a:latin typeface="Meiryo"/>
                <a:ea typeface="Meiryo"/>
                <a:cs typeface="Meiryo"/>
                <a:sym typeface="Meiryo"/>
              </a:rPr>
              <a:t>　</a:t>
            </a:r>
            <a:r>
              <a:rPr b="1" i="0" lang="en-US" sz="2800" u="none">
                <a:solidFill>
                  <a:srgbClr val="000000"/>
                </a:solidFill>
                <a:latin typeface="Meiryo"/>
                <a:ea typeface="Meiryo"/>
                <a:cs typeface="Meiryo"/>
                <a:sym typeface="Meiryo"/>
              </a:rPr>
              <a:t>メンバー： </a:t>
            </a:r>
            <a:r>
              <a:rPr b="1" lang="en-US" sz="2800">
                <a:latin typeface="Meiryo"/>
                <a:ea typeface="Meiryo"/>
                <a:cs typeface="Meiryo"/>
                <a:sym typeface="Meiryo"/>
              </a:rPr>
              <a:t>石川凌、牧野光平</a:t>
            </a:r>
            <a:endParaRPr/>
          </a:p>
        </p:txBody>
      </p:sp>
      <p:cxnSp>
        <p:nvCxnSpPr>
          <p:cNvPr id="74" name="Google Shape;74;p1"/>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75" name="Google Shape;75;p1"/>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pic>
        <p:nvPicPr>
          <p:cNvPr id="76" name="Google Shape;76;p1"/>
          <p:cNvPicPr preferRelativeResize="0"/>
          <p:nvPr/>
        </p:nvPicPr>
        <p:blipFill>
          <a:blip r:embed="rId5">
            <a:alphaModFix/>
          </a:blip>
          <a:stretch>
            <a:fillRect/>
          </a:stretch>
        </p:blipFill>
        <p:spPr>
          <a:xfrm>
            <a:off x="7227875" y="1099925"/>
            <a:ext cx="2023282" cy="184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78" name="Google Shape;178;p12"/>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石川</a:t>
            </a:r>
            <a:r>
              <a:rPr b="1" i="0" lang="en-US" sz="2800" u="none">
                <a:solidFill>
                  <a:srgbClr val="000000"/>
                </a:solidFill>
                <a:latin typeface="Meiryo"/>
                <a:ea typeface="Meiryo"/>
                <a:cs typeface="Meiryo"/>
                <a:sym typeface="Meiryo"/>
              </a:rPr>
              <a:t>)</a:t>
            </a:r>
            <a:endParaRPr/>
          </a:p>
        </p:txBody>
      </p:sp>
      <p:cxnSp>
        <p:nvCxnSpPr>
          <p:cNvPr id="179" name="Google Shape;179;p12"/>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80" name="Google Shape;180;p12"/>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81" name="Google Shape;181;p12"/>
          <p:cNvSpPr txBox="1"/>
          <p:nvPr/>
        </p:nvSpPr>
        <p:spPr>
          <a:xfrm>
            <a:off x="431800" y="1476375"/>
            <a:ext cx="9217025" cy="52371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・自分のできることの幅の狭さを痛感した。</a:t>
            </a:r>
            <a:endParaRPr sz="2000">
              <a:latin typeface="Meiryo"/>
              <a:ea typeface="Meiryo"/>
              <a:cs typeface="Meiryo"/>
              <a:sym typeface="Meiryo"/>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・グループメンバーの手助けを積極的に行った。</a:t>
            </a:r>
            <a:endParaRPr sz="2400">
              <a:latin typeface="Meiryo"/>
              <a:ea typeface="Meiryo"/>
              <a:cs typeface="Meiryo"/>
              <a:sym typeface="Meiryo"/>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・コミュニケーション不足による開発状況の理解不足。</a:t>
            </a:r>
            <a:endParaRPr sz="2000">
              <a:latin typeface="Meiryo"/>
              <a:ea typeface="Meiryo"/>
              <a:cs typeface="Meiryo"/>
              <a:sym typeface="Meiryo"/>
            </a:endParaRPr>
          </a:p>
          <a:p>
            <a:pPr indent="0" lvl="0" marL="0" marR="0" rtl="0" algn="l">
              <a:lnSpc>
                <a:spcPct val="125000"/>
              </a:lnSpc>
              <a:spcBef>
                <a:spcPts val="0"/>
              </a:spcBef>
              <a:spcAft>
                <a:spcPts val="0"/>
              </a:spcAft>
              <a:buNone/>
            </a:pPr>
            <a:r>
              <a:rPr lang="en-US" sz="2000">
                <a:latin typeface="Meiryo"/>
                <a:ea typeface="Meiryo"/>
                <a:cs typeface="Meiryo"/>
                <a:sym typeface="Meiryo"/>
              </a:rPr>
              <a:t>・長考による時間の無駄使い</a:t>
            </a:r>
            <a:endParaRPr sz="2000">
              <a:latin typeface="Meiryo"/>
              <a:ea typeface="Meiryo"/>
              <a:cs typeface="Meiryo"/>
              <a:sym typeface="Meiry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89" name="Google Shape;189;p13"/>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牧野</a:t>
            </a:r>
            <a:r>
              <a:rPr b="1" i="0" lang="en-US" sz="2800" u="none">
                <a:solidFill>
                  <a:srgbClr val="000000"/>
                </a:solidFill>
                <a:latin typeface="Meiryo"/>
                <a:ea typeface="Meiryo"/>
                <a:cs typeface="Meiryo"/>
                <a:sym typeface="Meiryo"/>
              </a:rPr>
              <a:t>)</a:t>
            </a:r>
            <a:endParaRPr/>
          </a:p>
        </p:txBody>
      </p:sp>
      <p:cxnSp>
        <p:nvCxnSpPr>
          <p:cNvPr id="190" name="Google Shape;190;p13"/>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91" name="Google Shape;191;p13"/>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92" name="Google Shape;192;p13"/>
          <p:cNvSpPr txBox="1"/>
          <p:nvPr/>
        </p:nvSpPr>
        <p:spPr>
          <a:xfrm>
            <a:off x="431800" y="1476375"/>
            <a:ext cx="9288462" cy="48942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・画面遷移するときの、データの受け渡し方の部分で苦労した。</a:t>
            </a:r>
            <a:endParaRPr sz="2000">
              <a:latin typeface="Meiryo"/>
              <a:ea typeface="Meiryo"/>
              <a:cs typeface="Meiryo"/>
              <a:sym typeface="Meiryo"/>
            </a:endParaRPr>
          </a:p>
          <a:p>
            <a:pPr indent="0" lvl="0" marL="0" marR="0" rtl="0" algn="l">
              <a:lnSpc>
                <a:spcPct val="125000"/>
              </a:lnSpc>
              <a:spcBef>
                <a:spcPts val="0"/>
              </a:spcBef>
              <a:spcAft>
                <a:spcPts val="0"/>
              </a:spcAft>
              <a:buNone/>
            </a:pPr>
            <a:r>
              <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sz="2000">
              <a:latin typeface="Meiryo"/>
              <a:ea typeface="Meiryo"/>
              <a:cs typeface="Meiryo"/>
              <a:sym typeface="Meiryo"/>
            </a:endParaRPr>
          </a:p>
          <a:p>
            <a:pPr indent="0" lvl="0" marL="0" rtl="0" algn="l">
              <a:lnSpc>
                <a:spcPct val="125000"/>
              </a:lnSpc>
              <a:spcBef>
                <a:spcPts val="0"/>
              </a:spcBef>
              <a:spcAft>
                <a:spcPts val="0"/>
              </a:spcAft>
              <a:buNone/>
            </a:pPr>
            <a:r>
              <a:rPr lang="en-US" sz="2000">
                <a:latin typeface="Meiryo"/>
                <a:ea typeface="Meiryo"/>
                <a:cs typeface="Meiryo"/>
                <a:sym typeface="Meiryo"/>
              </a:rPr>
              <a:t>・メンバーと共有しやすいように、コードのコメントを必ず書くようにした。</a:t>
            </a:r>
            <a:endParaRPr sz="2000">
              <a:latin typeface="Meiryo"/>
              <a:ea typeface="Meiryo"/>
              <a:cs typeface="Meiryo"/>
              <a:sym typeface="Meiryo"/>
            </a:endParaRPr>
          </a:p>
          <a:p>
            <a:pPr indent="0" lvl="0" marL="0" rtl="0" algn="l">
              <a:lnSpc>
                <a:spcPct val="125000"/>
              </a:lnSpc>
              <a:spcBef>
                <a:spcPts val="0"/>
              </a:spcBef>
              <a:spcAft>
                <a:spcPts val="0"/>
              </a:spcAft>
              <a:buNone/>
            </a:pPr>
            <a:r>
              <a:rPr lang="en-US" sz="2000">
                <a:latin typeface="Meiryo"/>
                <a:ea typeface="Meiryo"/>
                <a:cs typeface="Meiryo"/>
                <a:sym typeface="Meiryo"/>
              </a:rPr>
              <a:t>・機能を作る順番を決めることで、流れを意識しやすくした。</a:t>
            </a:r>
            <a:endParaRPr sz="2000">
              <a:latin typeface="Meiryo"/>
              <a:ea typeface="Meiryo"/>
              <a:cs typeface="Meiryo"/>
              <a:sym typeface="Meiryo"/>
            </a:endParaRPr>
          </a:p>
          <a:p>
            <a:pPr indent="0" lvl="0" marL="0" rtl="0" algn="l">
              <a:lnSpc>
                <a:spcPct val="125000"/>
              </a:lnSpc>
              <a:spcBef>
                <a:spcPts val="0"/>
              </a:spcBef>
              <a:spcAft>
                <a:spcPts val="0"/>
              </a:spcAft>
              <a:buNone/>
            </a:pPr>
            <a:r>
              <a:t/>
            </a:r>
            <a:endParaRPr sz="20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・調べ方が下手で、時間をとられてしまった。</a:t>
            </a:r>
            <a:endParaRPr sz="2000">
              <a:latin typeface="Meiryo"/>
              <a:ea typeface="Meiryo"/>
              <a:cs typeface="Meiryo"/>
              <a:sym typeface="Meiry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200" name="Google Shape;200;p14"/>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7. 最後に</a:t>
            </a:r>
            <a:endParaRPr/>
          </a:p>
        </p:txBody>
      </p:sp>
      <p:sp>
        <p:nvSpPr>
          <p:cNvPr id="201" name="Google Shape;201;p14"/>
          <p:cNvSpPr txBox="1"/>
          <p:nvPr/>
        </p:nvSpPr>
        <p:spPr>
          <a:xfrm>
            <a:off x="308975" y="2114925"/>
            <a:ext cx="9537000" cy="2986500"/>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lang="en-US" sz="2200">
                <a:latin typeface="Meiryo"/>
                <a:ea typeface="Meiryo"/>
                <a:cs typeface="Meiryo"/>
                <a:sym typeface="Meiryo"/>
              </a:rPr>
              <a:t>・</a:t>
            </a:r>
            <a:r>
              <a:rPr lang="en-US" sz="2200">
                <a:latin typeface="Meiryo"/>
                <a:ea typeface="Meiryo"/>
                <a:cs typeface="Meiryo"/>
                <a:sym typeface="Meiryo"/>
              </a:rPr>
              <a:t>開発をする中で分からないところ、作業が詰まったところなどをお互いに気を配りながらサポートすることが出来た。</a:t>
            </a:r>
            <a:endParaRPr sz="22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200">
                <a:latin typeface="Meiryo"/>
                <a:ea typeface="Meiryo"/>
                <a:cs typeface="Meiryo"/>
                <a:sym typeface="Meiryo"/>
              </a:rPr>
              <a:t>・5月の配属に向け、各々反省する部分、至らなかった部分も改めて認識できた。</a:t>
            </a:r>
            <a:endParaRPr sz="22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200">
                <a:latin typeface="Meiryo"/>
                <a:ea typeface="Meiryo"/>
                <a:cs typeface="Meiryo"/>
                <a:sym typeface="Meiryo"/>
              </a:rPr>
              <a:t>→今回の研修で学んだたくさんのことをこれから働く中で糧にしていきたい。</a:t>
            </a:r>
            <a:endParaRPr sz="22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t/>
            </a:r>
            <a:endParaRPr sz="1800">
              <a:latin typeface="Meiryo"/>
              <a:ea typeface="Meiryo"/>
              <a:cs typeface="Meiryo"/>
              <a:sym typeface="Meiryo"/>
            </a:endParaRPr>
          </a:p>
        </p:txBody>
      </p:sp>
      <p:cxnSp>
        <p:nvCxnSpPr>
          <p:cNvPr id="202" name="Google Shape;202;p14"/>
          <p:cNvCxnSpPr/>
          <p:nvPr/>
        </p:nvCxnSpPr>
        <p:spPr>
          <a:xfrm>
            <a:off x="503237"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203" name="Google Shape;203;p14"/>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84" name="Google Shape;84;p2"/>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目次</a:t>
            </a:r>
            <a:endParaRPr/>
          </a:p>
        </p:txBody>
      </p:sp>
      <p:sp>
        <p:nvSpPr>
          <p:cNvPr id="85" name="Google Shape;85;p2"/>
          <p:cNvSpPr txBox="1"/>
          <p:nvPr/>
        </p:nvSpPr>
        <p:spPr>
          <a:xfrm>
            <a:off x="266700" y="1893887"/>
            <a:ext cx="9048750" cy="4281487"/>
          </a:xfrm>
          <a:prstGeom prst="rect">
            <a:avLst/>
          </a:prstGeom>
          <a:noFill/>
          <a:ln>
            <a:noFill/>
          </a:ln>
        </p:spPr>
        <p:txBody>
          <a:bodyPr anchorCtr="0" anchor="t" bIns="0" lIns="0" spcFirstLastPara="1" rIns="0" wrap="square" tIns="0">
            <a:noAutofit/>
          </a:bodyPr>
          <a:lstStyle/>
          <a:p>
            <a:pPr indent="-322262" lvl="0" marL="43180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1. はじめに　～システムコンセプト～</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2. チーム紹介　～メンバーと各担当～</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3. システム規模と品質</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4. 開発工程</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5. デモンストレーション</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6. 苦労した点、工夫した点、反省点</a:t>
            </a:r>
            <a:endParaRPr/>
          </a:p>
          <a:p>
            <a:pPr indent="-322262" lvl="0" marL="431800" marR="0" rtl="0" algn="l">
              <a:lnSpc>
                <a:spcPct val="125000"/>
              </a:lnSpc>
              <a:spcBef>
                <a:spcPts val="140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7. 最後に</a:t>
            </a:r>
            <a:endParaRPr/>
          </a:p>
        </p:txBody>
      </p:sp>
      <p:cxnSp>
        <p:nvCxnSpPr>
          <p:cNvPr id="86" name="Google Shape;86;p2"/>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87" name="Google Shape;87;p2"/>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pic>
        <p:nvPicPr>
          <p:cNvPr id="88" name="Google Shape;88;p2"/>
          <p:cNvPicPr preferRelativeResize="0"/>
          <p:nvPr/>
        </p:nvPicPr>
        <p:blipFill>
          <a:blip r:embed="rId3">
            <a:alphaModFix/>
          </a:blip>
          <a:stretch>
            <a:fillRect/>
          </a:stretch>
        </p:blipFill>
        <p:spPr>
          <a:xfrm>
            <a:off x="6229419" y="2686669"/>
            <a:ext cx="2532500" cy="183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96" name="Google Shape;96;p3"/>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1. はじめに　～システムコンセプト～</a:t>
            </a:r>
            <a:endParaRPr/>
          </a:p>
        </p:txBody>
      </p:sp>
      <p:cxnSp>
        <p:nvCxnSpPr>
          <p:cNvPr id="97" name="Google Shape;97;p3"/>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98" name="Google Shape;98;p3"/>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99" name="Google Shape;99;p3"/>
          <p:cNvSpPr txBox="1"/>
          <p:nvPr/>
        </p:nvSpPr>
        <p:spPr>
          <a:xfrm>
            <a:off x="504825" y="1560512"/>
            <a:ext cx="9070975" cy="4954587"/>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　とある株式会社は、新入社員の入社も多くなり、社員数も増えた。そこで社員間での情報共有の革新が必要となった。</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　</a:t>
            </a:r>
            <a:endParaRPr sz="2600">
              <a:latin typeface="Meiryo"/>
              <a:ea typeface="Meiryo"/>
              <a:cs typeface="Meiryo"/>
              <a:sym typeface="Meiryo"/>
            </a:endParaRPr>
          </a:p>
          <a:p>
            <a:pPr indent="0" lvl="0" marL="0" marR="0" rtl="0" algn="l">
              <a:lnSpc>
                <a:spcPct val="125000"/>
              </a:lnSpc>
              <a:spcBef>
                <a:spcPts val="0"/>
              </a:spcBef>
              <a:spcAft>
                <a:spcPts val="0"/>
              </a:spcAft>
              <a:buClr>
                <a:srgbClr val="000000"/>
              </a:buClr>
              <a:buSzPts val="2600"/>
              <a:buFont typeface="Meiryo"/>
              <a:buNone/>
            </a:pPr>
            <a:r>
              <a:rPr lang="en-US" sz="2600">
                <a:latin typeface="Meiryo"/>
                <a:ea typeface="Meiryo"/>
                <a:cs typeface="Meiryo"/>
                <a:sym typeface="Meiryo"/>
              </a:rPr>
              <a:t>　目的としては社員検索機能への追加機能として登録、更新　削除の実装。およびログインに用いるパスワード変更機能の実装。</a:t>
            </a:r>
            <a:endParaRPr sz="2600">
              <a:latin typeface="Meiryo"/>
              <a:ea typeface="Meiryo"/>
              <a:cs typeface="Meiryo"/>
              <a:sym typeface="Meiry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07" name="Google Shape;107;p4"/>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2. チーム紹介　～メンバーと各担当～　</a:t>
            </a:r>
            <a:endParaRPr/>
          </a:p>
        </p:txBody>
      </p:sp>
      <p:sp>
        <p:nvSpPr>
          <p:cNvPr id="108" name="Google Shape;108;p4"/>
          <p:cNvSpPr txBox="1"/>
          <p:nvPr/>
        </p:nvSpPr>
        <p:spPr>
          <a:xfrm>
            <a:off x="503225" y="1722425"/>
            <a:ext cx="9313800" cy="4867500"/>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FF0000"/>
                </a:solidFill>
                <a:latin typeface="Meiryo"/>
                <a:ea typeface="Meiryo"/>
                <a:cs typeface="Meiryo"/>
                <a:sym typeface="Meiryo"/>
              </a:rPr>
              <a:t>リーダー</a:t>
            </a:r>
            <a:endParaRPr>
              <a:solidFill>
                <a:srgbClr val="FF0000"/>
              </a:solidFill>
            </a:endParaRPr>
          </a:p>
          <a:p>
            <a:pPr indent="0" lvl="1" marL="0" marR="0" rtl="0" algn="l">
              <a:lnSpc>
                <a:spcPct val="125000"/>
              </a:lnSpc>
              <a:spcBef>
                <a:spcPts val="0"/>
              </a:spcBef>
              <a:spcAft>
                <a:spcPts val="0"/>
              </a:spcAft>
              <a:buClr>
                <a:srgbClr val="000000"/>
              </a:buClr>
              <a:buSzPts val="2800"/>
              <a:buFont typeface="Meiryo"/>
              <a:buNone/>
            </a:pPr>
            <a:r>
              <a:rPr lang="en-US" sz="2800">
                <a:latin typeface="Meiryo"/>
                <a:ea typeface="Meiryo"/>
                <a:cs typeface="Meiryo"/>
                <a:sym typeface="Meiryo"/>
              </a:rPr>
              <a:t>　大木研資</a:t>
            </a:r>
            <a:r>
              <a:rPr b="0" i="0" lang="en-US" sz="2800" u="none" cap="none" strike="noStrike">
                <a:solidFill>
                  <a:srgbClr val="000000"/>
                </a:solidFill>
                <a:latin typeface="Meiryo"/>
                <a:ea typeface="Meiryo"/>
                <a:cs typeface="Meiryo"/>
                <a:sym typeface="Meiryo"/>
              </a:rPr>
              <a:t>　担当：</a:t>
            </a:r>
            <a:r>
              <a:rPr lang="en-US" sz="2800">
                <a:latin typeface="Meiryo"/>
                <a:ea typeface="Meiryo"/>
                <a:cs typeface="Meiryo"/>
                <a:sym typeface="Meiryo"/>
              </a:rPr>
              <a:t>社員情報の登録・更新・削除機能</a:t>
            </a:r>
            <a:endParaRPr b="0" i="0" sz="2800" u="none" cap="none" strike="noStrike">
              <a:solidFill>
                <a:srgbClr val="000000"/>
              </a:solidFill>
              <a:latin typeface="Meiryo"/>
              <a:ea typeface="Meiryo"/>
              <a:cs typeface="Meiryo"/>
              <a:sym typeface="Meiryo"/>
            </a:endParaRPr>
          </a:p>
          <a:p>
            <a:pPr indent="0" lvl="1" marL="0" marR="0" rtl="0" algn="l">
              <a:lnSpc>
                <a:spcPct val="125000"/>
              </a:lnSpc>
              <a:spcBef>
                <a:spcPts val="0"/>
              </a:spcBef>
              <a:spcAft>
                <a:spcPts val="0"/>
              </a:spcAft>
              <a:buClr>
                <a:srgbClr val="000000"/>
              </a:buClr>
              <a:buSzPts val="2800"/>
              <a:buFont typeface="Meiryo"/>
              <a:buNone/>
            </a:pPr>
            <a:r>
              <a:t/>
            </a:r>
            <a:endParaRPr b="1" sz="2800">
              <a:latin typeface="Meiryo"/>
              <a:ea typeface="Meiryo"/>
              <a:cs typeface="Meiryo"/>
              <a:sym typeface="Meiryo"/>
            </a:endParaRPr>
          </a:p>
          <a:p>
            <a:pPr indent="0" lvl="1" marL="0" marR="0" rtl="0" algn="l">
              <a:lnSpc>
                <a:spcPct val="125000"/>
              </a:lnSpc>
              <a:spcBef>
                <a:spcPts val="0"/>
              </a:spcBef>
              <a:spcAft>
                <a:spcPts val="0"/>
              </a:spcAft>
              <a:buClr>
                <a:srgbClr val="000000"/>
              </a:buClr>
              <a:buSzPts val="2800"/>
              <a:buFont typeface="Meiryo"/>
              <a:buNone/>
            </a:pPr>
            <a:r>
              <a:rPr b="1" lang="en-US" sz="2800">
                <a:solidFill>
                  <a:srgbClr val="FF0000"/>
                </a:solidFill>
                <a:latin typeface="Meiryo"/>
                <a:ea typeface="Meiryo"/>
                <a:cs typeface="Meiryo"/>
                <a:sym typeface="Meiryo"/>
              </a:rPr>
              <a:t>ライブラリアン</a:t>
            </a:r>
            <a:endParaRPr b="1" sz="2800">
              <a:solidFill>
                <a:srgbClr val="FF0000"/>
              </a:solidFill>
              <a:latin typeface="Meiryo"/>
              <a:ea typeface="Meiryo"/>
              <a:cs typeface="Meiryo"/>
              <a:sym typeface="Meiryo"/>
            </a:endParaRPr>
          </a:p>
          <a:p>
            <a:pPr indent="0" lvl="1" marL="0" marR="0" rtl="0" algn="l">
              <a:lnSpc>
                <a:spcPct val="125000"/>
              </a:lnSpc>
              <a:spcBef>
                <a:spcPts val="0"/>
              </a:spcBef>
              <a:spcAft>
                <a:spcPts val="0"/>
              </a:spcAft>
              <a:buClr>
                <a:srgbClr val="000000"/>
              </a:buClr>
              <a:buSzPts val="2800"/>
              <a:buFont typeface="Meiryo"/>
              <a:buNone/>
            </a:pPr>
            <a:r>
              <a:rPr lang="en-US" sz="2800">
                <a:latin typeface="Meiryo"/>
                <a:ea typeface="Meiryo"/>
                <a:cs typeface="Meiryo"/>
                <a:sym typeface="Meiryo"/>
              </a:rPr>
              <a:t>　小野勇希</a:t>
            </a:r>
            <a:r>
              <a:rPr lang="en-US" sz="2800">
                <a:latin typeface="Meiryo"/>
                <a:ea typeface="Meiryo"/>
                <a:cs typeface="Meiryo"/>
                <a:sym typeface="Meiryo"/>
              </a:rPr>
              <a:t>　担当：セッション管理、入力チェック、</a:t>
            </a:r>
            <a:endParaRPr sz="2800">
              <a:latin typeface="Meiryo"/>
              <a:ea typeface="Meiryo"/>
              <a:cs typeface="Meiryo"/>
              <a:sym typeface="Meiryo"/>
            </a:endParaRPr>
          </a:p>
          <a:p>
            <a:pPr indent="57150" lvl="1" marL="3143250" marR="0" rtl="0" algn="l">
              <a:lnSpc>
                <a:spcPct val="125000"/>
              </a:lnSpc>
              <a:spcBef>
                <a:spcPts val="0"/>
              </a:spcBef>
              <a:spcAft>
                <a:spcPts val="0"/>
              </a:spcAft>
              <a:buClr>
                <a:srgbClr val="000000"/>
              </a:buClr>
              <a:buSzPts val="2800"/>
              <a:buFont typeface="Meiryo"/>
              <a:buNone/>
            </a:pPr>
            <a:r>
              <a:rPr lang="en-US" sz="2800">
                <a:latin typeface="Meiryo"/>
                <a:ea typeface="Meiryo"/>
                <a:cs typeface="Meiryo"/>
                <a:sym typeface="Meiryo"/>
              </a:rPr>
              <a:t>エラーメッセージの表示</a:t>
            </a:r>
            <a:endParaRPr sz="2800">
              <a:latin typeface="Meiryo"/>
              <a:ea typeface="Meiryo"/>
              <a:cs typeface="Meiryo"/>
              <a:sym typeface="Meiryo"/>
            </a:endParaRPr>
          </a:p>
          <a:p>
            <a:pPr indent="0" lvl="1" marL="0" marR="0" rtl="0" algn="l">
              <a:lnSpc>
                <a:spcPct val="125000"/>
              </a:lnSpc>
              <a:spcBef>
                <a:spcPts val="0"/>
              </a:spcBef>
              <a:spcAft>
                <a:spcPts val="0"/>
              </a:spcAft>
              <a:buClr>
                <a:srgbClr val="000000"/>
              </a:buClr>
              <a:buSzPts val="2800"/>
              <a:buFont typeface="Meiryo"/>
              <a:buNone/>
            </a:pPr>
            <a:r>
              <a:rPr b="1" i="0" lang="en-US" sz="2800" u="none">
                <a:solidFill>
                  <a:srgbClr val="FF0000"/>
                </a:solidFill>
                <a:latin typeface="Meiryo"/>
                <a:ea typeface="Meiryo"/>
                <a:cs typeface="Meiryo"/>
                <a:sym typeface="Meiryo"/>
              </a:rPr>
              <a:t>メンバー</a:t>
            </a:r>
            <a:endParaRPr>
              <a:solidFill>
                <a:srgbClr val="FF0000"/>
              </a:solidFill>
            </a:endParaRPr>
          </a:p>
          <a:p>
            <a:pPr indent="0" lvl="1" marL="0" marR="0" rtl="0" algn="l">
              <a:lnSpc>
                <a:spcPct val="125000"/>
              </a:lnSpc>
              <a:spcBef>
                <a:spcPts val="0"/>
              </a:spcBef>
              <a:spcAft>
                <a:spcPts val="0"/>
              </a:spcAft>
              <a:buClr>
                <a:srgbClr val="000000"/>
              </a:buClr>
              <a:buSzPts val="2800"/>
              <a:buFont typeface="Meiryo"/>
              <a:buNone/>
            </a:pPr>
            <a:r>
              <a:rPr lang="en-US" sz="2800">
                <a:latin typeface="Meiryo"/>
                <a:ea typeface="Meiryo"/>
                <a:cs typeface="Meiryo"/>
                <a:sym typeface="Meiryo"/>
              </a:rPr>
              <a:t>　石川凌　　</a:t>
            </a:r>
            <a:r>
              <a:rPr b="0" i="0" lang="en-US" sz="2800" u="none" cap="none" strike="noStrike">
                <a:solidFill>
                  <a:srgbClr val="000000"/>
                </a:solidFill>
                <a:latin typeface="Meiryo"/>
                <a:ea typeface="Meiryo"/>
                <a:cs typeface="Meiryo"/>
                <a:sym typeface="Meiryo"/>
              </a:rPr>
              <a:t>担当：</a:t>
            </a:r>
            <a:r>
              <a:rPr lang="en-US" sz="2800">
                <a:latin typeface="Meiryo"/>
                <a:ea typeface="Meiryo"/>
                <a:cs typeface="Meiryo"/>
                <a:sym typeface="Meiryo"/>
              </a:rPr>
              <a:t>一般ユーザーと管理ユーザーの判別</a:t>
            </a:r>
            <a:endParaRPr sz="2800">
              <a:latin typeface="Meiryo"/>
              <a:ea typeface="Meiryo"/>
              <a:cs typeface="Meiryo"/>
              <a:sym typeface="Meiryo"/>
            </a:endParaRPr>
          </a:p>
          <a:p>
            <a:pPr indent="0" lvl="1" marL="0" marR="0" rtl="0" algn="l">
              <a:lnSpc>
                <a:spcPct val="125000"/>
              </a:lnSpc>
              <a:spcBef>
                <a:spcPts val="0"/>
              </a:spcBef>
              <a:spcAft>
                <a:spcPts val="0"/>
              </a:spcAft>
              <a:buClr>
                <a:srgbClr val="000000"/>
              </a:buClr>
              <a:buSzPts val="2800"/>
              <a:buFont typeface="Meiryo"/>
              <a:buNone/>
            </a:pPr>
            <a:r>
              <a:rPr lang="en-US" sz="2800">
                <a:latin typeface="Meiryo"/>
                <a:ea typeface="Meiryo"/>
                <a:cs typeface="Meiryo"/>
                <a:sym typeface="Meiryo"/>
              </a:rPr>
              <a:t>　牧野光平</a:t>
            </a:r>
            <a:r>
              <a:rPr b="0" i="0" lang="en-US" sz="2800" u="none" cap="none" strike="noStrike">
                <a:solidFill>
                  <a:srgbClr val="000000"/>
                </a:solidFill>
                <a:latin typeface="Meiryo"/>
                <a:ea typeface="Meiryo"/>
                <a:cs typeface="Meiryo"/>
                <a:sym typeface="Meiryo"/>
              </a:rPr>
              <a:t>　担当：</a:t>
            </a:r>
            <a:r>
              <a:rPr lang="en-US" sz="2800">
                <a:latin typeface="Meiryo"/>
                <a:ea typeface="Meiryo"/>
                <a:cs typeface="Meiryo"/>
                <a:sym typeface="Meiryo"/>
              </a:rPr>
              <a:t>パスワード変更機能</a:t>
            </a:r>
            <a:endParaRPr/>
          </a:p>
        </p:txBody>
      </p:sp>
      <p:cxnSp>
        <p:nvCxnSpPr>
          <p:cNvPr id="109" name="Google Shape;109;p4"/>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10" name="Google Shape;110;p4"/>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pic>
        <p:nvPicPr>
          <p:cNvPr id="111" name="Google Shape;111;p4"/>
          <p:cNvPicPr preferRelativeResize="0"/>
          <p:nvPr/>
        </p:nvPicPr>
        <p:blipFill>
          <a:blip r:embed="rId3">
            <a:alphaModFix/>
          </a:blip>
          <a:stretch>
            <a:fillRect/>
          </a:stretch>
        </p:blipFill>
        <p:spPr>
          <a:xfrm>
            <a:off x="6559150" y="301625"/>
            <a:ext cx="3402050" cy="218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19" name="Google Shape;119;p5"/>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3. システム規模と品質</a:t>
            </a:r>
            <a:endParaRPr/>
          </a:p>
        </p:txBody>
      </p:sp>
      <p:cxnSp>
        <p:nvCxnSpPr>
          <p:cNvPr id="120" name="Google Shape;120;p5"/>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21" name="Google Shape;121;p5"/>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22" name="Google Shape;122;p5"/>
          <p:cNvSpPr txBox="1"/>
          <p:nvPr/>
        </p:nvSpPr>
        <p:spPr>
          <a:xfrm>
            <a:off x="431800" y="1728787"/>
            <a:ext cx="9212262" cy="4894262"/>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【システム規模】</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画面数	：</a:t>
            </a:r>
            <a:r>
              <a:rPr lang="en-US" sz="2400">
                <a:latin typeface="Meiryo"/>
                <a:ea typeface="Meiryo"/>
                <a:cs typeface="Meiryo"/>
                <a:sym typeface="Meiryo"/>
              </a:rPr>
              <a:t>24</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Step数	：</a:t>
            </a:r>
            <a:r>
              <a:rPr lang="en-US" sz="2400">
                <a:latin typeface="Meiryo"/>
                <a:ea typeface="Meiryo"/>
                <a:cs typeface="Meiryo"/>
                <a:sym typeface="Meiryo"/>
              </a:rPr>
              <a:t>3335</a:t>
            </a:r>
            <a:r>
              <a:rPr b="0" i="0" lang="en-US" sz="2400" u="none">
                <a:solidFill>
                  <a:srgbClr val="000000"/>
                </a:solidFill>
                <a:latin typeface="Meiryo"/>
                <a:ea typeface="Meiryo"/>
                <a:cs typeface="Meiryo"/>
                <a:sym typeface="Meiryo"/>
              </a:rPr>
              <a:t>step</a:t>
            </a:r>
            <a:endParaRPr/>
          </a:p>
          <a:p>
            <a:pPr indent="0" lvl="0" marL="0" marR="0" rtl="0" algn="l">
              <a:lnSpc>
                <a:spcPct val="125000"/>
              </a:lnSpc>
              <a:spcBef>
                <a:spcPts val="0"/>
              </a:spcBef>
              <a:spcAft>
                <a:spcPts val="0"/>
              </a:spcAft>
              <a:buClr>
                <a:schemeClr val="lt1"/>
              </a:buClr>
              <a:buSzPts val="2400"/>
              <a:buFont typeface="Arial"/>
              <a:buNone/>
            </a:pPr>
            <a:r>
              <a:t/>
            </a:r>
            <a:endParaRPr b="0" i="0" sz="24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【品質】</a:t>
            </a:r>
            <a:endParaRPr/>
          </a:p>
          <a:p>
            <a:pPr indent="0" lvl="0" marL="0" marR="0" rtl="0" algn="l">
              <a:lnSpc>
                <a:spcPct val="125000"/>
              </a:lnSpc>
              <a:spcBef>
                <a:spcPts val="0"/>
              </a:spcBef>
              <a:spcAft>
                <a:spcPts val="0"/>
              </a:spcAft>
              <a:buClr>
                <a:srgbClr val="000000"/>
              </a:buClr>
              <a:buSzPts val="2400"/>
              <a:buFont typeface="Meiryo"/>
              <a:buNone/>
            </a:pPr>
            <a:r>
              <a:rPr b="0" i="0" lang="en-US" sz="2400" u="none">
                <a:solidFill>
                  <a:srgbClr val="000000"/>
                </a:solidFill>
                <a:latin typeface="Meiryo"/>
                <a:ea typeface="Meiryo"/>
                <a:cs typeface="Meiryo"/>
                <a:sym typeface="Meiryo"/>
              </a:rPr>
              <a:t>テス</a:t>
            </a:r>
            <a:r>
              <a:rPr lang="en-US" sz="2400">
                <a:latin typeface="Meiryo"/>
                <a:ea typeface="Meiryo"/>
                <a:cs typeface="Meiryo"/>
                <a:sym typeface="Meiryo"/>
              </a:rPr>
              <a:t>ト数　</a:t>
            </a:r>
            <a:r>
              <a:rPr lang="en-US" sz="2400">
                <a:latin typeface="Meiryo"/>
                <a:ea typeface="Meiryo"/>
                <a:cs typeface="Meiryo"/>
                <a:sym typeface="Meiryo"/>
              </a:rPr>
              <a:t>：0件</a:t>
            </a:r>
            <a:endParaRPr/>
          </a:p>
          <a:p>
            <a:pPr indent="0" lvl="0" marL="0" rtl="0" algn="l">
              <a:lnSpc>
                <a:spcPct val="125000"/>
              </a:lnSpc>
              <a:spcBef>
                <a:spcPts val="0"/>
              </a:spcBef>
              <a:spcAft>
                <a:spcPts val="0"/>
              </a:spcAft>
              <a:buClr>
                <a:srgbClr val="000000"/>
              </a:buClr>
              <a:buSzPts val="2400"/>
              <a:buFont typeface="Meiryo"/>
              <a:buNone/>
            </a:pPr>
            <a:r>
              <a:rPr lang="en-US" sz="2400">
                <a:latin typeface="Meiryo"/>
                <a:ea typeface="Meiryo"/>
                <a:cs typeface="Meiryo"/>
                <a:sym typeface="Meiryo"/>
              </a:rPr>
              <a:t>総バグ数　：不明</a:t>
            </a:r>
            <a:endParaRPr sz="2400">
              <a:latin typeface="Meiryo"/>
              <a:ea typeface="Meiryo"/>
              <a:cs typeface="Meiryo"/>
              <a:sym typeface="Meiryo"/>
            </a:endParaRPr>
          </a:p>
          <a:p>
            <a:pPr indent="0" lvl="0" marL="0" rtl="0" algn="l">
              <a:lnSpc>
                <a:spcPct val="125000"/>
              </a:lnSpc>
              <a:spcBef>
                <a:spcPts val="0"/>
              </a:spcBef>
              <a:spcAft>
                <a:spcPts val="0"/>
              </a:spcAft>
              <a:buClr>
                <a:srgbClr val="000000"/>
              </a:buClr>
              <a:buSzPts val="2400"/>
              <a:buFont typeface="Meiryo"/>
              <a:buNone/>
            </a:pPr>
            <a:r>
              <a:rPr lang="en-US" sz="2400">
                <a:latin typeface="Meiryo"/>
                <a:ea typeface="Meiryo"/>
                <a:cs typeface="Meiryo"/>
                <a:sym typeface="Meiryo"/>
              </a:rPr>
              <a:t>開発に時間を要したため、テストは出来ませんでした。</a:t>
            </a:r>
            <a:endParaRPr sz="2400">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30" name="Google Shape;130;p8"/>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4. 開発工程説明</a:t>
            </a:r>
            <a:endParaRPr/>
          </a:p>
        </p:txBody>
      </p:sp>
      <p:sp>
        <p:nvSpPr>
          <p:cNvPr id="131" name="Google Shape;131;p8"/>
          <p:cNvSpPr txBox="1"/>
          <p:nvPr/>
        </p:nvSpPr>
        <p:spPr>
          <a:xfrm>
            <a:off x="628650" y="1435100"/>
            <a:ext cx="8761412" cy="4654550"/>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1" i="0" sz="2600" u="none">
              <a:solidFill>
                <a:srgbClr val="000000"/>
              </a:solidFill>
              <a:latin typeface="Arial"/>
              <a:ea typeface="Arial"/>
              <a:cs typeface="Arial"/>
              <a:sym typeface="Arial"/>
            </a:endParaRPr>
          </a:p>
        </p:txBody>
      </p:sp>
      <p:cxnSp>
        <p:nvCxnSpPr>
          <p:cNvPr id="132" name="Google Shape;132;p8"/>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33" name="Google Shape;133;p8"/>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34" name="Google Shape;134;p8"/>
          <p:cNvSpPr txBox="1"/>
          <p:nvPr/>
        </p:nvSpPr>
        <p:spPr>
          <a:xfrm>
            <a:off x="504825" y="1981200"/>
            <a:ext cx="9070975" cy="4953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000000"/>
              </a:buClr>
              <a:buSzPts val="2600"/>
              <a:buFont typeface="Meiryo"/>
              <a:buNone/>
            </a:pPr>
            <a:r>
              <a:rPr b="0" i="0" lang="en-US" sz="2600" u="none">
                <a:solidFill>
                  <a:srgbClr val="000000"/>
                </a:solidFill>
                <a:latin typeface="Meiryo"/>
                <a:ea typeface="Meiryo"/>
                <a:cs typeface="Meiryo"/>
                <a:sym typeface="Meiryo"/>
              </a:rPr>
              <a:t>「作業工程表」にてご説明致します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42" name="Google Shape;142;p9"/>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5. デモンストレーション</a:t>
            </a:r>
            <a:endParaRPr/>
          </a:p>
        </p:txBody>
      </p:sp>
      <p:sp>
        <p:nvSpPr>
          <p:cNvPr id="143" name="Google Shape;143;p9"/>
          <p:cNvSpPr txBox="1"/>
          <p:nvPr/>
        </p:nvSpPr>
        <p:spPr>
          <a:xfrm>
            <a:off x="319087" y="1530350"/>
            <a:ext cx="9070975" cy="4899025"/>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0"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600" u="none">
              <a:solidFill>
                <a:srgbClr val="000000"/>
              </a:solidFill>
              <a:latin typeface="Arial"/>
              <a:ea typeface="Arial"/>
              <a:cs typeface="Arial"/>
              <a:sym typeface="Arial"/>
            </a:endParaRPr>
          </a:p>
        </p:txBody>
      </p:sp>
      <p:sp>
        <p:nvSpPr>
          <p:cNvPr id="144" name="Google Shape;144;p9"/>
          <p:cNvSpPr txBox="1"/>
          <p:nvPr/>
        </p:nvSpPr>
        <p:spPr>
          <a:xfrm>
            <a:off x="628650" y="1435100"/>
            <a:ext cx="8761412" cy="4654550"/>
          </a:xfrm>
          <a:prstGeom prst="rect">
            <a:avLst/>
          </a:prstGeom>
          <a:noFill/>
          <a:ln>
            <a:noFill/>
          </a:ln>
        </p:spPr>
        <p:txBody>
          <a:bodyPr anchorCtr="0" anchor="ctr" bIns="0" lIns="0" spcFirstLastPara="1" rIns="0" wrap="square" tIns="23025">
            <a:noAutofit/>
          </a:bodyPr>
          <a:lstStyle/>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2600"/>
              <a:buFont typeface="Arial"/>
              <a:buNone/>
            </a:pPr>
            <a:r>
              <a:t/>
            </a:r>
            <a:endParaRPr b="1" i="0" sz="26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1" i="0" sz="2600" u="none">
              <a:solidFill>
                <a:srgbClr val="000000"/>
              </a:solidFill>
              <a:latin typeface="Arial"/>
              <a:ea typeface="Arial"/>
              <a:cs typeface="Arial"/>
              <a:sym typeface="Arial"/>
            </a:endParaRPr>
          </a:p>
        </p:txBody>
      </p:sp>
      <p:sp>
        <p:nvSpPr>
          <p:cNvPr id="145" name="Google Shape;145;p9"/>
          <p:cNvSpPr txBox="1"/>
          <p:nvPr/>
        </p:nvSpPr>
        <p:spPr>
          <a:xfrm>
            <a:off x="504825" y="1981200"/>
            <a:ext cx="9070975" cy="4953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000000"/>
              </a:buClr>
              <a:buSzPts val="2600"/>
              <a:buFont typeface="Meiryo"/>
              <a:buNone/>
            </a:pPr>
            <a:r>
              <a:rPr b="0" i="0" lang="en-US" sz="2600" u="none">
                <a:solidFill>
                  <a:srgbClr val="000000"/>
                </a:solidFill>
                <a:latin typeface="Meiryo"/>
                <a:ea typeface="Meiryo"/>
                <a:cs typeface="Meiryo"/>
                <a:sym typeface="Meiryo"/>
              </a:rPr>
              <a:t>システムをデモンストレーションにてご説明致します</a:t>
            </a:r>
            <a:endParaRPr/>
          </a:p>
        </p:txBody>
      </p:sp>
      <p:cxnSp>
        <p:nvCxnSpPr>
          <p:cNvPr id="146" name="Google Shape;146;p9"/>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47" name="Google Shape;147;p9"/>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48" name="Google Shape;148;p9"/>
          <p:cNvSpPr txBox="1"/>
          <p:nvPr/>
        </p:nvSpPr>
        <p:spPr>
          <a:xfrm>
            <a:off x="1092975" y="3169600"/>
            <a:ext cx="3096600" cy="7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56" name="Google Shape;156;p10"/>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大木</a:t>
            </a:r>
            <a:r>
              <a:rPr b="1" i="0" lang="en-US" sz="2800" u="none">
                <a:solidFill>
                  <a:srgbClr val="000000"/>
                </a:solidFill>
                <a:latin typeface="Meiryo"/>
                <a:ea typeface="Meiryo"/>
                <a:cs typeface="Meiryo"/>
                <a:sym typeface="Meiryo"/>
              </a:rPr>
              <a:t>)</a:t>
            </a:r>
            <a:endParaRPr/>
          </a:p>
        </p:txBody>
      </p:sp>
      <p:sp>
        <p:nvSpPr>
          <p:cNvPr id="157" name="Google Shape;157;p10"/>
          <p:cNvSpPr txBox="1"/>
          <p:nvPr/>
        </p:nvSpPr>
        <p:spPr>
          <a:xfrm>
            <a:off x="430200" y="1473200"/>
            <a:ext cx="9216900" cy="5237100"/>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sz="1800">
              <a:latin typeface="Meiryo"/>
              <a:ea typeface="Meiryo"/>
              <a:cs typeface="Meiryo"/>
              <a:sym typeface="Meiryo"/>
            </a:endParaRPr>
          </a:p>
          <a:p>
            <a:pPr indent="0" lvl="0" marL="0" marR="0" rtl="0" algn="l">
              <a:lnSpc>
                <a:spcPct val="125000"/>
              </a:lnSpc>
              <a:spcBef>
                <a:spcPts val="0"/>
              </a:spcBef>
              <a:spcAft>
                <a:spcPts val="0"/>
              </a:spcAft>
              <a:buNone/>
            </a:pPr>
            <a:r>
              <a:rPr lang="en-US" sz="2000">
                <a:latin typeface="Meiryo"/>
                <a:ea typeface="Meiryo"/>
                <a:cs typeface="Meiryo"/>
                <a:sym typeface="Meiryo"/>
              </a:rPr>
              <a:t>・入力したデータ内容を反映させる機能の実装を行うことに苦労した。</a:t>
            </a:r>
            <a:endParaRPr sz="1600"/>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000">
                <a:latin typeface="Meiryo"/>
                <a:ea typeface="Meiryo"/>
                <a:cs typeface="Meiryo"/>
                <a:sym typeface="Meiryo"/>
              </a:rPr>
              <a:t>・コミュニケーションの取りやすい環境づくりに努めた。</a:t>
            </a:r>
            <a:endParaRPr sz="1600"/>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000">
                <a:latin typeface="Meiryo"/>
                <a:ea typeface="Meiryo"/>
                <a:cs typeface="Meiryo"/>
                <a:sym typeface="Meiryo"/>
              </a:rPr>
              <a:t>・作業の分担を行う際、人によって作業量の偏りが出てしまった。</a:t>
            </a:r>
            <a:endParaRPr sz="20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lang="en-US" sz="2000">
                <a:latin typeface="Meiryo"/>
                <a:ea typeface="Meiryo"/>
                <a:cs typeface="Meiryo"/>
                <a:sym typeface="Meiryo"/>
              </a:rPr>
              <a:t>・作業に必要な時間の見積りを上手く行えなかった。</a:t>
            </a:r>
            <a:endParaRPr sz="20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t/>
            </a:r>
            <a:endParaRPr/>
          </a:p>
        </p:txBody>
      </p:sp>
      <p:cxnSp>
        <p:nvCxnSpPr>
          <p:cNvPr id="158" name="Google Shape;158;p10"/>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59" name="Google Shape;159;p10"/>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7227887" y="6886575"/>
            <a:ext cx="2346325" cy="519112"/>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000000"/>
              </a:buClr>
              <a:buSzPts val="1800"/>
              <a:buFont typeface="Meiryo"/>
              <a:buNone/>
            </a:pPr>
            <a:fld id="{00000000-1234-1234-1234-123412341234}" type="slidenum">
              <a:rPr b="0" i="0" lang="en-US" sz="1800" u="none">
                <a:solidFill>
                  <a:srgbClr val="000000"/>
                </a:solidFill>
                <a:latin typeface="Meiryo"/>
                <a:ea typeface="Meiryo"/>
                <a:cs typeface="Meiryo"/>
                <a:sym typeface="Meiryo"/>
              </a:rPr>
              <a:t>‹#›</a:t>
            </a:fld>
            <a:endParaRPr/>
          </a:p>
        </p:txBody>
      </p:sp>
      <p:sp>
        <p:nvSpPr>
          <p:cNvPr id="167" name="Google Shape;167;p11"/>
          <p:cNvSpPr txBox="1"/>
          <p:nvPr/>
        </p:nvSpPr>
        <p:spPr>
          <a:xfrm>
            <a:off x="503237" y="301625"/>
            <a:ext cx="9070975" cy="1262062"/>
          </a:xfrm>
          <a:prstGeom prst="rect">
            <a:avLst/>
          </a:prstGeom>
          <a:noFill/>
          <a:ln>
            <a:noFill/>
          </a:ln>
        </p:spPr>
        <p:txBody>
          <a:bodyPr anchorCtr="0" anchor="ctr" bIns="0" lIns="0" spcFirstLastPara="1" rIns="0" wrap="square" tIns="0">
            <a:noAutofit/>
          </a:bodyPr>
          <a:lstStyle/>
          <a:p>
            <a:pPr indent="0" lvl="0" marL="0" marR="0" rtl="0" algn="l">
              <a:lnSpc>
                <a:spcPct val="125000"/>
              </a:lnSpc>
              <a:spcBef>
                <a:spcPts val="0"/>
              </a:spcBef>
              <a:spcAft>
                <a:spcPts val="0"/>
              </a:spcAft>
              <a:buClr>
                <a:srgbClr val="000000"/>
              </a:buClr>
              <a:buSzPts val="2800"/>
              <a:buFont typeface="Meiryo"/>
              <a:buNone/>
            </a:pPr>
            <a:r>
              <a:rPr b="1" i="0" lang="en-US" sz="2800" u="none">
                <a:solidFill>
                  <a:srgbClr val="000000"/>
                </a:solidFill>
                <a:latin typeface="Meiryo"/>
                <a:ea typeface="Meiryo"/>
                <a:cs typeface="Meiryo"/>
                <a:sym typeface="Meiryo"/>
              </a:rPr>
              <a:t>6. 苦労した点、工夫した点、反省点　(</a:t>
            </a:r>
            <a:r>
              <a:rPr b="1" lang="en-US" sz="2800">
                <a:latin typeface="Meiryo"/>
                <a:ea typeface="Meiryo"/>
                <a:cs typeface="Meiryo"/>
                <a:sym typeface="Meiryo"/>
              </a:rPr>
              <a:t>小野</a:t>
            </a:r>
            <a:r>
              <a:rPr b="1" i="0" lang="en-US" sz="2800" u="none">
                <a:solidFill>
                  <a:srgbClr val="000000"/>
                </a:solidFill>
                <a:latin typeface="Meiryo"/>
                <a:ea typeface="Meiryo"/>
                <a:cs typeface="Meiryo"/>
                <a:sym typeface="Meiryo"/>
              </a:rPr>
              <a:t>)</a:t>
            </a:r>
            <a:endParaRPr/>
          </a:p>
        </p:txBody>
      </p:sp>
      <p:cxnSp>
        <p:nvCxnSpPr>
          <p:cNvPr id="168" name="Google Shape;168;p11"/>
          <p:cNvCxnSpPr/>
          <p:nvPr/>
        </p:nvCxnSpPr>
        <p:spPr>
          <a:xfrm>
            <a:off x="504825" y="1373187"/>
            <a:ext cx="5183187" cy="1587"/>
          </a:xfrm>
          <a:prstGeom prst="straightConnector1">
            <a:avLst/>
          </a:prstGeom>
          <a:noFill/>
          <a:ln cap="sq" cmpd="sng" w="9525">
            <a:solidFill>
              <a:srgbClr val="000000"/>
            </a:solidFill>
            <a:prstDash val="solid"/>
            <a:miter lim="800000"/>
            <a:headEnd len="med" w="med" type="none"/>
            <a:tailEnd len="med" w="med" type="none"/>
          </a:ln>
        </p:spPr>
      </p:cxnSp>
      <p:cxnSp>
        <p:nvCxnSpPr>
          <p:cNvPr id="169" name="Google Shape;169;p11"/>
          <p:cNvCxnSpPr/>
          <p:nvPr/>
        </p:nvCxnSpPr>
        <p:spPr>
          <a:xfrm>
            <a:off x="4356100" y="6808787"/>
            <a:ext cx="5183187" cy="1587"/>
          </a:xfrm>
          <a:prstGeom prst="straightConnector1">
            <a:avLst/>
          </a:prstGeom>
          <a:noFill/>
          <a:ln cap="sq" cmpd="sng" w="9525">
            <a:solidFill>
              <a:srgbClr val="000000"/>
            </a:solidFill>
            <a:prstDash val="solid"/>
            <a:miter lim="800000"/>
            <a:headEnd len="med" w="med" type="none"/>
            <a:tailEnd len="med" w="med" type="none"/>
          </a:ln>
        </p:spPr>
      </p:cxnSp>
      <p:sp>
        <p:nvSpPr>
          <p:cNvPr id="170" name="Google Shape;170;p11"/>
          <p:cNvSpPr txBox="1"/>
          <p:nvPr/>
        </p:nvSpPr>
        <p:spPr>
          <a:xfrm>
            <a:off x="503225" y="1473200"/>
            <a:ext cx="9324900" cy="5237100"/>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【苦労した点】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・レイアウトやフォーマットを統一させることに苦労した。</a:t>
            </a:r>
            <a:endParaRPr sz="1600"/>
          </a:p>
          <a:p>
            <a:pPr indent="0" lvl="0" marL="0" marR="0" rtl="0" algn="l">
              <a:lnSpc>
                <a:spcPct val="125000"/>
              </a:lnSpc>
              <a:spcBef>
                <a:spcPts val="0"/>
              </a:spcBef>
              <a:spcAft>
                <a:spcPts val="0"/>
              </a:spcAft>
              <a:buClr>
                <a:schemeClr val="lt1"/>
              </a:buClr>
              <a:buSzPts val="1800"/>
              <a:buFont typeface="Arial"/>
              <a:buNone/>
            </a:pPr>
            <a:r>
              <a:t/>
            </a:r>
            <a:endParaRPr sz="1800">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【工夫した点】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・他のメンバーのヘルプやエラー分析に積極的に協力した。</a:t>
            </a:r>
            <a:endParaRPr sz="2000">
              <a:latin typeface="Meiryo"/>
              <a:ea typeface="Meiryo"/>
              <a:cs typeface="Meiryo"/>
              <a:sym typeface="Meiryo"/>
            </a:endParaRPr>
          </a:p>
          <a:p>
            <a:pPr indent="0" lvl="0" marL="0" marR="0" rtl="0" algn="l">
              <a:lnSpc>
                <a:spcPct val="125000"/>
              </a:lnSpc>
              <a:spcBef>
                <a:spcPts val="0"/>
              </a:spcBef>
              <a:spcAft>
                <a:spcPts val="0"/>
              </a:spcAft>
              <a:buClr>
                <a:schemeClr val="lt1"/>
              </a:buClr>
              <a:buSzPts val="1800"/>
              <a:buFont typeface="Arial"/>
              <a:buNone/>
            </a:pPr>
            <a:r>
              <a:t/>
            </a:r>
            <a:endParaRPr b="0" i="0" sz="18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Clr>
                <a:srgbClr val="000000"/>
              </a:buClr>
              <a:buSzPts val="1800"/>
              <a:buFont typeface="Meiryo"/>
              <a:buNone/>
            </a:pPr>
            <a:r>
              <a:rPr b="0" i="0" lang="en-US" sz="1800" u="none">
                <a:solidFill>
                  <a:srgbClr val="000000"/>
                </a:solidFill>
                <a:latin typeface="Meiryo"/>
                <a:ea typeface="Meiryo"/>
                <a:cs typeface="Meiryo"/>
                <a:sym typeface="Meiryo"/>
              </a:rPr>
              <a:t>【反省点】</a:t>
            </a:r>
            <a:endParaRPr/>
          </a:p>
          <a:p>
            <a:pPr indent="0" lvl="0" marL="0" marR="0" rtl="0" algn="l">
              <a:lnSpc>
                <a:spcPct val="125000"/>
              </a:lnSpc>
              <a:spcBef>
                <a:spcPts val="0"/>
              </a:spcBef>
              <a:spcAft>
                <a:spcPts val="0"/>
              </a:spcAft>
              <a:buNone/>
            </a:pPr>
            <a:r>
              <a:rPr lang="en-US" sz="2000">
                <a:latin typeface="Meiryo"/>
                <a:ea typeface="Meiryo"/>
                <a:cs typeface="Meiryo"/>
                <a:sym typeface="Meiryo"/>
              </a:rPr>
              <a:t>・メンバー間の進捗についてもっとコミュニケーションをとるべきだった。</a:t>
            </a:r>
            <a:endParaRPr b="0" i="0" sz="2000" u="none">
              <a:solidFill>
                <a:srgbClr val="000000"/>
              </a:solidFill>
              <a:latin typeface="Meiryo"/>
              <a:ea typeface="Meiryo"/>
              <a:cs typeface="Meiryo"/>
              <a:sym typeface="Meiryo"/>
            </a:endParaRPr>
          </a:p>
          <a:p>
            <a:pPr indent="0" lvl="0" marL="0" marR="0" rtl="0" algn="l">
              <a:lnSpc>
                <a:spcPct val="125000"/>
              </a:lnSpc>
              <a:spcBef>
                <a:spcPts val="0"/>
              </a:spcBef>
              <a:spcAft>
                <a:spcPts val="0"/>
              </a:spcAft>
              <a:buNone/>
            </a:pPr>
            <a:r>
              <a:rPr lang="en-US" sz="2000">
                <a:solidFill>
                  <a:schemeClr val="dk1"/>
                </a:solidFill>
                <a:latin typeface="Meiryo"/>
                <a:ea typeface="Meiryo"/>
                <a:cs typeface="Meiryo"/>
                <a:sym typeface="Meiryo"/>
              </a:rPr>
              <a:t>・</a:t>
            </a:r>
            <a:r>
              <a:rPr lang="en-US" sz="2000">
                <a:solidFill>
                  <a:schemeClr val="dk1"/>
                </a:solidFill>
                <a:latin typeface="Meiryo"/>
                <a:ea typeface="Meiryo"/>
                <a:cs typeface="Meiryo"/>
                <a:sym typeface="Meiryo"/>
              </a:rPr>
              <a:t>クラスやメソッド、変数の命名ルールの作成、レイアウトの統一をすべきだった。</a:t>
            </a:r>
            <a:endParaRPr sz="2000">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2010-07-27T04:35:02Z</dcterms:created>
</cp:coreProperties>
</file>