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8" r:id="rId4"/>
    <p:sldId id="259" r:id="rId5"/>
    <p:sldId id="260" r:id="rId6"/>
    <p:sldId id="261" r:id="rId7"/>
    <p:sldId id="262" r:id="rId8"/>
    <p:sldId id="263" r:id="rId9"/>
    <p:sldId id="264" r:id="rId10"/>
    <p:sldId id="265" r:id="rId11"/>
    <p:sldId id="266" r:id="rId12"/>
    <p:sldId id="313"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0" r:id="rId55"/>
    <p:sldId id="309"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0D48C-C28E-46E7-A650-F25CD18CACD8}" v="14" dt="2021-04-09T17:30:53.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14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eland" userId="d41a4da1a37fb713" providerId="LiveId" clId="{35BA7F8D-C3D9-4BE7-84B0-9ABE19AE5A9A}"/>
    <pc:docChg chg="undo custSel addSld delSld modSld sldOrd">
      <pc:chgData name="Jim Beland" userId="d41a4da1a37fb713" providerId="LiveId" clId="{35BA7F8D-C3D9-4BE7-84B0-9ABE19AE5A9A}" dt="2020-06-10T18:16:02.961" v="11404" actId="6549"/>
      <pc:docMkLst>
        <pc:docMk/>
      </pc:docMkLst>
      <pc:sldChg chg="modSp add">
        <pc:chgData name="Jim Beland" userId="d41a4da1a37fb713" providerId="LiveId" clId="{35BA7F8D-C3D9-4BE7-84B0-9ABE19AE5A9A}" dt="2020-06-09T22:54:17.278" v="54" actId="20577"/>
        <pc:sldMkLst>
          <pc:docMk/>
          <pc:sldMk cId="4114883803" sldId="256"/>
        </pc:sldMkLst>
        <pc:spChg chg="mod">
          <ac:chgData name="Jim Beland" userId="d41a4da1a37fb713" providerId="LiveId" clId="{35BA7F8D-C3D9-4BE7-84B0-9ABE19AE5A9A}" dt="2020-06-09T22:54:17.278" v="54" actId="20577"/>
          <ac:spMkLst>
            <pc:docMk/>
            <pc:sldMk cId="4114883803" sldId="256"/>
            <ac:spMk id="2" creationId="{1E974435-00F0-4081-8427-55EB5AB25FEE}"/>
          </ac:spMkLst>
        </pc:spChg>
      </pc:sldChg>
      <pc:sldChg chg="add del">
        <pc:chgData name="Jim Beland" userId="d41a4da1a37fb713" providerId="LiveId" clId="{35BA7F8D-C3D9-4BE7-84B0-9ABE19AE5A9A}" dt="2020-06-09T22:55:05.059" v="56" actId="2696"/>
        <pc:sldMkLst>
          <pc:docMk/>
          <pc:sldMk cId="948385995" sldId="257"/>
        </pc:sldMkLst>
      </pc:sldChg>
      <pc:sldChg chg="addSp delSp modSp add del">
        <pc:chgData name="Jim Beland" userId="d41a4da1a37fb713" providerId="LiveId" clId="{35BA7F8D-C3D9-4BE7-84B0-9ABE19AE5A9A}" dt="2020-06-09T23:03:09.444" v="476" actId="2696"/>
        <pc:sldMkLst>
          <pc:docMk/>
          <pc:sldMk cId="1897965576" sldId="257"/>
        </pc:sldMkLst>
        <pc:spChg chg="mod">
          <ac:chgData name="Jim Beland" userId="d41a4da1a37fb713" providerId="LiveId" clId="{35BA7F8D-C3D9-4BE7-84B0-9ABE19AE5A9A}" dt="2020-06-09T22:55:40.542" v="121" actId="20577"/>
          <ac:spMkLst>
            <pc:docMk/>
            <pc:sldMk cId="1897965576" sldId="257"/>
            <ac:spMk id="2" creationId="{2569D405-8613-4968-B7EA-9AB360CEC2D3}"/>
          </ac:spMkLst>
        </pc:spChg>
        <pc:spChg chg="mod">
          <ac:chgData name="Jim Beland" userId="d41a4da1a37fb713" providerId="LiveId" clId="{35BA7F8D-C3D9-4BE7-84B0-9ABE19AE5A9A}" dt="2020-06-09T22:57:23.820" v="464" actId="20577"/>
          <ac:spMkLst>
            <pc:docMk/>
            <pc:sldMk cId="1897965576" sldId="257"/>
            <ac:spMk id="3" creationId="{0007FFFD-DB19-469B-BDF4-D0847C548AC8}"/>
          </ac:spMkLst>
        </pc:spChg>
        <pc:spChg chg="del mod">
          <ac:chgData name="Jim Beland" userId="d41a4da1a37fb713" providerId="LiveId" clId="{35BA7F8D-C3D9-4BE7-84B0-9ABE19AE5A9A}" dt="2020-06-09T23:01:27.225" v="465"/>
          <ac:spMkLst>
            <pc:docMk/>
            <pc:sldMk cId="1897965576" sldId="257"/>
            <ac:spMk id="4" creationId="{FA523DDB-5845-4000-9B0C-97B9EF7726CF}"/>
          </ac:spMkLst>
        </pc:spChg>
        <pc:picChg chg="add">
          <ac:chgData name="Jim Beland" userId="d41a4da1a37fb713" providerId="LiveId" clId="{35BA7F8D-C3D9-4BE7-84B0-9ABE19AE5A9A}" dt="2020-06-09T23:01:27.225" v="465"/>
          <ac:picMkLst>
            <pc:docMk/>
            <pc:sldMk cId="1897965576" sldId="257"/>
            <ac:picMk id="1026" creationId="{C1BDCCEA-494D-41FD-81B9-DC29F9A0F199}"/>
          </ac:picMkLst>
        </pc:picChg>
      </pc:sldChg>
      <pc:sldChg chg="addSp modSp add">
        <pc:chgData name="Jim Beland" userId="d41a4da1a37fb713" providerId="LiveId" clId="{35BA7F8D-C3D9-4BE7-84B0-9ABE19AE5A9A}" dt="2020-06-09T23:03:07.395" v="475"/>
        <pc:sldMkLst>
          <pc:docMk/>
          <pc:sldMk cId="4202498863" sldId="258"/>
        </pc:sldMkLst>
        <pc:spChg chg="mod">
          <ac:chgData name="Jim Beland" userId="d41a4da1a37fb713" providerId="LiveId" clId="{35BA7F8D-C3D9-4BE7-84B0-9ABE19AE5A9A}" dt="2020-06-09T23:03:07.395" v="475"/>
          <ac:spMkLst>
            <pc:docMk/>
            <pc:sldMk cId="4202498863" sldId="258"/>
            <ac:spMk id="2" creationId="{8015363F-7035-4BB4-B4AD-FFAAE8F7BBB1}"/>
          </ac:spMkLst>
        </pc:spChg>
        <pc:spChg chg="mod">
          <ac:chgData name="Jim Beland" userId="d41a4da1a37fb713" providerId="LiveId" clId="{35BA7F8D-C3D9-4BE7-84B0-9ABE19AE5A9A}" dt="2020-06-09T23:02:41.149" v="472" actId="255"/>
          <ac:spMkLst>
            <pc:docMk/>
            <pc:sldMk cId="4202498863" sldId="258"/>
            <ac:spMk id="3" creationId="{61D25432-1AA5-4B9F-9C89-69F2B9C31E67}"/>
          </ac:spMkLst>
        </pc:spChg>
        <pc:picChg chg="add mod">
          <ac:chgData name="Jim Beland" userId="d41a4da1a37fb713" providerId="LiveId" clId="{35BA7F8D-C3D9-4BE7-84B0-9ABE19AE5A9A}" dt="2020-06-09T23:02:51.066" v="474" actId="14100"/>
          <ac:picMkLst>
            <pc:docMk/>
            <pc:sldMk cId="4202498863" sldId="258"/>
            <ac:picMk id="4" creationId="{824DB2D8-8F14-415E-9A57-2E96EF1BB77B}"/>
          </ac:picMkLst>
        </pc:picChg>
      </pc:sldChg>
      <pc:sldChg chg="modSp add">
        <pc:chgData name="Jim Beland" userId="d41a4da1a37fb713" providerId="LiveId" clId="{35BA7F8D-C3D9-4BE7-84B0-9ABE19AE5A9A}" dt="2020-06-09T23:13:34.071" v="2060" actId="207"/>
        <pc:sldMkLst>
          <pc:docMk/>
          <pc:sldMk cId="4181509293" sldId="259"/>
        </pc:sldMkLst>
        <pc:spChg chg="mod">
          <ac:chgData name="Jim Beland" userId="d41a4da1a37fb713" providerId="LiveId" clId="{35BA7F8D-C3D9-4BE7-84B0-9ABE19AE5A9A}" dt="2020-06-09T23:04:02.425" v="594" actId="27636"/>
          <ac:spMkLst>
            <pc:docMk/>
            <pc:sldMk cId="4181509293" sldId="259"/>
            <ac:spMk id="2" creationId="{E3AE76BE-18E2-4DC6-8239-4E89710F5ECB}"/>
          </ac:spMkLst>
        </pc:spChg>
        <pc:spChg chg="mod">
          <ac:chgData name="Jim Beland" userId="d41a4da1a37fb713" providerId="LiveId" clId="{35BA7F8D-C3D9-4BE7-84B0-9ABE19AE5A9A}" dt="2020-06-09T23:13:34.071" v="2060" actId="207"/>
          <ac:spMkLst>
            <pc:docMk/>
            <pc:sldMk cId="4181509293" sldId="259"/>
            <ac:spMk id="3" creationId="{B0E865D3-3AD4-4A83-8360-0E88E3AA6ACD}"/>
          </ac:spMkLst>
        </pc:spChg>
      </pc:sldChg>
      <pc:sldChg chg="modSp add">
        <pc:chgData name="Jim Beland" userId="d41a4da1a37fb713" providerId="LiveId" clId="{35BA7F8D-C3D9-4BE7-84B0-9ABE19AE5A9A}" dt="2020-06-09T23:13:02.750" v="2051" actId="20577"/>
        <pc:sldMkLst>
          <pc:docMk/>
          <pc:sldMk cId="3883062932" sldId="260"/>
        </pc:sldMkLst>
        <pc:spChg chg="mod">
          <ac:chgData name="Jim Beland" userId="d41a4da1a37fb713" providerId="LiveId" clId="{35BA7F8D-C3D9-4BE7-84B0-9ABE19AE5A9A}" dt="2020-06-09T23:11:18.631" v="1904" actId="20577"/>
          <ac:spMkLst>
            <pc:docMk/>
            <pc:sldMk cId="3883062932" sldId="260"/>
            <ac:spMk id="2" creationId="{60FB8C5E-0562-411D-BA88-4EE15D9E9190}"/>
          </ac:spMkLst>
        </pc:spChg>
        <pc:spChg chg="mod">
          <ac:chgData name="Jim Beland" userId="d41a4da1a37fb713" providerId="LiveId" clId="{35BA7F8D-C3D9-4BE7-84B0-9ABE19AE5A9A}" dt="2020-06-09T23:13:02.750" v="2051" actId="20577"/>
          <ac:spMkLst>
            <pc:docMk/>
            <pc:sldMk cId="3883062932" sldId="260"/>
            <ac:spMk id="3" creationId="{04E5B8E6-1CBB-45FD-85EC-5F282DB5CC06}"/>
          </ac:spMkLst>
        </pc:spChg>
      </pc:sldChg>
      <pc:sldChg chg="modSp add">
        <pc:chgData name="Jim Beland" userId="d41a4da1a37fb713" providerId="LiveId" clId="{35BA7F8D-C3D9-4BE7-84B0-9ABE19AE5A9A}" dt="2020-06-09T23:15:47.777" v="2331" actId="20577"/>
        <pc:sldMkLst>
          <pc:docMk/>
          <pc:sldMk cId="2431406481" sldId="261"/>
        </pc:sldMkLst>
        <pc:spChg chg="mod">
          <ac:chgData name="Jim Beland" userId="d41a4da1a37fb713" providerId="LiveId" clId="{35BA7F8D-C3D9-4BE7-84B0-9ABE19AE5A9A}" dt="2020-06-09T23:13:23.676" v="2059" actId="20577"/>
          <ac:spMkLst>
            <pc:docMk/>
            <pc:sldMk cId="2431406481" sldId="261"/>
            <ac:spMk id="2" creationId="{60FB8C5E-0562-411D-BA88-4EE15D9E9190}"/>
          </ac:spMkLst>
        </pc:spChg>
        <pc:spChg chg="mod">
          <ac:chgData name="Jim Beland" userId="d41a4da1a37fb713" providerId="LiveId" clId="{35BA7F8D-C3D9-4BE7-84B0-9ABE19AE5A9A}" dt="2020-06-09T23:15:47.777" v="2331" actId="20577"/>
          <ac:spMkLst>
            <pc:docMk/>
            <pc:sldMk cId="2431406481" sldId="261"/>
            <ac:spMk id="3" creationId="{04E5B8E6-1CBB-45FD-85EC-5F282DB5CC06}"/>
          </ac:spMkLst>
        </pc:spChg>
      </pc:sldChg>
      <pc:sldChg chg="modSp add">
        <pc:chgData name="Jim Beland" userId="d41a4da1a37fb713" providerId="LiveId" clId="{35BA7F8D-C3D9-4BE7-84B0-9ABE19AE5A9A}" dt="2020-06-09T23:17:01.303" v="2470" actId="20577"/>
        <pc:sldMkLst>
          <pc:docMk/>
          <pc:sldMk cId="1701623031" sldId="262"/>
        </pc:sldMkLst>
        <pc:spChg chg="mod">
          <ac:chgData name="Jim Beland" userId="d41a4da1a37fb713" providerId="LiveId" clId="{35BA7F8D-C3D9-4BE7-84B0-9ABE19AE5A9A}" dt="2020-06-09T23:17:01.303" v="2470" actId="20577"/>
          <ac:spMkLst>
            <pc:docMk/>
            <pc:sldMk cId="1701623031" sldId="262"/>
            <ac:spMk id="3" creationId="{04E5B8E6-1CBB-45FD-85EC-5F282DB5CC06}"/>
          </ac:spMkLst>
        </pc:spChg>
      </pc:sldChg>
      <pc:sldChg chg="modSp add">
        <pc:chgData name="Jim Beland" userId="d41a4da1a37fb713" providerId="LiveId" clId="{35BA7F8D-C3D9-4BE7-84B0-9ABE19AE5A9A}" dt="2020-06-09T23:18:36.951" v="2634" actId="20577"/>
        <pc:sldMkLst>
          <pc:docMk/>
          <pc:sldMk cId="2607295695" sldId="263"/>
        </pc:sldMkLst>
        <pc:spChg chg="mod">
          <ac:chgData name="Jim Beland" userId="d41a4da1a37fb713" providerId="LiveId" clId="{35BA7F8D-C3D9-4BE7-84B0-9ABE19AE5A9A}" dt="2020-06-09T23:18:36.951" v="2634" actId="20577"/>
          <ac:spMkLst>
            <pc:docMk/>
            <pc:sldMk cId="2607295695" sldId="263"/>
            <ac:spMk id="3" creationId="{04E5B8E6-1CBB-45FD-85EC-5F282DB5CC06}"/>
          </ac:spMkLst>
        </pc:spChg>
      </pc:sldChg>
      <pc:sldChg chg="modSp add">
        <pc:chgData name="Jim Beland" userId="d41a4da1a37fb713" providerId="LiveId" clId="{35BA7F8D-C3D9-4BE7-84B0-9ABE19AE5A9A}" dt="2020-06-09T23:24:34.934" v="2841" actId="20577"/>
        <pc:sldMkLst>
          <pc:docMk/>
          <pc:sldMk cId="3414198213" sldId="264"/>
        </pc:sldMkLst>
        <pc:spChg chg="mod">
          <ac:chgData name="Jim Beland" userId="d41a4da1a37fb713" providerId="LiveId" clId="{35BA7F8D-C3D9-4BE7-84B0-9ABE19AE5A9A}" dt="2020-06-09T23:19:38.128" v="2642" actId="20577"/>
          <ac:spMkLst>
            <pc:docMk/>
            <pc:sldMk cId="3414198213" sldId="264"/>
            <ac:spMk id="2" creationId="{66E4D4A9-3637-435D-B9A8-9B2E03973E0B}"/>
          </ac:spMkLst>
        </pc:spChg>
        <pc:spChg chg="mod">
          <ac:chgData name="Jim Beland" userId="d41a4da1a37fb713" providerId="LiveId" clId="{35BA7F8D-C3D9-4BE7-84B0-9ABE19AE5A9A}" dt="2020-06-09T23:24:34.934" v="2841" actId="20577"/>
          <ac:spMkLst>
            <pc:docMk/>
            <pc:sldMk cId="3414198213" sldId="264"/>
            <ac:spMk id="3" creationId="{ADBA65D9-2172-42AA-B4D5-43B04E1C21B3}"/>
          </ac:spMkLst>
        </pc:spChg>
      </pc:sldChg>
      <pc:sldChg chg="modSp add">
        <pc:chgData name="Jim Beland" userId="d41a4da1a37fb713" providerId="LiveId" clId="{35BA7F8D-C3D9-4BE7-84B0-9ABE19AE5A9A}" dt="2020-06-09T23:38:44.500" v="4024" actId="20577"/>
        <pc:sldMkLst>
          <pc:docMk/>
          <pc:sldMk cId="4254252817" sldId="265"/>
        </pc:sldMkLst>
        <pc:spChg chg="mod">
          <ac:chgData name="Jim Beland" userId="d41a4da1a37fb713" providerId="LiveId" clId="{35BA7F8D-C3D9-4BE7-84B0-9ABE19AE5A9A}" dt="2020-06-09T23:38:44.500" v="4024" actId="20577"/>
          <ac:spMkLst>
            <pc:docMk/>
            <pc:sldMk cId="4254252817" sldId="265"/>
            <ac:spMk id="2" creationId="{66E4D4A9-3637-435D-B9A8-9B2E03973E0B}"/>
          </ac:spMkLst>
        </pc:spChg>
        <pc:spChg chg="mod">
          <ac:chgData name="Jim Beland" userId="d41a4da1a37fb713" providerId="LiveId" clId="{35BA7F8D-C3D9-4BE7-84B0-9ABE19AE5A9A}" dt="2020-06-09T23:25:29.575" v="3002" actId="20577"/>
          <ac:spMkLst>
            <pc:docMk/>
            <pc:sldMk cId="4254252817" sldId="265"/>
            <ac:spMk id="3" creationId="{ADBA65D9-2172-42AA-B4D5-43B04E1C21B3}"/>
          </ac:spMkLst>
        </pc:spChg>
      </pc:sldChg>
      <pc:sldChg chg="addSp delSp modSp add">
        <pc:chgData name="Jim Beland" userId="d41a4da1a37fb713" providerId="LiveId" clId="{35BA7F8D-C3D9-4BE7-84B0-9ABE19AE5A9A}" dt="2020-06-09T23:38:49.075" v="4031" actId="20577"/>
        <pc:sldMkLst>
          <pc:docMk/>
          <pc:sldMk cId="346613233" sldId="266"/>
        </pc:sldMkLst>
        <pc:spChg chg="mod">
          <ac:chgData name="Jim Beland" userId="d41a4da1a37fb713" providerId="LiveId" clId="{35BA7F8D-C3D9-4BE7-84B0-9ABE19AE5A9A}" dt="2020-06-09T23:38:49.075" v="4031" actId="20577"/>
          <ac:spMkLst>
            <pc:docMk/>
            <pc:sldMk cId="346613233" sldId="266"/>
            <ac:spMk id="2" creationId="{66E4D4A9-3637-435D-B9A8-9B2E03973E0B}"/>
          </ac:spMkLst>
        </pc:spChg>
        <pc:spChg chg="mod">
          <ac:chgData name="Jim Beland" userId="d41a4da1a37fb713" providerId="LiveId" clId="{35BA7F8D-C3D9-4BE7-84B0-9ABE19AE5A9A}" dt="2020-06-09T23:26:26.297" v="3164" actId="20577"/>
          <ac:spMkLst>
            <pc:docMk/>
            <pc:sldMk cId="346613233" sldId="266"/>
            <ac:spMk id="3" creationId="{ADBA65D9-2172-42AA-B4D5-43B04E1C21B3}"/>
          </ac:spMkLst>
        </pc:spChg>
        <pc:inkChg chg="add del">
          <ac:chgData name="Jim Beland" userId="d41a4da1a37fb713" providerId="LiveId" clId="{35BA7F8D-C3D9-4BE7-84B0-9ABE19AE5A9A}" dt="2020-06-09T23:28:29.160" v="3176"/>
          <ac:inkMkLst>
            <pc:docMk/>
            <pc:sldMk cId="346613233" sldId="266"/>
            <ac:inkMk id="18" creationId="{8AF183E6-4A8C-407E-AA74-16F6F8A8C46E}"/>
          </ac:inkMkLst>
        </pc:inkChg>
        <pc:inkChg chg="add del">
          <ac:chgData name="Jim Beland" userId="d41a4da1a37fb713" providerId="LiveId" clId="{35BA7F8D-C3D9-4BE7-84B0-9ABE19AE5A9A}" dt="2020-06-09T23:28:29.160" v="3176"/>
          <ac:inkMkLst>
            <pc:docMk/>
            <pc:sldMk cId="346613233" sldId="266"/>
            <ac:inkMk id="19" creationId="{8E06D653-1E29-42DF-B402-CBDDE1E657F2}"/>
          </ac:inkMkLst>
        </pc:inkChg>
        <pc:inkChg chg="add del">
          <ac:chgData name="Jim Beland" userId="d41a4da1a37fb713" providerId="LiveId" clId="{35BA7F8D-C3D9-4BE7-84B0-9ABE19AE5A9A}" dt="2020-06-09T23:28:29.160" v="3176"/>
          <ac:inkMkLst>
            <pc:docMk/>
            <pc:sldMk cId="346613233" sldId="266"/>
            <ac:inkMk id="20" creationId="{AA83698C-32A5-4C34-B5EF-FF83304EA50F}"/>
          </ac:inkMkLst>
        </pc:inkChg>
        <pc:inkChg chg="add del">
          <ac:chgData name="Jim Beland" userId="d41a4da1a37fb713" providerId="LiveId" clId="{35BA7F8D-C3D9-4BE7-84B0-9ABE19AE5A9A}" dt="2020-06-09T23:28:34.774" v="3184"/>
          <ac:inkMkLst>
            <pc:docMk/>
            <pc:sldMk cId="346613233" sldId="266"/>
            <ac:inkMk id="21" creationId="{0B5AA8E4-394F-49B7-8EE2-F5D1762CF25F}"/>
          </ac:inkMkLst>
        </pc:inkChg>
        <pc:inkChg chg="add del">
          <ac:chgData name="Jim Beland" userId="d41a4da1a37fb713" providerId="LiveId" clId="{35BA7F8D-C3D9-4BE7-84B0-9ABE19AE5A9A}" dt="2020-06-09T23:28:34.774" v="3184"/>
          <ac:inkMkLst>
            <pc:docMk/>
            <pc:sldMk cId="346613233" sldId="266"/>
            <ac:inkMk id="22" creationId="{F5FEE3F5-742B-4587-8CB0-19C631CA2A81}"/>
          </ac:inkMkLst>
        </pc:inkChg>
        <pc:inkChg chg="add del">
          <ac:chgData name="Jim Beland" userId="d41a4da1a37fb713" providerId="LiveId" clId="{35BA7F8D-C3D9-4BE7-84B0-9ABE19AE5A9A}" dt="2020-06-09T23:28:34.774" v="3184"/>
          <ac:inkMkLst>
            <pc:docMk/>
            <pc:sldMk cId="346613233" sldId="266"/>
            <ac:inkMk id="23" creationId="{B4483EDF-E560-4EF0-A0F4-4D74018A7FB3}"/>
          </ac:inkMkLst>
        </pc:inkChg>
        <pc:inkChg chg="add del">
          <ac:chgData name="Jim Beland" userId="d41a4da1a37fb713" providerId="LiveId" clId="{35BA7F8D-C3D9-4BE7-84B0-9ABE19AE5A9A}" dt="2020-06-09T23:28:34.774" v="3184"/>
          <ac:inkMkLst>
            <pc:docMk/>
            <pc:sldMk cId="346613233" sldId="266"/>
            <ac:inkMk id="24" creationId="{487E744B-6761-41C2-9CD7-BFA8AA0ACCBD}"/>
          </ac:inkMkLst>
        </pc:inkChg>
        <pc:inkChg chg="add del">
          <ac:chgData name="Jim Beland" userId="d41a4da1a37fb713" providerId="LiveId" clId="{35BA7F8D-C3D9-4BE7-84B0-9ABE19AE5A9A}" dt="2020-06-09T23:28:34.774" v="3184"/>
          <ac:inkMkLst>
            <pc:docMk/>
            <pc:sldMk cId="346613233" sldId="266"/>
            <ac:inkMk id="25" creationId="{9E6CD917-6CB7-4766-B832-AEBEDF7B8D5A}"/>
          </ac:inkMkLst>
        </pc:inkChg>
        <pc:inkChg chg="add del">
          <ac:chgData name="Jim Beland" userId="d41a4da1a37fb713" providerId="LiveId" clId="{35BA7F8D-C3D9-4BE7-84B0-9ABE19AE5A9A}" dt="2020-06-09T23:28:34.774" v="3184"/>
          <ac:inkMkLst>
            <pc:docMk/>
            <pc:sldMk cId="346613233" sldId="266"/>
            <ac:inkMk id="26" creationId="{686E7BAB-A38B-4F74-A7D3-EF495864C919}"/>
          </ac:inkMkLst>
        </pc:inkChg>
        <pc:inkChg chg="add del">
          <ac:chgData name="Jim Beland" userId="d41a4da1a37fb713" providerId="LiveId" clId="{35BA7F8D-C3D9-4BE7-84B0-9ABE19AE5A9A}" dt="2020-06-09T23:28:34.774" v="3184"/>
          <ac:inkMkLst>
            <pc:docMk/>
            <pc:sldMk cId="346613233" sldId="266"/>
            <ac:inkMk id="27" creationId="{96B9EE95-9768-44B4-B50B-46F7B2310C23}"/>
          </ac:inkMkLst>
        </pc:inkChg>
        <pc:inkChg chg="add del">
          <ac:chgData name="Jim Beland" userId="d41a4da1a37fb713" providerId="LiveId" clId="{35BA7F8D-C3D9-4BE7-84B0-9ABE19AE5A9A}" dt="2020-06-09T23:28:34.774" v="3184"/>
          <ac:inkMkLst>
            <pc:docMk/>
            <pc:sldMk cId="346613233" sldId="266"/>
            <ac:inkMk id="28" creationId="{86172F05-DCF7-4EF1-B6E0-384A243F20AA}"/>
          </ac:inkMkLst>
        </pc:inkChg>
        <pc:inkChg chg="add del">
          <ac:chgData name="Jim Beland" userId="d41a4da1a37fb713" providerId="LiveId" clId="{35BA7F8D-C3D9-4BE7-84B0-9ABE19AE5A9A}" dt="2020-06-09T23:28:37.916" v="3188"/>
          <ac:inkMkLst>
            <pc:docMk/>
            <pc:sldMk cId="346613233" sldId="266"/>
            <ac:inkMk id="29" creationId="{8C26B352-2E05-4F11-AD71-3FCE21D8C848}"/>
          </ac:inkMkLst>
        </pc:inkChg>
        <pc:inkChg chg="add del">
          <ac:chgData name="Jim Beland" userId="d41a4da1a37fb713" providerId="LiveId" clId="{35BA7F8D-C3D9-4BE7-84B0-9ABE19AE5A9A}" dt="2020-06-09T23:28:37.916" v="3188"/>
          <ac:inkMkLst>
            <pc:docMk/>
            <pc:sldMk cId="346613233" sldId="266"/>
            <ac:inkMk id="30" creationId="{FA301580-0DE5-4518-B16F-B620BE87545B}"/>
          </ac:inkMkLst>
        </pc:inkChg>
        <pc:inkChg chg="add del">
          <ac:chgData name="Jim Beland" userId="d41a4da1a37fb713" providerId="LiveId" clId="{35BA7F8D-C3D9-4BE7-84B0-9ABE19AE5A9A}" dt="2020-06-09T23:28:37.916" v="3188"/>
          <ac:inkMkLst>
            <pc:docMk/>
            <pc:sldMk cId="346613233" sldId="266"/>
            <ac:inkMk id="31" creationId="{9C4F08CA-5136-40A5-BE3D-6C0D6CEA84D3}"/>
          </ac:inkMkLst>
        </pc:inkChg>
        <pc:inkChg chg="add del">
          <ac:chgData name="Jim Beland" userId="d41a4da1a37fb713" providerId="LiveId" clId="{35BA7F8D-C3D9-4BE7-84B0-9ABE19AE5A9A}" dt="2020-06-09T23:28:37.916" v="3188"/>
          <ac:inkMkLst>
            <pc:docMk/>
            <pc:sldMk cId="346613233" sldId="266"/>
            <ac:inkMk id="32" creationId="{59DD60B1-F678-47A0-AA72-2D6AB3300965}"/>
          </ac:inkMkLst>
        </pc:inkChg>
        <pc:inkChg chg="add">
          <ac:chgData name="Jim Beland" userId="d41a4da1a37fb713" providerId="LiveId" clId="{35BA7F8D-C3D9-4BE7-84B0-9ABE19AE5A9A}" dt="2020-06-09T23:28:37.916" v="3188"/>
          <ac:inkMkLst>
            <pc:docMk/>
            <pc:sldMk cId="346613233" sldId="266"/>
            <ac:inkMk id="33" creationId="{875DC83C-E869-4688-9BC2-C53A73706FDB}"/>
          </ac:inkMkLst>
        </pc:inkChg>
        <pc:inkChg chg="add del">
          <ac:chgData name="Jim Beland" userId="d41a4da1a37fb713" providerId="LiveId" clId="{35BA7F8D-C3D9-4BE7-84B0-9ABE19AE5A9A}" dt="2020-06-09T23:28:43.452" v="3192"/>
          <ac:inkMkLst>
            <pc:docMk/>
            <pc:sldMk cId="346613233" sldId="266"/>
            <ac:inkMk id="34" creationId="{757BF4CA-BD47-42A5-A5FD-2F9525B16E28}"/>
          </ac:inkMkLst>
        </pc:inkChg>
        <pc:inkChg chg="add del">
          <ac:chgData name="Jim Beland" userId="d41a4da1a37fb713" providerId="LiveId" clId="{35BA7F8D-C3D9-4BE7-84B0-9ABE19AE5A9A}" dt="2020-06-09T23:28:43.452" v="3192"/>
          <ac:inkMkLst>
            <pc:docMk/>
            <pc:sldMk cId="346613233" sldId="266"/>
            <ac:inkMk id="35" creationId="{3961436E-F7F4-4158-8D43-49D71294AD37}"/>
          </ac:inkMkLst>
        </pc:inkChg>
        <pc:inkChg chg="add del">
          <ac:chgData name="Jim Beland" userId="d41a4da1a37fb713" providerId="LiveId" clId="{35BA7F8D-C3D9-4BE7-84B0-9ABE19AE5A9A}" dt="2020-06-09T23:28:43.452" v="3192"/>
          <ac:inkMkLst>
            <pc:docMk/>
            <pc:sldMk cId="346613233" sldId="266"/>
            <ac:inkMk id="36" creationId="{4ABEA435-26C6-4228-AA48-4CAD569A6CFC}"/>
          </ac:inkMkLst>
        </pc:inkChg>
        <pc:inkChg chg="add del">
          <ac:chgData name="Jim Beland" userId="d41a4da1a37fb713" providerId="LiveId" clId="{35BA7F8D-C3D9-4BE7-84B0-9ABE19AE5A9A}" dt="2020-06-09T23:28:47.736" v="3198"/>
          <ac:inkMkLst>
            <pc:docMk/>
            <pc:sldMk cId="346613233" sldId="266"/>
            <ac:inkMk id="37" creationId="{1BF96254-AA99-47D3-9310-10E70BB7E258}"/>
          </ac:inkMkLst>
        </pc:inkChg>
        <pc:inkChg chg="add del">
          <ac:chgData name="Jim Beland" userId="d41a4da1a37fb713" providerId="LiveId" clId="{35BA7F8D-C3D9-4BE7-84B0-9ABE19AE5A9A}" dt="2020-06-09T23:28:47.736" v="3198"/>
          <ac:inkMkLst>
            <pc:docMk/>
            <pc:sldMk cId="346613233" sldId="266"/>
            <ac:inkMk id="38" creationId="{A9A0A72A-A588-479F-88F1-9994ED4B790F}"/>
          </ac:inkMkLst>
        </pc:inkChg>
        <pc:inkChg chg="add del">
          <ac:chgData name="Jim Beland" userId="d41a4da1a37fb713" providerId="LiveId" clId="{35BA7F8D-C3D9-4BE7-84B0-9ABE19AE5A9A}" dt="2020-06-09T23:28:47.736" v="3198"/>
          <ac:inkMkLst>
            <pc:docMk/>
            <pc:sldMk cId="346613233" sldId="266"/>
            <ac:inkMk id="39" creationId="{32763266-CE87-4226-BCD4-B8E5A7FB4696}"/>
          </ac:inkMkLst>
        </pc:inkChg>
        <pc:inkChg chg="add del">
          <ac:chgData name="Jim Beland" userId="d41a4da1a37fb713" providerId="LiveId" clId="{35BA7F8D-C3D9-4BE7-84B0-9ABE19AE5A9A}" dt="2020-06-09T23:28:47.736" v="3198"/>
          <ac:inkMkLst>
            <pc:docMk/>
            <pc:sldMk cId="346613233" sldId="266"/>
            <ac:inkMk id="40" creationId="{26DC8C11-E2A2-436B-8B0B-BB37946FCDD2}"/>
          </ac:inkMkLst>
        </pc:inkChg>
        <pc:inkChg chg="add del">
          <ac:chgData name="Jim Beland" userId="d41a4da1a37fb713" providerId="LiveId" clId="{35BA7F8D-C3D9-4BE7-84B0-9ABE19AE5A9A}" dt="2020-06-09T23:28:47.736" v="3198"/>
          <ac:inkMkLst>
            <pc:docMk/>
            <pc:sldMk cId="346613233" sldId="266"/>
            <ac:inkMk id="41" creationId="{96A562E2-1809-41DF-9241-A1CAFD4D1986}"/>
          </ac:inkMkLst>
        </pc:inkChg>
        <pc:inkChg chg="add del">
          <ac:chgData name="Jim Beland" userId="d41a4da1a37fb713" providerId="LiveId" clId="{35BA7F8D-C3D9-4BE7-84B0-9ABE19AE5A9A}" dt="2020-06-09T23:28:47.736" v="3198"/>
          <ac:inkMkLst>
            <pc:docMk/>
            <pc:sldMk cId="346613233" sldId="266"/>
            <ac:inkMk id="42" creationId="{A5D55959-6BB8-4507-9E2E-5EB0832A1D36}"/>
          </ac:inkMkLst>
        </pc:inkChg>
        <pc:inkChg chg="add">
          <ac:chgData name="Jim Beland" userId="d41a4da1a37fb713" providerId="LiveId" clId="{35BA7F8D-C3D9-4BE7-84B0-9ABE19AE5A9A}" dt="2020-06-09T23:28:47.736" v="3198"/>
          <ac:inkMkLst>
            <pc:docMk/>
            <pc:sldMk cId="346613233" sldId="266"/>
            <ac:inkMk id="43" creationId="{28E73E3E-B0D8-457B-A7A5-E507AE990564}"/>
          </ac:inkMkLst>
        </pc:inkChg>
        <pc:inkChg chg="add del">
          <ac:chgData name="Jim Beland" userId="d41a4da1a37fb713" providerId="LiveId" clId="{35BA7F8D-C3D9-4BE7-84B0-9ABE19AE5A9A}" dt="2020-06-09T23:28:52.194" v="3202"/>
          <ac:inkMkLst>
            <pc:docMk/>
            <pc:sldMk cId="346613233" sldId="266"/>
            <ac:inkMk id="44" creationId="{034E90DB-1A83-4F47-AB0C-607F1C0C08E2}"/>
          </ac:inkMkLst>
        </pc:inkChg>
        <pc:inkChg chg="add del">
          <ac:chgData name="Jim Beland" userId="d41a4da1a37fb713" providerId="LiveId" clId="{35BA7F8D-C3D9-4BE7-84B0-9ABE19AE5A9A}" dt="2020-06-09T23:28:52.194" v="3202"/>
          <ac:inkMkLst>
            <pc:docMk/>
            <pc:sldMk cId="346613233" sldId="266"/>
            <ac:inkMk id="45" creationId="{C8A81D68-DFDB-4ED4-A905-BBDF33280EC8}"/>
          </ac:inkMkLst>
        </pc:inkChg>
        <pc:inkChg chg="add del">
          <ac:chgData name="Jim Beland" userId="d41a4da1a37fb713" providerId="LiveId" clId="{35BA7F8D-C3D9-4BE7-84B0-9ABE19AE5A9A}" dt="2020-06-09T23:28:52.194" v="3202"/>
          <ac:inkMkLst>
            <pc:docMk/>
            <pc:sldMk cId="346613233" sldId="266"/>
            <ac:inkMk id="46" creationId="{CF326917-EE7B-4C3C-98ED-743B77767AA5}"/>
          </ac:inkMkLst>
        </pc:inkChg>
        <pc:inkChg chg="add">
          <ac:chgData name="Jim Beland" userId="d41a4da1a37fb713" providerId="LiveId" clId="{35BA7F8D-C3D9-4BE7-84B0-9ABE19AE5A9A}" dt="2020-06-09T23:28:52.194" v="3202"/>
          <ac:inkMkLst>
            <pc:docMk/>
            <pc:sldMk cId="346613233" sldId="266"/>
            <ac:inkMk id="47" creationId="{7D8BD5B5-2085-4E96-820E-859B19B75DB1}"/>
          </ac:inkMkLst>
        </pc:inkChg>
        <pc:inkChg chg="add del">
          <ac:chgData name="Jim Beland" userId="d41a4da1a37fb713" providerId="LiveId" clId="{35BA7F8D-C3D9-4BE7-84B0-9ABE19AE5A9A}" dt="2020-06-09T23:28:58.185" v="3212"/>
          <ac:inkMkLst>
            <pc:docMk/>
            <pc:sldMk cId="346613233" sldId="266"/>
            <ac:inkMk id="48" creationId="{03B09114-C438-47B8-91BE-1D380A326A9F}"/>
          </ac:inkMkLst>
        </pc:inkChg>
        <pc:inkChg chg="add del">
          <ac:chgData name="Jim Beland" userId="d41a4da1a37fb713" providerId="LiveId" clId="{35BA7F8D-C3D9-4BE7-84B0-9ABE19AE5A9A}" dt="2020-06-09T23:28:58.185" v="3212"/>
          <ac:inkMkLst>
            <pc:docMk/>
            <pc:sldMk cId="346613233" sldId="266"/>
            <ac:inkMk id="49" creationId="{0F549629-B42B-4154-9E4C-D2B7FA69BDE6}"/>
          </ac:inkMkLst>
        </pc:inkChg>
        <pc:inkChg chg="add del">
          <ac:chgData name="Jim Beland" userId="d41a4da1a37fb713" providerId="LiveId" clId="{35BA7F8D-C3D9-4BE7-84B0-9ABE19AE5A9A}" dt="2020-06-09T23:28:58.185" v="3212"/>
          <ac:inkMkLst>
            <pc:docMk/>
            <pc:sldMk cId="346613233" sldId="266"/>
            <ac:inkMk id="50" creationId="{2F4C884E-311C-4E13-9A86-6EC36135793B}"/>
          </ac:inkMkLst>
        </pc:inkChg>
        <pc:inkChg chg="add del">
          <ac:chgData name="Jim Beland" userId="d41a4da1a37fb713" providerId="LiveId" clId="{35BA7F8D-C3D9-4BE7-84B0-9ABE19AE5A9A}" dt="2020-06-09T23:28:58.185" v="3212"/>
          <ac:inkMkLst>
            <pc:docMk/>
            <pc:sldMk cId="346613233" sldId="266"/>
            <ac:inkMk id="51" creationId="{1A554C61-3A78-42CA-8B07-EF550930F2F1}"/>
          </ac:inkMkLst>
        </pc:inkChg>
        <pc:inkChg chg="add del">
          <ac:chgData name="Jim Beland" userId="d41a4da1a37fb713" providerId="LiveId" clId="{35BA7F8D-C3D9-4BE7-84B0-9ABE19AE5A9A}" dt="2020-06-09T23:28:58.185" v="3212"/>
          <ac:inkMkLst>
            <pc:docMk/>
            <pc:sldMk cId="346613233" sldId="266"/>
            <ac:inkMk id="52" creationId="{CFD3B2D4-6992-4075-A6C3-F6CAB7214583}"/>
          </ac:inkMkLst>
        </pc:inkChg>
        <pc:inkChg chg="add del">
          <ac:chgData name="Jim Beland" userId="d41a4da1a37fb713" providerId="LiveId" clId="{35BA7F8D-C3D9-4BE7-84B0-9ABE19AE5A9A}" dt="2020-06-09T23:28:58.185" v="3212"/>
          <ac:inkMkLst>
            <pc:docMk/>
            <pc:sldMk cId="346613233" sldId="266"/>
            <ac:inkMk id="53" creationId="{1A1194FB-4AAF-471C-B023-8855C19DFAB9}"/>
          </ac:inkMkLst>
        </pc:inkChg>
        <pc:inkChg chg="add del">
          <ac:chgData name="Jim Beland" userId="d41a4da1a37fb713" providerId="LiveId" clId="{35BA7F8D-C3D9-4BE7-84B0-9ABE19AE5A9A}" dt="2020-06-09T23:28:58.185" v="3212"/>
          <ac:inkMkLst>
            <pc:docMk/>
            <pc:sldMk cId="346613233" sldId="266"/>
            <ac:inkMk id="54" creationId="{7D36CD56-9865-46EC-8AF8-BF0D4D055ED9}"/>
          </ac:inkMkLst>
        </pc:inkChg>
        <pc:inkChg chg="add del">
          <ac:chgData name="Jim Beland" userId="d41a4da1a37fb713" providerId="LiveId" clId="{35BA7F8D-C3D9-4BE7-84B0-9ABE19AE5A9A}" dt="2020-06-09T23:28:58.185" v="3212"/>
          <ac:inkMkLst>
            <pc:docMk/>
            <pc:sldMk cId="346613233" sldId="266"/>
            <ac:inkMk id="55" creationId="{126E814C-F9C4-4B5E-849C-DA8CC862F71A}"/>
          </ac:inkMkLst>
        </pc:inkChg>
        <pc:inkChg chg="add del">
          <ac:chgData name="Jim Beland" userId="d41a4da1a37fb713" providerId="LiveId" clId="{35BA7F8D-C3D9-4BE7-84B0-9ABE19AE5A9A}" dt="2020-06-09T23:28:58.185" v="3212"/>
          <ac:inkMkLst>
            <pc:docMk/>
            <pc:sldMk cId="346613233" sldId="266"/>
            <ac:inkMk id="56" creationId="{BB2B4A43-AF68-485D-A774-16E76CDF366E}"/>
          </ac:inkMkLst>
        </pc:inkChg>
        <pc:inkChg chg="add del">
          <ac:chgData name="Jim Beland" userId="d41a4da1a37fb713" providerId="LiveId" clId="{35BA7F8D-C3D9-4BE7-84B0-9ABE19AE5A9A}" dt="2020-06-09T23:29:04.652" v="3223"/>
          <ac:inkMkLst>
            <pc:docMk/>
            <pc:sldMk cId="346613233" sldId="266"/>
            <ac:inkMk id="57" creationId="{E044E04C-91F2-47DF-826A-9D678EED9E15}"/>
          </ac:inkMkLst>
        </pc:inkChg>
        <pc:inkChg chg="add del">
          <ac:chgData name="Jim Beland" userId="d41a4da1a37fb713" providerId="LiveId" clId="{35BA7F8D-C3D9-4BE7-84B0-9ABE19AE5A9A}" dt="2020-06-09T23:29:04.652" v="3223"/>
          <ac:inkMkLst>
            <pc:docMk/>
            <pc:sldMk cId="346613233" sldId="266"/>
            <ac:inkMk id="58" creationId="{F18CC359-A5E3-4D86-90E0-44EE9B493E1D}"/>
          </ac:inkMkLst>
        </pc:inkChg>
        <pc:inkChg chg="add del">
          <ac:chgData name="Jim Beland" userId="d41a4da1a37fb713" providerId="LiveId" clId="{35BA7F8D-C3D9-4BE7-84B0-9ABE19AE5A9A}" dt="2020-06-09T23:29:04.652" v="3223"/>
          <ac:inkMkLst>
            <pc:docMk/>
            <pc:sldMk cId="346613233" sldId="266"/>
            <ac:inkMk id="59" creationId="{C4E04934-F420-4CD4-9A55-DD6DB57616BD}"/>
          </ac:inkMkLst>
        </pc:inkChg>
        <pc:inkChg chg="add del">
          <ac:chgData name="Jim Beland" userId="d41a4da1a37fb713" providerId="LiveId" clId="{35BA7F8D-C3D9-4BE7-84B0-9ABE19AE5A9A}" dt="2020-06-09T23:29:04.652" v="3223"/>
          <ac:inkMkLst>
            <pc:docMk/>
            <pc:sldMk cId="346613233" sldId="266"/>
            <ac:inkMk id="60" creationId="{05DCBBFC-E01D-4F1D-9C10-7FA2BD439079}"/>
          </ac:inkMkLst>
        </pc:inkChg>
        <pc:inkChg chg="add del">
          <ac:chgData name="Jim Beland" userId="d41a4da1a37fb713" providerId="LiveId" clId="{35BA7F8D-C3D9-4BE7-84B0-9ABE19AE5A9A}" dt="2020-06-09T23:29:04.652" v="3223"/>
          <ac:inkMkLst>
            <pc:docMk/>
            <pc:sldMk cId="346613233" sldId="266"/>
            <ac:inkMk id="61" creationId="{434BC5F0-A2DC-445E-9FE2-C9D5F039430B}"/>
          </ac:inkMkLst>
        </pc:inkChg>
        <pc:inkChg chg="add del">
          <ac:chgData name="Jim Beland" userId="d41a4da1a37fb713" providerId="LiveId" clId="{35BA7F8D-C3D9-4BE7-84B0-9ABE19AE5A9A}" dt="2020-06-09T23:29:04.652" v="3223"/>
          <ac:inkMkLst>
            <pc:docMk/>
            <pc:sldMk cId="346613233" sldId="266"/>
            <ac:inkMk id="62" creationId="{BC4CD707-8D16-4883-9DD5-392B5733B002}"/>
          </ac:inkMkLst>
        </pc:inkChg>
        <pc:inkChg chg="add del">
          <ac:chgData name="Jim Beland" userId="d41a4da1a37fb713" providerId="LiveId" clId="{35BA7F8D-C3D9-4BE7-84B0-9ABE19AE5A9A}" dt="2020-06-09T23:29:04.652" v="3223"/>
          <ac:inkMkLst>
            <pc:docMk/>
            <pc:sldMk cId="346613233" sldId="266"/>
            <ac:inkMk id="63" creationId="{993374B4-90E3-4F15-A846-EFCFA47B3531}"/>
          </ac:inkMkLst>
        </pc:inkChg>
        <pc:inkChg chg="add del">
          <ac:chgData name="Jim Beland" userId="d41a4da1a37fb713" providerId="LiveId" clId="{35BA7F8D-C3D9-4BE7-84B0-9ABE19AE5A9A}" dt="2020-06-09T23:29:04.652" v="3223"/>
          <ac:inkMkLst>
            <pc:docMk/>
            <pc:sldMk cId="346613233" sldId="266"/>
            <ac:inkMk id="64" creationId="{38DF3B43-EE95-4FF5-AFFD-C671E9C337C3}"/>
          </ac:inkMkLst>
        </pc:inkChg>
        <pc:inkChg chg="add del">
          <ac:chgData name="Jim Beland" userId="d41a4da1a37fb713" providerId="LiveId" clId="{35BA7F8D-C3D9-4BE7-84B0-9ABE19AE5A9A}" dt="2020-06-09T23:29:04.652" v="3223"/>
          <ac:inkMkLst>
            <pc:docMk/>
            <pc:sldMk cId="346613233" sldId="266"/>
            <ac:inkMk id="65" creationId="{6E3284A6-4058-4E36-909F-11C4FFA2A284}"/>
          </ac:inkMkLst>
        </pc:inkChg>
        <pc:inkChg chg="add del">
          <ac:chgData name="Jim Beland" userId="d41a4da1a37fb713" providerId="LiveId" clId="{35BA7F8D-C3D9-4BE7-84B0-9ABE19AE5A9A}" dt="2020-06-09T23:29:04.652" v="3223"/>
          <ac:inkMkLst>
            <pc:docMk/>
            <pc:sldMk cId="346613233" sldId="266"/>
            <ac:inkMk id="66" creationId="{D9BA1169-2805-44FD-A3B1-70D451FD579A}"/>
          </ac:inkMkLst>
        </pc:inkChg>
        <pc:inkChg chg="add del">
          <ac:chgData name="Jim Beland" userId="d41a4da1a37fb713" providerId="LiveId" clId="{35BA7F8D-C3D9-4BE7-84B0-9ABE19AE5A9A}" dt="2020-06-09T23:29:04.652" v="3223"/>
          <ac:inkMkLst>
            <pc:docMk/>
            <pc:sldMk cId="346613233" sldId="266"/>
            <ac:inkMk id="67" creationId="{25B7077C-37A9-40A7-A3F7-E337BD806473}"/>
          </ac:inkMkLst>
        </pc:inkChg>
        <pc:inkChg chg="add">
          <ac:chgData name="Jim Beland" userId="d41a4da1a37fb713" providerId="LiveId" clId="{35BA7F8D-C3D9-4BE7-84B0-9ABE19AE5A9A}" dt="2020-06-09T23:29:04.652" v="3223"/>
          <ac:inkMkLst>
            <pc:docMk/>
            <pc:sldMk cId="346613233" sldId="266"/>
            <ac:inkMk id="68" creationId="{B37B6635-6DBF-46F3-AE11-CCEE0E627D15}"/>
          </ac:inkMkLst>
        </pc:inkChg>
        <pc:inkChg chg="add del">
          <ac:chgData name="Jim Beland" userId="d41a4da1a37fb713" providerId="LiveId" clId="{35BA7F8D-C3D9-4BE7-84B0-9ABE19AE5A9A}" dt="2020-06-09T23:29:18.887" v="3245"/>
          <ac:inkMkLst>
            <pc:docMk/>
            <pc:sldMk cId="346613233" sldId="266"/>
            <ac:inkMk id="69" creationId="{CE00CA27-B8F1-4EB6-A89E-63882F2F81A3}"/>
          </ac:inkMkLst>
        </pc:inkChg>
        <pc:inkChg chg="add del">
          <ac:chgData name="Jim Beland" userId="d41a4da1a37fb713" providerId="LiveId" clId="{35BA7F8D-C3D9-4BE7-84B0-9ABE19AE5A9A}" dt="2020-06-09T23:29:18.887" v="3245"/>
          <ac:inkMkLst>
            <pc:docMk/>
            <pc:sldMk cId="346613233" sldId="266"/>
            <ac:inkMk id="70" creationId="{4D99EC48-491E-42DB-8EF1-68E3898699BE}"/>
          </ac:inkMkLst>
        </pc:inkChg>
        <pc:inkChg chg="add del">
          <ac:chgData name="Jim Beland" userId="d41a4da1a37fb713" providerId="LiveId" clId="{35BA7F8D-C3D9-4BE7-84B0-9ABE19AE5A9A}" dt="2020-06-09T23:29:18.887" v="3245"/>
          <ac:inkMkLst>
            <pc:docMk/>
            <pc:sldMk cId="346613233" sldId="266"/>
            <ac:inkMk id="71" creationId="{9E75F89B-C20B-416D-9260-ABCEC7456585}"/>
          </ac:inkMkLst>
        </pc:inkChg>
        <pc:inkChg chg="add del">
          <ac:chgData name="Jim Beland" userId="d41a4da1a37fb713" providerId="LiveId" clId="{35BA7F8D-C3D9-4BE7-84B0-9ABE19AE5A9A}" dt="2020-06-09T23:29:18.887" v="3245"/>
          <ac:inkMkLst>
            <pc:docMk/>
            <pc:sldMk cId="346613233" sldId="266"/>
            <ac:inkMk id="72" creationId="{EE576791-9EE9-4283-B71F-8295DA4414E6}"/>
          </ac:inkMkLst>
        </pc:inkChg>
        <pc:inkChg chg="add del">
          <ac:chgData name="Jim Beland" userId="d41a4da1a37fb713" providerId="LiveId" clId="{35BA7F8D-C3D9-4BE7-84B0-9ABE19AE5A9A}" dt="2020-06-09T23:29:18.887" v="3245"/>
          <ac:inkMkLst>
            <pc:docMk/>
            <pc:sldMk cId="346613233" sldId="266"/>
            <ac:inkMk id="73" creationId="{9453AFB7-2DC4-41D8-AE0B-531C3A688068}"/>
          </ac:inkMkLst>
        </pc:inkChg>
        <pc:inkChg chg="add del">
          <ac:chgData name="Jim Beland" userId="d41a4da1a37fb713" providerId="LiveId" clId="{35BA7F8D-C3D9-4BE7-84B0-9ABE19AE5A9A}" dt="2020-06-09T23:29:18.887" v="3245"/>
          <ac:inkMkLst>
            <pc:docMk/>
            <pc:sldMk cId="346613233" sldId="266"/>
            <ac:inkMk id="74" creationId="{C8A4F51F-71A7-4ED0-9402-BF17AD91430D}"/>
          </ac:inkMkLst>
        </pc:inkChg>
        <pc:inkChg chg="add del">
          <ac:chgData name="Jim Beland" userId="d41a4da1a37fb713" providerId="LiveId" clId="{35BA7F8D-C3D9-4BE7-84B0-9ABE19AE5A9A}" dt="2020-06-09T23:29:18.887" v="3245"/>
          <ac:inkMkLst>
            <pc:docMk/>
            <pc:sldMk cId="346613233" sldId="266"/>
            <ac:inkMk id="75" creationId="{1662F73B-F005-481A-B954-8F6F212CE127}"/>
          </ac:inkMkLst>
        </pc:inkChg>
        <pc:inkChg chg="add del">
          <ac:chgData name="Jim Beland" userId="d41a4da1a37fb713" providerId="LiveId" clId="{35BA7F8D-C3D9-4BE7-84B0-9ABE19AE5A9A}" dt="2020-06-09T23:29:18.887" v="3245"/>
          <ac:inkMkLst>
            <pc:docMk/>
            <pc:sldMk cId="346613233" sldId="266"/>
            <ac:inkMk id="76" creationId="{681A74DB-59A9-4059-A266-01B8D70E9D14}"/>
          </ac:inkMkLst>
        </pc:inkChg>
        <pc:inkChg chg="add del">
          <ac:chgData name="Jim Beland" userId="d41a4da1a37fb713" providerId="LiveId" clId="{35BA7F8D-C3D9-4BE7-84B0-9ABE19AE5A9A}" dt="2020-06-09T23:29:18.887" v="3245"/>
          <ac:inkMkLst>
            <pc:docMk/>
            <pc:sldMk cId="346613233" sldId="266"/>
            <ac:inkMk id="77" creationId="{A4187C53-9065-400F-96E3-55ADF70FAA05}"/>
          </ac:inkMkLst>
        </pc:inkChg>
        <pc:inkChg chg="add del">
          <ac:chgData name="Jim Beland" userId="d41a4da1a37fb713" providerId="LiveId" clId="{35BA7F8D-C3D9-4BE7-84B0-9ABE19AE5A9A}" dt="2020-06-09T23:29:18.887" v="3245"/>
          <ac:inkMkLst>
            <pc:docMk/>
            <pc:sldMk cId="346613233" sldId="266"/>
            <ac:inkMk id="78" creationId="{A93E2445-E8BE-40A2-AA60-DCD7BD48A81F}"/>
          </ac:inkMkLst>
        </pc:inkChg>
        <pc:inkChg chg="add del">
          <ac:chgData name="Jim Beland" userId="d41a4da1a37fb713" providerId="LiveId" clId="{35BA7F8D-C3D9-4BE7-84B0-9ABE19AE5A9A}" dt="2020-06-09T23:29:18.887" v="3245"/>
          <ac:inkMkLst>
            <pc:docMk/>
            <pc:sldMk cId="346613233" sldId="266"/>
            <ac:inkMk id="79" creationId="{F2397669-D1B7-4310-9ED1-3D0181565D93}"/>
          </ac:inkMkLst>
        </pc:inkChg>
        <pc:inkChg chg="add del">
          <ac:chgData name="Jim Beland" userId="d41a4da1a37fb713" providerId="LiveId" clId="{35BA7F8D-C3D9-4BE7-84B0-9ABE19AE5A9A}" dt="2020-06-09T23:29:18.887" v="3245"/>
          <ac:inkMkLst>
            <pc:docMk/>
            <pc:sldMk cId="346613233" sldId="266"/>
            <ac:inkMk id="80" creationId="{7EB3BC33-8483-42D9-80BA-3C54399695EA}"/>
          </ac:inkMkLst>
        </pc:inkChg>
        <pc:inkChg chg="add del">
          <ac:chgData name="Jim Beland" userId="d41a4da1a37fb713" providerId="LiveId" clId="{35BA7F8D-C3D9-4BE7-84B0-9ABE19AE5A9A}" dt="2020-06-09T23:29:18.887" v="3245"/>
          <ac:inkMkLst>
            <pc:docMk/>
            <pc:sldMk cId="346613233" sldId="266"/>
            <ac:inkMk id="81" creationId="{E9B46217-7FC3-49D7-AD9A-4D33B4292E39}"/>
          </ac:inkMkLst>
        </pc:inkChg>
        <pc:inkChg chg="add del">
          <ac:chgData name="Jim Beland" userId="d41a4da1a37fb713" providerId="LiveId" clId="{35BA7F8D-C3D9-4BE7-84B0-9ABE19AE5A9A}" dt="2020-06-09T23:29:18.887" v="3245"/>
          <ac:inkMkLst>
            <pc:docMk/>
            <pc:sldMk cId="346613233" sldId="266"/>
            <ac:inkMk id="82" creationId="{A1F7C97D-222A-4E1E-8778-C75397802934}"/>
          </ac:inkMkLst>
        </pc:inkChg>
        <pc:inkChg chg="add del">
          <ac:chgData name="Jim Beland" userId="d41a4da1a37fb713" providerId="LiveId" clId="{35BA7F8D-C3D9-4BE7-84B0-9ABE19AE5A9A}" dt="2020-06-09T23:29:18.887" v="3245"/>
          <ac:inkMkLst>
            <pc:docMk/>
            <pc:sldMk cId="346613233" sldId="266"/>
            <ac:inkMk id="83" creationId="{14E53032-DFBD-428D-8878-64A05EAD50B9}"/>
          </ac:inkMkLst>
        </pc:inkChg>
        <pc:inkChg chg="add del">
          <ac:chgData name="Jim Beland" userId="d41a4da1a37fb713" providerId="LiveId" clId="{35BA7F8D-C3D9-4BE7-84B0-9ABE19AE5A9A}" dt="2020-06-09T23:29:18.887" v="3245"/>
          <ac:inkMkLst>
            <pc:docMk/>
            <pc:sldMk cId="346613233" sldId="266"/>
            <ac:inkMk id="84" creationId="{3D3CD3CB-9DD3-440B-935F-30B7ED081B1A}"/>
          </ac:inkMkLst>
        </pc:inkChg>
        <pc:inkChg chg="add del">
          <ac:chgData name="Jim Beland" userId="d41a4da1a37fb713" providerId="LiveId" clId="{35BA7F8D-C3D9-4BE7-84B0-9ABE19AE5A9A}" dt="2020-06-09T23:29:18.887" v="3245"/>
          <ac:inkMkLst>
            <pc:docMk/>
            <pc:sldMk cId="346613233" sldId="266"/>
            <ac:inkMk id="85" creationId="{14B2602D-7E93-4519-A5B4-589E5221C001}"/>
          </ac:inkMkLst>
        </pc:inkChg>
        <pc:inkChg chg="add del">
          <ac:chgData name="Jim Beland" userId="d41a4da1a37fb713" providerId="LiveId" clId="{35BA7F8D-C3D9-4BE7-84B0-9ABE19AE5A9A}" dt="2020-06-09T23:29:18.887" v="3245"/>
          <ac:inkMkLst>
            <pc:docMk/>
            <pc:sldMk cId="346613233" sldId="266"/>
            <ac:inkMk id="86" creationId="{AEE17C62-56BF-463D-B4DD-37C93092EC6F}"/>
          </ac:inkMkLst>
        </pc:inkChg>
        <pc:inkChg chg="add del">
          <ac:chgData name="Jim Beland" userId="d41a4da1a37fb713" providerId="LiveId" clId="{35BA7F8D-C3D9-4BE7-84B0-9ABE19AE5A9A}" dt="2020-06-09T23:29:18.887" v="3245"/>
          <ac:inkMkLst>
            <pc:docMk/>
            <pc:sldMk cId="346613233" sldId="266"/>
            <ac:inkMk id="87" creationId="{198FB470-38F3-4A0B-A4FE-62CB2CF16C71}"/>
          </ac:inkMkLst>
        </pc:inkChg>
        <pc:inkChg chg="add del">
          <ac:chgData name="Jim Beland" userId="d41a4da1a37fb713" providerId="LiveId" clId="{35BA7F8D-C3D9-4BE7-84B0-9ABE19AE5A9A}" dt="2020-06-09T23:29:18.887" v="3245"/>
          <ac:inkMkLst>
            <pc:docMk/>
            <pc:sldMk cId="346613233" sldId="266"/>
            <ac:inkMk id="88" creationId="{41CC250A-8568-4119-AFC0-0754F6A6767C}"/>
          </ac:inkMkLst>
        </pc:inkChg>
        <pc:inkChg chg="add">
          <ac:chgData name="Jim Beland" userId="d41a4da1a37fb713" providerId="LiveId" clId="{35BA7F8D-C3D9-4BE7-84B0-9ABE19AE5A9A}" dt="2020-06-09T23:29:18.170" v="3244" actId="9405"/>
          <ac:inkMkLst>
            <pc:docMk/>
            <pc:sldMk cId="346613233" sldId="266"/>
            <ac:inkMk id="89" creationId="{E31B1961-3423-47B7-BC91-E3C3D6626D6F}"/>
          </ac:inkMkLst>
        </pc:inkChg>
        <pc:inkChg chg="add">
          <ac:chgData name="Jim Beland" userId="d41a4da1a37fb713" providerId="LiveId" clId="{35BA7F8D-C3D9-4BE7-84B0-9ABE19AE5A9A}" dt="2020-06-09T23:29:18.887" v="3245"/>
          <ac:inkMkLst>
            <pc:docMk/>
            <pc:sldMk cId="346613233" sldId="266"/>
            <ac:inkMk id="90" creationId="{649CC07D-896E-47F8-99A4-3F02D785307F}"/>
          </ac:inkMkLst>
        </pc:inkChg>
        <pc:cxnChg chg="add del mod">
          <ac:chgData name="Jim Beland" userId="d41a4da1a37fb713" providerId="LiveId" clId="{35BA7F8D-C3D9-4BE7-84B0-9ABE19AE5A9A}" dt="2020-06-09T23:26:39.599" v="3166" actId="11529"/>
          <ac:cxnSpMkLst>
            <pc:docMk/>
            <pc:sldMk cId="346613233" sldId="266"/>
            <ac:cxnSpMk id="5" creationId="{5A9296E9-0135-4684-A2CA-4B55C47654F7}"/>
          </ac:cxnSpMkLst>
        </pc:cxnChg>
        <pc:cxnChg chg="add mod">
          <ac:chgData name="Jim Beland" userId="d41a4da1a37fb713" providerId="LiveId" clId="{35BA7F8D-C3D9-4BE7-84B0-9ABE19AE5A9A}" dt="2020-06-09T23:26:46.307" v="3167" actId="11529"/>
          <ac:cxnSpMkLst>
            <pc:docMk/>
            <pc:sldMk cId="346613233" sldId="266"/>
            <ac:cxnSpMk id="7" creationId="{1D3767EA-1835-418B-AF3B-8CE792DE060F}"/>
          </ac:cxnSpMkLst>
        </pc:cxnChg>
        <pc:cxnChg chg="add mod">
          <ac:chgData name="Jim Beland" userId="d41a4da1a37fb713" providerId="LiveId" clId="{35BA7F8D-C3D9-4BE7-84B0-9ABE19AE5A9A}" dt="2020-06-09T23:26:56.797" v="3168" actId="11529"/>
          <ac:cxnSpMkLst>
            <pc:docMk/>
            <pc:sldMk cId="346613233" sldId="266"/>
            <ac:cxnSpMk id="9" creationId="{B8E4BE6B-1775-472E-994B-578FC573C248}"/>
          </ac:cxnSpMkLst>
        </pc:cxnChg>
        <pc:cxnChg chg="add mod">
          <ac:chgData name="Jim Beland" userId="d41a4da1a37fb713" providerId="LiveId" clId="{35BA7F8D-C3D9-4BE7-84B0-9ABE19AE5A9A}" dt="2020-06-09T23:27:03.243" v="3169" actId="11529"/>
          <ac:cxnSpMkLst>
            <pc:docMk/>
            <pc:sldMk cId="346613233" sldId="266"/>
            <ac:cxnSpMk id="11" creationId="{684D28AA-4DE7-44F6-B369-D274904A32B8}"/>
          </ac:cxnSpMkLst>
        </pc:cxnChg>
        <pc:cxnChg chg="add mod">
          <ac:chgData name="Jim Beland" userId="d41a4da1a37fb713" providerId="LiveId" clId="{35BA7F8D-C3D9-4BE7-84B0-9ABE19AE5A9A}" dt="2020-06-09T23:27:10.455" v="3170" actId="11529"/>
          <ac:cxnSpMkLst>
            <pc:docMk/>
            <pc:sldMk cId="346613233" sldId="266"/>
            <ac:cxnSpMk id="13" creationId="{982BB6CA-EDEC-47D7-8D14-CF67E26CE0DD}"/>
          </ac:cxnSpMkLst>
        </pc:cxnChg>
        <pc:cxnChg chg="add mod">
          <ac:chgData name="Jim Beland" userId="d41a4da1a37fb713" providerId="LiveId" clId="{35BA7F8D-C3D9-4BE7-84B0-9ABE19AE5A9A}" dt="2020-06-09T23:27:18.466" v="3171" actId="11529"/>
          <ac:cxnSpMkLst>
            <pc:docMk/>
            <pc:sldMk cId="346613233" sldId="266"/>
            <ac:cxnSpMk id="15" creationId="{0E79BEDF-2EFB-4729-BF3C-BAF9418F54F7}"/>
          </ac:cxnSpMkLst>
        </pc:cxnChg>
        <pc:cxnChg chg="add mod">
          <ac:chgData name="Jim Beland" userId="d41a4da1a37fb713" providerId="LiveId" clId="{35BA7F8D-C3D9-4BE7-84B0-9ABE19AE5A9A}" dt="2020-06-09T23:27:24.935" v="3172" actId="11529"/>
          <ac:cxnSpMkLst>
            <pc:docMk/>
            <pc:sldMk cId="346613233" sldId="266"/>
            <ac:cxnSpMk id="17" creationId="{6B501266-A59A-4B1A-B254-F733E1152D80}"/>
          </ac:cxnSpMkLst>
        </pc:cxnChg>
      </pc:sldChg>
      <pc:sldChg chg="delSp modSp add">
        <pc:chgData name="Jim Beland" userId="d41a4da1a37fb713" providerId="LiveId" clId="{35BA7F8D-C3D9-4BE7-84B0-9ABE19AE5A9A}" dt="2020-06-10T18:15:48.854" v="11399" actId="20577"/>
        <pc:sldMkLst>
          <pc:docMk/>
          <pc:sldMk cId="3672923852" sldId="267"/>
        </pc:sldMkLst>
        <pc:spChg chg="mod">
          <ac:chgData name="Jim Beland" userId="d41a4da1a37fb713" providerId="LiveId" clId="{35BA7F8D-C3D9-4BE7-84B0-9ABE19AE5A9A}" dt="2020-06-09T23:38:53.772" v="4038" actId="20577"/>
          <ac:spMkLst>
            <pc:docMk/>
            <pc:sldMk cId="3672923852" sldId="267"/>
            <ac:spMk id="2" creationId="{66E4D4A9-3637-435D-B9A8-9B2E03973E0B}"/>
          </ac:spMkLst>
        </pc:spChg>
        <pc:spChg chg="mod">
          <ac:chgData name="Jim Beland" userId="d41a4da1a37fb713" providerId="LiveId" clId="{35BA7F8D-C3D9-4BE7-84B0-9ABE19AE5A9A}" dt="2020-06-10T18:15:48.854" v="11399" actId="20577"/>
          <ac:spMkLst>
            <pc:docMk/>
            <pc:sldMk cId="3672923852" sldId="267"/>
            <ac:spMk id="3" creationId="{ADBA65D9-2172-42AA-B4D5-43B04E1C21B3}"/>
          </ac:spMkLst>
        </pc:spChg>
        <pc:inkChg chg="del">
          <ac:chgData name="Jim Beland" userId="d41a4da1a37fb713" providerId="LiveId" clId="{35BA7F8D-C3D9-4BE7-84B0-9ABE19AE5A9A}" dt="2020-06-09T23:30:08.181" v="3253"/>
          <ac:inkMkLst>
            <pc:docMk/>
            <pc:sldMk cId="3672923852" sldId="267"/>
            <ac:inkMk id="33" creationId="{875DC83C-E869-4688-9BC2-C53A73706FDB}"/>
          </ac:inkMkLst>
        </pc:inkChg>
        <pc:inkChg chg="del">
          <ac:chgData name="Jim Beland" userId="d41a4da1a37fb713" providerId="LiveId" clId="{35BA7F8D-C3D9-4BE7-84B0-9ABE19AE5A9A}" dt="2020-06-09T23:30:15.243" v="3258"/>
          <ac:inkMkLst>
            <pc:docMk/>
            <pc:sldMk cId="3672923852" sldId="267"/>
            <ac:inkMk id="43" creationId="{28E73E3E-B0D8-457B-A7A5-E507AE990564}"/>
          </ac:inkMkLst>
        </pc:inkChg>
        <pc:inkChg chg="del">
          <ac:chgData name="Jim Beland" userId="d41a4da1a37fb713" providerId="LiveId" clId="{35BA7F8D-C3D9-4BE7-84B0-9ABE19AE5A9A}" dt="2020-06-09T23:30:15.243" v="3255"/>
          <ac:inkMkLst>
            <pc:docMk/>
            <pc:sldMk cId="3672923852" sldId="267"/>
            <ac:inkMk id="47" creationId="{7D8BD5B5-2085-4E96-820E-859B19B75DB1}"/>
          </ac:inkMkLst>
        </pc:inkChg>
        <pc:inkChg chg="del">
          <ac:chgData name="Jim Beland" userId="d41a4da1a37fb713" providerId="LiveId" clId="{35BA7F8D-C3D9-4BE7-84B0-9ABE19AE5A9A}" dt="2020-06-09T23:30:15.243" v="3254"/>
          <ac:inkMkLst>
            <pc:docMk/>
            <pc:sldMk cId="3672923852" sldId="267"/>
            <ac:inkMk id="68" creationId="{B37B6635-6DBF-46F3-AE11-CCEE0E627D15}"/>
          </ac:inkMkLst>
        </pc:inkChg>
        <pc:inkChg chg="del">
          <ac:chgData name="Jim Beland" userId="d41a4da1a37fb713" providerId="LiveId" clId="{35BA7F8D-C3D9-4BE7-84B0-9ABE19AE5A9A}" dt="2020-06-09T23:30:15.243" v="3256"/>
          <ac:inkMkLst>
            <pc:docMk/>
            <pc:sldMk cId="3672923852" sldId="267"/>
            <ac:inkMk id="89" creationId="{E31B1961-3423-47B7-BC91-E3C3D6626D6F}"/>
          </ac:inkMkLst>
        </pc:inkChg>
        <pc:inkChg chg="del">
          <ac:chgData name="Jim Beland" userId="d41a4da1a37fb713" providerId="LiveId" clId="{35BA7F8D-C3D9-4BE7-84B0-9ABE19AE5A9A}" dt="2020-06-09T23:30:15.243" v="3257"/>
          <ac:inkMkLst>
            <pc:docMk/>
            <pc:sldMk cId="3672923852" sldId="267"/>
            <ac:inkMk id="90" creationId="{649CC07D-896E-47F8-99A4-3F02D785307F}"/>
          </ac:inkMkLst>
        </pc:inkChg>
        <pc:cxnChg chg="del">
          <ac:chgData name="Jim Beland" userId="d41a4da1a37fb713" providerId="LiveId" clId="{35BA7F8D-C3D9-4BE7-84B0-9ABE19AE5A9A}" dt="2020-06-09T23:29:48.591" v="3248" actId="478"/>
          <ac:cxnSpMkLst>
            <pc:docMk/>
            <pc:sldMk cId="3672923852" sldId="267"/>
            <ac:cxnSpMk id="7" creationId="{1D3767EA-1835-418B-AF3B-8CE792DE060F}"/>
          </ac:cxnSpMkLst>
        </pc:cxnChg>
        <pc:cxnChg chg="del">
          <ac:chgData name="Jim Beland" userId="d41a4da1a37fb713" providerId="LiveId" clId="{35BA7F8D-C3D9-4BE7-84B0-9ABE19AE5A9A}" dt="2020-06-09T23:29:52.186" v="3250" actId="478"/>
          <ac:cxnSpMkLst>
            <pc:docMk/>
            <pc:sldMk cId="3672923852" sldId="267"/>
            <ac:cxnSpMk id="9" creationId="{B8E4BE6B-1775-472E-994B-578FC573C248}"/>
          </ac:cxnSpMkLst>
        </pc:cxnChg>
        <pc:cxnChg chg="del">
          <ac:chgData name="Jim Beland" userId="d41a4da1a37fb713" providerId="LiveId" clId="{35BA7F8D-C3D9-4BE7-84B0-9ABE19AE5A9A}" dt="2020-06-09T23:29:57.719" v="3252" actId="478"/>
          <ac:cxnSpMkLst>
            <pc:docMk/>
            <pc:sldMk cId="3672923852" sldId="267"/>
            <ac:cxnSpMk id="11" creationId="{684D28AA-4DE7-44F6-B369-D274904A32B8}"/>
          </ac:cxnSpMkLst>
        </pc:cxnChg>
        <pc:cxnChg chg="del">
          <ac:chgData name="Jim Beland" userId="d41a4da1a37fb713" providerId="LiveId" clId="{35BA7F8D-C3D9-4BE7-84B0-9ABE19AE5A9A}" dt="2020-06-09T23:29:47.829" v="3247" actId="478"/>
          <ac:cxnSpMkLst>
            <pc:docMk/>
            <pc:sldMk cId="3672923852" sldId="267"/>
            <ac:cxnSpMk id="13" creationId="{982BB6CA-EDEC-47D7-8D14-CF67E26CE0DD}"/>
          </ac:cxnSpMkLst>
        </pc:cxnChg>
        <pc:cxnChg chg="del">
          <ac:chgData name="Jim Beland" userId="d41a4da1a37fb713" providerId="LiveId" clId="{35BA7F8D-C3D9-4BE7-84B0-9ABE19AE5A9A}" dt="2020-06-09T23:29:50.835" v="3249" actId="478"/>
          <ac:cxnSpMkLst>
            <pc:docMk/>
            <pc:sldMk cId="3672923852" sldId="267"/>
            <ac:cxnSpMk id="15" creationId="{0E79BEDF-2EFB-4729-BF3C-BAF9418F54F7}"/>
          </ac:cxnSpMkLst>
        </pc:cxnChg>
        <pc:cxnChg chg="del">
          <ac:chgData name="Jim Beland" userId="d41a4da1a37fb713" providerId="LiveId" clId="{35BA7F8D-C3D9-4BE7-84B0-9ABE19AE5A9A}" dt="2020-06-09T23:29:57.102" v="3251" actId="478"/>
          <ac:cxnSpMkLst>
            <pc:docMk/>
            <pc:sldMk cId="3672923852" sldId="267"/>
            <ac:cxnSpMk id="17" creationId="{6B501266-A59A-4B1A-B254-F733E1152D80}"/>
          </ac:cxnSpMkLst>
        </pc:cxnChg>
      </pc:sldChg>
      <pc:sldChg chg="modSp add">
        <pc:chgData name="Jim Beland" userId="d41a4da1a37fb713" providerId="LiveId" clId="{35BA7F8D-C3D9-4BE7-84B0-9ABE19AE5A9A}" dt="2020-06-10T18:16:02.961" v="11404" actId="6549"/>
        <pc:sldMkLst>
          <pc:docMk/>
          <pc:sldMk cId="234927088" sldId="268"/>
        </pc:sldMkLst>
        <pc:spChg chg="mod">
          <ac:chgData name="Jim Beland" userId="d41a4da1a37fb713" providerId="LiveId" clId="{35BA7F8D-C3D9-4BE7-84B0-9ABE19AE5A9A}" dt="2020-06-09T23:38:59.713" v="4045" actId="20577"/>
          <ac:spMkLst>
            <pc:docMk/>
            <pc:sldMk cId="234927088" sldId="268"/>
            <ac:spMk id="2" creationId="{66E4D4A9-3637-435D-B9A8-9B2E03973E0B}"/>
          </ac:spMkLst>
        </pc:spChg>
        <pc:spChg chg="mod">
          <ac:chgData name="Jim Beland" userId="d41a4da1a37fb713" providerId="LiveId" clId="{35BA7F8D-C3D9-4BE7-84B0-9ABE19AE5A9A}" dt="2020-06-10T18:16:02.961" v="11404" actId="6549"/>
          <ac:spMkLst>
            <pc:docMk/>
            <pc:sldMk cId="234927088" sldId="268"/>
            <ac:spMk id="3" creationId="{ADBA65D9-2172-42AA-B4D5-43B04E1C21B3}"/>
          </ac:spMkLst>
        </pc:spChg>
      </pc:sldChg>
      <pc:sldChg chg="modSp add">
        <pc:chgData name="Jim Beland" userId="d41a4da1a37fb713" providerId="LiveId" clId="{35BA7F8D-C3D9-4BE7-84B0-9ABE19AE5A9A}" dt="2020-06-09T23:39:37.374" v="4053" actId="20577"/>
        <pc:sldMkLst>
          <pc:docMk/>
          <pc:sldMk cId="1536899696" sldId="269"/>
        </pc:sldMkLst>
        <pc:spChg chg="mod">
          <ac:chgData name="Jim Beland" userId="d41a4da1a37fb713" providerId="LiveId" clId="{35BA7F8D-C3D9-4BE7-84B0-9ABE19AE5A9A}" dt="2020-06-09T23:39:04.473" v="4052" actId="20577"/>
          <ac:spMkLst>
            <pc:docMk/>
            <pc:sldMk cId="1536899696" sldId="269"/>
            <ac:spMk id="2" creationId="{66E4D4A9-3637-435D-B9A8-9B2E03973E0B}"/>
          </ac:spMkLst>
        </pc:spChg>
        <pc:spChg chg="mod">
          <ac:chgData name="Jim Beland" userId="d41a4da1a37fb713" providerId="LiveId" clId="{35BA7F8D-C3D9-4BE7-84B0-9ABE19AE5A9A}" dt="2020-06-09T23:39:37.374" v="4053" actId="20577"/>
          <ac:spMkLst>
            <pc:docMk/>
            <pc:sldMk cId="1536899696" sldId="269"/>
            <ac:spMk id="3" creationId="{ADBA65D9-2172-42AA-B4D5-43B04E1C21B3}"/>
          </ac:spMkLst>
        </pc:spChg>
      </pc:sldChg>
      <pc:sldChg chg="modSp add">
        <pc:chgData name="Jim Beland" userId="d41a4da1a37fb713" providerId="LiveId" clId="{35BA7F8D-C3D9-4BE7-84B0-9ABE19AE5A9A}" dt="2020-06-09T23:47:08.179" v="4494" actId="20577"/>
        <pc:sldMkLst>
          <pc:docMk/>
          <pc:sldMk cId="3646845706" sldId="270"/>
        </pc:sldMkLst>
        <pc:spChg chg="mod">
          <ac:chgData name="Jim Beland" userId="d41a4da1a37fb713" providerId="LiveId" clId="{35BA7F8D-C3D9-4BE7-84B0-9ABE19AE5A9A}" dt="2020-06-09T23:39:49.052" v="4061" actId="20577"/>
          <ac:spMkLst>
            <pc:docMk/>
            <pc:sldMk cId="3646845706" sldId="270"/>
            <ac:spMk id="2" creationId="{135C748B-E7D5-4675-8E6C-EB572D24EBD7}"/>
          </ac:spMkLst>
        </pc:spChg>
        <pc:spChg chg="mod">
          <ac:chgData name="Jim Beland" userId="d41a4da1a37fb713" providerId="LiveId" clId="{35BA7F8D-C3D9-4BE7-84B0-9ABE19AE5A9A}" dt="2020-06-09T23:47:08.179" v="4494" actId="20577"/>
          <ac:spMkLst>
            <pc:docMk/>
            <pc:sldMk cId="3646845706" sldId="270"/>
            <ac:spMk id="3" creationId="{5AC5D2B9-B7D7-4ADE-9DDF-54EB256E3C0D}"/>
          </ac:spMkLst>
        </pc:spChg>
      </pc:sldChg>
      <pc:sldChg chg="modSp add">
        <pc:chgData name="Jim Beland" userId="d41a4da1a37fb713" providerId="LiveId" clId="{35BA7F8D-C3D9-4BE7-84B0-9ABE19AE5A9A}" dt="2020-06-09T23:49:18.157" v="4737" actId="20577"/>
        <pc:sldMkLst>
          <pc:docMk/>
          <pc:sldMk cId="911775744" sldId="271"/>
        </pc:sldMkLst>
        <pc:spChg chg="mod">
          <ac:chgData name="Jim Beland" userId="d41a4da1a37fb713" providerId="LiveId" clId="{35BA7F8D-C3D9-4BE7-84B0-9ABE19AE5A9A}" dt="2020-06-09T23:49:18.157" v="4737" actId="20577"/>
          <ac:spMkLst>
            <pc:docMk/>
            <pc:sldMk cId="911775744" sldId="271"/>
            <ac:spMk id="2" creationId="{135C748B-E7D5-4675-8E6C-EB572D24EBD7}"/>
          </ac:spMkLst>
        </pc:spChg>
        <pc:spChg chg="mod">
          <ac:chgData name="Jim Beland" userId="d41a4da1a37fb713" providerId="LiveId" clId="{35BA7F8D-C3D9-4BE7-84B0-9ABE19AE5A9A}" dt="2020-06-09T23:47:19.405" v="4497" actId="20577"/>
          <ac:spMkLst>
            <pc:docMk/>
            <pc:sldMk cId="911775744" sldId="271"/>
            <ac:spMk id="3" creationId="{5AC5D2B9-B7D7-4ADE-9DDF-54EB256E3C0D}"/>
          </ac:spMkLst>
        </pc:spChg>
      </pc:sldChg>
      <pc:sldChg chg="modSp add">
        <pc:chgData name="Jim Beland" userId="d41a4da1a37fb713" providerId="LiveId" clId="{35BA7F8D-C3D9-4BE7-84B0-9ABE19AE5A9A}" dt="2020-06-09T23:49:22.733" v="4744" actId="20577"/>
        <pc:sldMkLst>
          <pc:docMk/>
          <pc:sldMk cId="2704499270" sldId="272"/>
        </pc:sldMkLst>
        <pc:spChg chg="mod">
          <ac:chgData name="Jim Beland" userId="d41a4da1a37fb713" providerId="LiveId" clId="{35BA7F8D-C3D9-4BE7-84B0-9ABE19AE5A9A}" dt="2020-06-09T23:49:22.733" v="4744" actId="20577"/>
          <ac:spMkLst>
            <pc:docMk/>
            <pc:sldMk cId="2704499270" sldId="272"/>
            <ac:spMk id="2" creationId="{135C748B-E7D5-4675-8E6C-EB572D24EBD7}"/>
          </ac:spMkLst>
        </pc:spChg>
        <pc:spChg chg="mod">
          <ac:chgData name="Jim Beland" userId="d41a4da1a37fb713" providerId="LiveId" clId="{35BA7F8D-C3D9-4BE7-84B0-9ABE19AE5A9A}" dt="2020-06-09T23:47:02.465" v="4493" actId="20577"/>
          <ac:spMkLst>
            <pc:docMk/>
            <pc:sldMk cId="2704499270" sldId="272"/>
            <ac:spMk id="3" creationId="{5AC5D2B9-B7D7-4ADE-9DDF-54EB256E3C0D}"/>
          </ac:spMkLst>
        </pc:spChg>
      </pc:sldChg>
      <pc:sldChg chg="modSp add">
        <pc:chgData name="Jim Beland" userId="d41a4da1a37fb713" providerId="LiveId" clId="{35BA7F8D-C3D9-4BE7-84B0-9ABE19AE5A9A}" dt="2020-06-09T23:49:30.658" v="4751" actId="20577"/>
        <pc:sldMkLst>
          <pc:docMk/>
          <pc:sldMk cId="2830020970" sldId="273"/>
        </pc:sldMkLst>
        <pc:spChg chg="mod">
          <ac:chgData name="Jim Beland" userId="d41a4da1a37fb713" providerId="LiveId" clId="{35BA7F8D-C3D9-4BE7-84B0-9ABE19AE5A9A}" dt="2020-06-09T23:49:30.658" v="4751" actId="20577"/>
          <ac:spMkLst>
            <pc:docMk/>
            <pc:sldMk cId="2830020970" sldId="273"/>
            <ac:spMk id="2" creationId="{135C748B-E7D5-4675-8E6C-EB572D24EBD7}"/>
          </ac:spMkLst>
        </pc:spChg>
        <pc:spChg chg="mod">
          <ac:chgData name="Jim Beland" userId="d41a4da1a37fb713" providerId="LiveId" clId="{35BA7F8D-C3D9-4BE7-84B0-9ABE19AE5A9A}" dt="2020-06-09T23:48:58.671" v="4730" actId="20577"/>
          <ac:spMkLst>
            <pc:docMk/>
            <pc:sldMk cId="2830020970" sldId="273"/>
            <ac:spMk id="3" creationId="{5AC5D2B9-B7D7-4ADE-9DDF-54EB256E3C0D}"/>
          </ac:spMkLst>
        </pc:spChg>
      </pc:sldChg>
      <pc:sldChg chg="modSp add">
        <pc:chgData name="Jim Beland" userId="d41a4da1a37fb713" providerId="LiveId" clId="{35BA7F8D-C3D9-4BE7-84B0-9ABE19AE5A9A}" dt="2020-06-10T00:03:02.834" v="4800" actId="20577"/>
        <pc:sldMkLst>
          <pc:docMk/>
          <pc:sldMk cId="2795665311" sldId="274"/>
        </pc:sldMkLst>
        <pc:spChg chg="mod">
          <ac:chgData name="Jim Beland" userId="d41a4da1a37fb713" providerId="LiveId" clId="{35BA7F8D-C3D9-4BE7-84B0-9ABE19AE5A9A}" dt="2020-06-10T00:03:02.834" v="4800" actId="20577"/>
          <ac:spMkLst>
            <pc:docMk/>
            <pc:sldMk cId="2795665311" sldId="274"/>
            <ac:spMk id="2" creationId="{5EF76853-6E91-4334-961D-4F1117A925DE}"/>
          </ac:spMkLst>
        </pc:spChg>
      </pc:sldChg>
      <pc:sldChg chg="modSp add">
        <pc:chgData name="Jim Beland" userId="d41a4da1a37fb713" providerId="LiveId" clId="{35BA7F8D-C3D9-4BE7-84B0-9ABE19AE5A9A}" dt="2020-06-10T00:03:37.147" v="4858" actId="20577"/>
        <pc:sldMkLst>
          <pc:docMk/>
          <pc:sldMk cId="4279257601" sldId="275"/>
        </pc:sldMkLst>
        <pc:spChg chg="mod">
          <ac:chgData name="Jim Beland" userId="d41a4da1a37fb713" providerId="LiveId" clId="{35BA7F8D-C3D9-4BE7-84B0-9ABE19AE5A9A}" dt="2020-06-10T00:03:37.147" v="4858" actId="20577"/>
          <ac:spMkLst>
            <pc:docMk/>
            <pc:sldMk cId="4279257601" sldId="275"/>
            <ac:spMk id="2" creationId="{B08719E0-CF36-41C6-91FE-228C20F5B5E5}"/>
          </ac:spMkLst>
        </pc:spChg>
      </pc:sldChg>
      <pc:sldChg chg="modSp add">
        <pc:chgData name="Jim Beland" userId="d41a4da1a37fb713" providerId="LiveId" clId="{35BA7F8D-C3D9-4BE7-84B0-9ABE19AE5A9A}" dt="2020-06-10T00:14:29.707" v="5990" actId="207"/>
        <pc:sldMkLst>
          <pc:docMk/>
          <pc:sldMk cId="3902370920" sldId="276"/>
        </pc:sldMkLst>
        <pc:spChg chg="mod">
          <ac:chgData name="Jim Beland" userId="d41a4da1a37fb713" providerId="LiveId" clId="{35BA7F8D-C3D9-4BE7-84B0-9ABE19AE5A9A}" dt="2020-06-10T00:04:53.285" v="4903" actId="20577"/>
          <ac:spMkLst>
            <pc:docMk/>
            <pc:sldMk cId="3902370920" sldId="276"/>
            <ac:spMk id="2" creationId="{17FC29AB-226D-40A3-A89C-A74F1545F08E}"/>
          </ac:spMkLst>
        </pc:spChg>
        <pc:spChg chg="mod">
          <ac:chgData name="Jim Beland" userId="d41a4da1a37fb713" providerId="LiveId" clId="{35BA7F8D-C3D9-4BE7-84B0-9ABE19AE5A9A}" dt="2020-06-10T00:14:29.707" v="5990" actId="207"/>
          <ac:spMkLst>
            <pc:docMk/>
            <pc:sldMk cId="3902370920" sldId="276"/>
            <ac:spMk id="3" creationId="{15D6ECA2-7023-4174-8E88-DB2FE4A9D69D}"/>
          </ac:spMkLst>
        </pc:spChg>
      </pc:sldChg>
      <pc:sldChg chg="modSp add">
        <pc:chgData name="Jim Beland" userId="d41a4da1a37fb713" providerId="LiveId" clId="{35BA7F8D-C3D9-4BE7-84B0-9ABE19AE5A9A}" dt="2020-06-10T00:12:10.860" v="5987" actId="27636"/>
        <pc:sldMkLst>
          <pc:docMk/>
          <pc:sldMk cId="3212549996" sldId="277"/>
        </pc:sldMkLst>
        <pc:spChg chg="mod">
          <ac:chgData name="Jim Beland" userId="d41a4da1a37fb713" providerId="LiveId" clId="{35BA7F8D-C3D9-4BE7-84B0-9ABE19AE5A9A}" dt="2020-06-10T00:12:10.860" v="5987" actId="27636"/>
          <ac:spMkLst>
            <pc:docMk/>
            <pc:sldMk cId="3212549996" sldId="277"/>
            <ac:spMk id="3" creationId="{AC4BC9E7-1619-4C33-A633-C75CE49319BE}"/>
          </ac:spMkLst>
        </pc:spChg>
        <pc:spChg chg="mod">
          <ac:chgData name="Jim Beland" userId="d41a4da1a37fb713" providerId="LiveId" clId="{35BA7F8D-C3D9-4BE7-84B0-9ABE19AE5A9A}" dt="2020-06-10T00:12:10.860" v="5986" actId="27636"/>
          <ac:spMkLst>
            <pc:docMk/>
            <pc:sldMk cId="3212549996" sldId="277"/>
            <ac:spMk id="4" creationId="{5778194C-5B62-4A54-BC62-9B542FE8EB90}"/>
          </ac:spMkLst>
        </pc:spChg>
      </pc:sldChg>
      <pc:sldChg chg="addSp delSp add">
        <pc:chgData name="Jim Beland" userId="d41a4da1a37fb713" providerId="LiveId" clId="{35BA7F8D-C3D9-4BE7-84B0-9ABE19AE5A9A}" dt="2020-06-10T00:13:55.776" v="5989"/>
        <pc:sldMkLst>
          <pc:docMk/>
          <pc:sldMk cId="3020844810" sldId="278"/>
        </pc:sldMkLst>
        <pc:spChg chg="del">
          <ac:chgData name="Jim Beland" userId="d41a4da1a37fb713" providerId="LiveId" clId="{35BA7F8D-C3D9-4BE7-84B0-9ABE19AE5A9A}" dt="2020-06-10T00:13:55.776" v="5989"/>
          <ac:spMkLst>
            <pc:docMk/>
            <pc:sldMk cId="3020844810" sldId="278"/>
            <ac:spMk id="4" creationId="{5778194C-5B62-4A54-BC62-9B542FE8EB90}"/>
          </ac:spMkLst>
        </pc:spChg>
        <pc:picChg chg="add">
          <ac:chgData name="Jim Beland" userId="d41a4da1a37fb713" providerId="LiveId" clId="{35BA7F8D-C3D9-4BE7-84B0-9ABE19AE5A9A}" dt="2020-06-10T00:13:55.776" v="5989"/>
          <ac:picMkLst>
            <pc:docMk/>
            <pc:sldMk cId="3020844810" sldId="278"/>
            <ac:picMk id="1026" creationId="{958AA00F-7E4C-4499-8914-329FD0056298}"/>
          </ac:picMkLst>
        </pc:picChg>
      </pc:sldChg>
      <pc:sldChg chg="modSp add">
        <pc:chgData name="Jim Beland" userId="d41a4da1a37fb713" providerId="LiveId" clId="{35BA7F8D-C3D9-4BE7-84B0-9ABE19AE5A9A}" dt="2020-06-10T02:29:02.868" v="6139" actId="20577"/>
        <pc:sldMkLst>
          <pc:docMk/>
          <pc:sldMk cId="3310666927" sldId="279"/>
        </pc:sldMkLst>
        <pc:spChg chg="mod">
          <ac:chgData name="Jim Beland" userId="d41a4da1a37fb713" providerId="LiveId" clId="{35BA7F8D-C3D9-4BE7-84B0-9ABE19AE5A9A}" dt="2020-06-10T02:24:25.558" v="5998" actId="20577"/>
          <ac:spMkLst>
            <pc:docMk/>
            <pc:sldMk cId="3310666927" sldId="279"/>
            <ac:spMk id="2" creationId="{7B65521F-901F-4C24-957F-86C0A5999B99}"/>
          </ac:spMkLst>
        </pc:spChg>
        <pc:spChg chg="mod">
          <ac:chgData name="Jim Beland" userId="d41a4da1a37fb713" providerId="LiveId" clId="{35BA7F8D-C3D9-4BE7-84B0-9ABE19AE5A9A}" dt="2020-06-10T02:29:02.868" v="6139" actId="20577"/>
          <ac:spMkLst>
            <pc:docMk/>
            <pc:sldMk cId="3310666927" sldId="279"/>
            <ac:spMk id="3" creationId="{219558AF-4134-4260-B535-9A8D76993674}"/>
          </ac:spMkLst>
        </pc:spChg>
      </pc:sldChg>
      <pc:sldChg chg="modSp add">
        <pc:chgData name="Jim Beland" userId="d41a4da1a37fb713" providerId="LiveId" clId="{35BA7F8D-C3D9-4BE7-84B0-9ABE19AE5A9A}" dt="2020-06-10T02:32:08.282" v="6398" actId="20577"/>
        <pc:sldMkLst>
          <pc:docMk/>
          <pc:sldMk cId="3021171758" sldId="280"/>
        </pc:sldMkLst>
        <pc:spChg chg="mod">
          <ac:chgData name="Jim Beland" userId="d41a4da1a37fb713" providerId="LiveId" clId="{35BA7F8D-C3D9-4BE7-84B0-9ABE19AE5A9A}" dt="2020-06-10T02:29:14.226" v="6147" actId="20577"/>
          <ac:spMkLst>
            <pc:docMk/>
            <pc:sldMk cId="3021171758" sldId="280"/>
            <ac:spMk id="2" creationId="{7B65521F-901F-4C24-957F-86C0A5999B99}"/>
          </ac:spMkLst>
        </pc:spChg>
        <pc:spChg chg="mod">
          <ac:chgData name="Jim Beland" userId="d41a4da1a37fb713" providerId="LiveId" clId="{35BA7F8D-C3D9-4BE7-84B0-9ABE19AE5A9A}" dt="2020-06-10T02:32:08.282" v="6398" actId="20577"/>
          <ac:spMkLst>
            <pc:docMk/>
            <pc:sldMk cId="3021171758" sldId="280"/>
            <ac:spMk id="3" creationId="{219558AF-4134-4260-B535-9A8D76993674}"/>
          </ac:spMkLst>
        </pc:spChg>
      </pc:sldChg>
      <pc:sldChg chg="modSp add">
        <pc:chgData name="Jim Beland" userId="d41a4da1a37fb713" providerId="LiveId" clId="{35BA7F8D-C3D9-4BE7-84B0-9ABE19AE5A9A}" dt="2020-06-10T02:42:20.064" v="6658" actId="20577"/>
        <pc:sldMkLst>
          <pc:docMk/>
          <pc:sldMk cId="2338113807" sldId="281"/>
        </pc:sldMkLst>
        <pc:spChg chg="mod">
          <ac:chgData name="Jim Beland" userId="d41a4da1a37fb713" providerId="LiveId" clId="{35BA7F8D-C3D9-4BE7-84B0-9ABE19AE5A9A}" dt="2020-06-10T02:42:20.064" v="6658" actId="20577"/>
          <ac:spMkLst>
            <pc:docMk/>
            <pc:sldMk cId="2338113807" sldId="281"/>
            <ac:spMk id="3" creationId="{219558AF-4134-4260-B535-9A8D76993674}"/>
          </ac:spMkLst>
        </pc:spChg>
      </pc:sldChg>
      <pc:sldChg chg="modSp add">
        <pc:chgData name="Jim Beland" userId="d41a4da1a37fb713" providerId="LiveId" clId="{35BA7F8D-C3D9-4BE7-84B0-9ABE19AE5A9A}" dt="2020-06-10T02:46:29.261" v="6908" actId="20577"/>
        <pc:sldMkLst>
          <pc:docMk/>
          <pc:sldMk cId="1025367650" sldId="282"/>
        </pc:sldMkLst>
        <pc:spChg chg="mod">
          <ac:chgData name="Jim Beland" userId="d41a4da1a37fb713" providerId="LiveId" clId="{35BA7F8D-C3D9-4BE7-84B0-9ABE19AE5A9A}" dt="2020-06-10T02:46:29.261" v="6908" actId="20577"/>
          <ac:spMkLst>
            <pc:docMk/>
            <pc:sldMk cId="1025367650" sldId="282"/>
            <ac:spMk id="3" creationId="{219558AF-4134-4260-B535-9A8D76993674}"/>
          </ac:spMkLst>
        </pc:spChg>
      </pc:sldChg>
      <pc:sldChg chg="modSp add">
        <pc:chgData name="Jim Beland" userId="d41a4da1a37fb713" providerId="LiveId" clId="{35BA7F8D-C3D9-4BE7-84B0-9ABE19AE5A9A}" dt="2020-06-10T02:48:11.047" v="7053" actId="20577"/>
        <pc:sldMkLst>
          <pc:docMk/>
          <pc:sldMk cId="1525008281" sldId="283"/>
        </pc:sldMkLst>
        <pc:spChg chg="mod">
          <ac:chgData name="Jim Beland" userId="d41a4da1a37fb713" providerId="LiveId" clId="{35BA7F8D-C3D9-4BE7-84B0-9ABE19AE5A9A}" dt="2020-06-10T02:48:11.047" v="7053" actId="20577"/>
          <ac:spMkLst>
            <pc:docMk/>
            <pc:sldMk cId="1525008281" sldId="283"/>
            <ac:spMk id="3" creationId="{219558AF-4134-4260-B535-9A8D76993674}"/>
          </ac:spMkLst>
        </pc:spChg>
      </pc:sldChg>
      <pc:sldChg chg="modSp add">
        <pc:chgData name="Jim Beland" userId="d41a4da1a37fb713" providerId="LiveId" clId="{35BA7F8D-C3D9-4BE7-84B0-9ABE19AE5A9A}" dt="2020-06-10T02:50:34.293" v="7204" actId="20577"/>
        <pc:sldMkLst>
          <pc:docMk/>
          <pc:sldMk cId="3089939970" sldId="284"/>
        </pc:sldMkLst>
        <pc:spChg chg="mod">
          <ac:chgData name="Jim Beland" userId="d41a4da1a37fb713" providerId="LiveId" clId="{35BA7F8D-C3D9-4BE7-84B0-9ABE19AE5A9A}" dt="2020-06-10T02:50:34.293" v="7204" actId="20577"/>
          <ac:spMkLst>
            <pc:docMk/>
            <pc:sldMk cId="3089939970" sldId="284"/>
            <ac:spMk id="3" creationId="{219558AF-4134-4260-B535-9A8D76993674}"/>
          </ac:spMkLst>
        </pc:spChg>
      </pc:sldChg>
      <pc:sldChg chg="modSp add">
        <pc:chgData name="Jim Beland" userId="d41a4da1a37fb713" providerId="LiveId" clId="{35BA7F8D-C3D9-4BE7-84B0-9ABE19AE5A9A}" dt="2020-06-10T02:50:45.526" v="7206" actId="20577"/>
        <pc:sldMkLst>
          <pc:docMk/>
          <pc:sldMk cId="1996666750" sldId="285"/>
        </pc:sldMkLst>
        <pc:spChg chg="mod">
          <ac:chgData name="Jim Beland" userId="d41a4da1a37fb713" providerId="LiveId" clId="{35BA7F8D-C3D9-4BE7-84B0-9ABE19AE5A9A}" dt="2020-06-10T02:50:45.526" v="7206" actId="20577"/>
          <ac:spMkLst>
            <pc:docMk/>
            <pc:sldMk cId="1996666750" sldId="285"/>
            <ac:spMk id="3" creationId="{219558AF-4134-4260-B535-9A8D76993674}"/>
          </ac:spMkLst>
        </pc:spChg>
      </pc:sldChg>
      <pc:sldChg chg="addSp modSp add">
        <pc:chgData name="Jim Beland" userId="d41a4da1a37fb713" providerId="LiveId" clId="{35BA7F8D-C3D9-4BE7-84B0-9ABE19AE5A9A}" dt="2020-06-10T02:55:06.936" v="7492" actId="1076"/>
        <pc:sldMkLst>
          <pc:docMk/>
          <pc:sldMk cId="207037075" sldId="286"/>
        </pc:sldMkLst>
        <pc:spChg chg="mod">
          <ac:chgData name="Jim Beland" userId="d41a4da1a37fb713" providerId="LiveId" clId="{35BA7F8D-C3D9-4BE7-84B0-9ABE19AE5A9A}" dt="2020-06-10T02:53:13.635" v="7359" actId="20577"/>
          <ac:spMkLst>
            <pc:docMk/>
            <pc:sldMk cId="207037075" sldId="286"/>
            <ac:spMk id="3" creationId="{219558AF-4134-4260-B535-9A8D76993674}"/>
          </ac:spMkLst>
        </pc:spChg>
        <pc:spChg chg="add mod">
          <ac:chgData name="Jim Beland" userId="d41a4da1a37fb713" providerId="LiveId" clId="{35BA7F8D-C3D9-4BE7-84B0-9ABE19AE5A9A}" dt="2020-06-10T02:55:06.936" v="7492" actId="1076"/>
          <ac:spMkLst>
            <pc:docMk/>
            <pc:sldMk cId="207037075" sldId="286"/>
            <ac:spMk id="4" creationId="{96D5A5C2-8F2B-4A30-AE47-94F147316918}"/>
          </ac:spMkLst>
        </pc:spChg>
      </pc:sldChg>
      <pc:sldChg chg="addSp delSp modSp add">
        <pc:chgData name="Jim Beland" userId="d41a4da1a37fb713" providerId="LiveId" clId="{35BA7F8D-C3D9-4BE7-84B0-9ABE19AE5A9A}" dt="2020-06-10T02:58:41.877" v="7662" actId="478"/>
        <pc:sldMkLst>
          <pc:docMk/>
          <pc:sldMk cId="2521869184" sldId="287"/>
        </pc:sldMkLst>
        <pc:spChg chg="mod">
          <ac:chgData name="Jim Beland" userId="d41a4da1a37fb713" providerId="LiveId" clId="{35BA7F8D-C3D9-4BE7-84B0-9ABE19AE5A9A}" dt="2020-06-10T02:58:37.915" v="7661" actId="20577"/>
          <ac:spMkLst>
            <pc:docMk/>
            <pc:sldMk cId="2521869184" sldId="287"/>
            <ac:spMk id="3" creationId="{219558AF-4134-4260-B535-9A8D76993674}"/>
          </ac:spMkLst>
        </pc:spChg>
        <pc:spChg chg="del">
          <ac:chgData name="Jim Beland" userId="d41a4da1a37fb713" providerId="LiveId" clId="{35BA7F8D-C3D9-4BE7-84B0-9ABE19AE5A9A}" dt="2020-06-10T02:55:28.260" v="7495" actId="478"/>
          <ac:spMkLst>
            <pc:docMk/>
            <pc:sldMk cId="2521869184" sldId="287"/>
            <ac:spMk id="4" creationId="{96D5A5C2-8F2B-4A30-AE47-94F147316918}"/>
          </ac:spMkLst>
        </pc:spChg>
        <pc:spChg chg="add del mod">
          <ac:chgData name="Jim Beland" userId="d41a4da1a37fb713" providerId="LiveId" clId="{35BA7F8D-C3D9-4BE7-84B0-9ABE19AE5A9A}" dt="2020-06-10T02:58:41.877" v="7662" actId="478"/>
          <ac:spMkLst>
            <pc:docMk/>
            <pc:sldMk cId="2521869184" sldId="287"/>
            <ac:spMk id="5" creationId="{4C88181F-AB27-4397-B311-D374EE44ABBF}"/>
          </ac:spMkLst>
        </pc:spChg>
      </pc:sldChg>
      <pc:sldChg chg="delSp add">
        <pc:chgData name="Jim Beland" userId="d41a4da1a37fb713" providerId="LiveId" clId="{35BA7F8D-C3D9-4BE7-84B0-9ABE19AE5A9A}" dt="2020-06-10T02:58:47.781" v="7663" actId="478"/>
        <pc:sldMkLst>
          <pc:docMk/>
          <pc:sldMk cId="2728430366" sldId="288"/>
        </pc:sldMkLst>
        <pc:spChg chg="del">
          <ac:chgData name="Jim Beland" userId="d41a4da1a37fb713" providerId="LiveId" clId="{35BA7F8D-C3D9-4BE7-84B0-9ABE19AE5A9A}" dt="2020-06-10T02:58:47.781" v="7663" actId="478"/>
          <ac:spMkLst>
            <pc:docMk/>
            <pc:sldMk cId="2728430366" sldId="288"/>
            <ac:spMk id="5" creationId="{4C88181F-AB27-4397-B311-D374EE44ABBF}"/>
          </ac:spMkLst>
        </pc:spChg>
      </pc:sldChg>
      <pc:sldChg chg="add">
        <pc:chgData name="Jim Beland" userId="d41a4da1a37fb713" providerId="LiveId" clId="{35BA7F8D-C3D9-4BE7-84B0-9ABE19AE5A9A}" dt="2020-06-10T02:58:25.213" v="7659"/>
        <pc:sldMkLst>
          <pc:docMk/>
          <pc:sldMk cId="2550153924" sldId="289"/>
        </pc:sldMkLst>
      </pc:sldChg>
      <pc:sldChg chg="modSp add">
        <pc:chgData name="Jim Beland" userId="d41a4da1a37fb713" providerId="LiveId" clId="{35BA7F8D-C3D9-4BE7-84B0-9ABE19AE5A9A}" dt="2020-06-10T02:59:26.872" v="7821" actId="207"/>
        <pc:sldMkLst>
          <pc:docMk/>
          <pc:sldMk cId="3222510225" sldId="290"/>
        </pc:sldMkLst>
        <pc:spChg chg="mod">
          <ac:chgData name="Jim Beland" userId="d41a4da1a37fb713" providerId="LiveId" clId="{35BA7F8D-C3D9-4BE7-84B0-9ABE19AE5A9A}" dt="2020-06-10T02:59:26.872" v="7821" actId="207"/>
          <ac:spMkLst>
            <pc:docMk/>
            <pc:sldMk cId="3222510225" sldId="290"/>
            <ac:spMk id="5" creationId="{4C88181F-AB27-4397-B311-D374EE44ABBF}"/>
          </ac:spMkLst>
        </pc:spChg>
      </pc:sldChg>
      <pc:sldChg chg="delSp modSp add">
        <pc:chgData name="Jim Beland" userId="d41a4da1a37fb713" providerId="LiveId" clId="{35BA7F8D-C3D9-4BE7-84B0-9ABE19AE5A9A}" dt="2020-06-10T03:01:46.105" v="7966" actId="20577"/>
        <pc:sldMkLst>
          <pc:docMk/>
          <pc:sldMk cId="610518600" sldId="291"/>
        </pc:sldMkLst>
        <pc:spChg chg="mod">
          <ac:chgData name="Jim Beland" userId="d41a4da1a37fb713" providerId="LiveId" clId="{35BA7F8D-C3D9-4BE7-84B0-9ABE19AE5A9A}" dt="2020-06-10T03:00:52.567" v="7931" actId="20577"/>
          <ac:spMkLst>
            <pc:docMk/>
            <pc:sldMk cId="610518600" sldId="291"/>
            <ac:spMk id="2" creationId="{7B65521F-901F-4C24-957F-86C0A5999B99}"/>
          </ac:spMkLst>
        </pc:spChg>
        <pc:spChg chg="mod">
          <ac:chgData name="Jim Beland" userId="d41a4da1a37fb713" providerId="LiveId" clId="{35BA7F8D-C3D9-4BE7-84B0-9ABE19AE5A9A}" dt="2020-06-10T03:01:46.105" v="7966" actId="20577"/>
          <ac:spMkLst>
            <pc:docMk/>
            <pc:sldMk cId="610518600" sldId="291"/>
            <ac:spMk id="3" creationId="{219558AF-4134-4260-B535-9A8D76993674}"/>
          </ac:spMkLst>
        </pc:spChg>
        <pc:spChg chg="del">
          <ac:chgData name="Jim Beland" userId="d41a4da1a37fb713" providerId="LiveId" clId="{35BA7F8D-C3D9-4BE7-84B0-9ABE19AE5A9A}" dt="2020-06-10T02:59:41.152" v="7823" actId="478"/>
          <ac:spMkLst>
            <pc:docMk/>
            <pc:sldMk cId="610518600" sldId="291"/>
            <ac:spMk id="5" creationId="{4C88181F-AB27-4397-B311-D374EE44ABBF}"/>
          </ac:spMkLst>
        </pc:spChg>
      </pc:sldChg>
      <pc:sldChg chg="modSp add">
        <pc:chgData name="Jim Beland" userId="d41a4da1a37fb713" providerId="LiveId" clId="{35BA7F8D-C3D9-4BE7-84B0-9ABE19AE5A9A}" dt="2020-06-10T03:04:22.456" v="8296" actId="20577"/>
        <pc:sldMkLst>
          <pc:docMk/>
          <pc:sldMk cId="686558986" sldId="292"/>
        </pc:sldMkLst>
        <pc:spChg chg="mod">
          <ac:chgData name="Jim Beland" userId="d41a4da1a37fb713" providerId="LiveId" clId="{35BA7F8D-C3D9-4BE7-84B0-9ABE19AE5A9A}" dt="2020-06-10T03:01:01.545" v="7939" actId="20577"/>
          <ac:spMkLst>
            <pc:docMk/>
            <pc:sldMk cId="686558986" sldId="292"/>
            <ac:spMk id="2" creationId="{7B65521F-901F-4C24-957F-86C0A5999B99}"/>
          </ac:spMkLst>
        </pc:spChg>
        <pc:spChg chg="mod">
          <ac:chgData name="Jim Beland" userId="d41a4da1a37fb713" providerId="LiveId" clId="{35BA7F8D-C3D9-4BE7-84B0-9ABE19AE5A9A}" dt="2020-06-10T03:04:22.456" v="8296" actId="20577"/>
          <ac:spMkLst>
            <pc:docMk/>
            <pc:sldMk cId="686558986" sldId="292"/>
            <ac:spMk id="3" creationId="{219558AF-4134-4260-B535-9A8D76993674}"/>
          </ac:spMkLst>
        </pc:spChg>
      </pc:sldChg>
      <pc:sldChg chg="modSp add">
        <pc:chgData name="Jim Beland" userId="d41a4da1a37fb713" providerId="LiveId" clId="{35BA7F8D-C3D9-4BE7-84B0-9ABE19AE5A9A}" dt="2020-06-10T03:09:02.362" v="8560" actId="20577"/>
        <pc:sldMkLst>
          <pc:docMk/>
          <pc:sldMk cId="2795534611" sldId="293"/>
        </pc:sldMkLst>
        <pc:spChg chg="mod">
          <ac:chgData name="Jim Beland" userId="d41a4da1a37fb713" providerId="LiveId" clId="{35BA7F8D-C3D9-4BE7-84B0-9ABE19AE5A9A}" dt="2020-06-10T03:09:02.362" v="8560" actId="20577"/>
          <ac:spMkLst>
            <pc:docMk/>
            <pc:sldMk cId="2795534611" sldId="293"/>
            <ac:spMk id="3" creationId="{219558AF-4134-4260-B535-9A8D76993674}"/>
          </ac:spMkLst>
        </pc:spChg>
      </pc:sldChg>
      <pc:sldChg chg="modSp add">
        <pc:chgData name="Jim Beland" userId="d41a4da1a37fb713" providerId="LiveId" clId="{35BA7F8D-C3D9-4BE7-84B0-9ABE19AE5A9A}" dt="2020-06-10T03:10:03.427" v="8639" actId="20577"/>
        <pc:sldMkLst>
          <pc:docMk/>
          <pc:sldMk cId="4054356852" sldId="294"/>
        </pc:sldMkLst>
        <pc:spChg chg="mod">
          <ac:chgData name="Jim Beland" userId="d41a4da1a37fb713" providerId="LiveId" clId="{35BA7F8D-C3D9-4BE7-84B0-9ABE19AE5A9A}" dt="2020-06-10T03:10:03.427" v="8639" actId="20577"/>
          <ac:spMkLst>
            <pc:docMk/>
            <pc:sldMk cId="4054356852" sldId="294"/>
            <ac:spMk id="3" creationId="{219558AF-4134-4260-B535-9A8D76993674}"/>
          </ac:spMkLst>
        </pc:spChg>
      </pc:sldChg>
      <pc:sldChg chg="modSp add">
        <pc:chgData name="Jim Beland" userId="d41a4da1a37fb713" providerId="LiveId" clId="{35BA7F8D-C3D9-4BE7-84B0-9ABE19AE5A9A}" dt="2020-06-10T03:11:56.345" v="8773" actId="20577"/>
        <pc:sldMkLst>
          <pc:docMk/>
          <pc:sldMk cId="1983580246" sldId="295"/>
        </pc:sldMkLst>
        <pc:spChg chg="mod">
          <ac:chgData name="Jim Beland" userId="d41a4da1a37fb713" providerId="LiveId" clId="{35BA7F8D-C3D9-4BE7-84B0-9ABE19AE5A9A}" dt="2020-06-10T03:11:56.345" v="8773" actId="20577"/>
          <ac:spMkLst>
            <pc:docMk/>
            <pc:sldMk cId="1983580246" sldId="295"/>
            <ac:spMk id="3" creationId="{219558AF-4134-4260-B535-9A8D76993674}"/>
          </ac:spMkLst>
        </pc:spChg>
      </pc:sldChg>
      <pc:sldChg chg="modSp add">
        <pc:chgData name="Jim Beland" userId="d41a4da1a37fb713" providerId="LiveId" clId="{35BA7F8D-C3D9-4BE7-84B0-9ABE19AE5A9A}" dt="2020-06-10T03:15:25.371" v="8898"/>
        <pc:sldMkLst>
          <pc:docMk/>
          <pc:sldMk cId="1151945303" sldId="296"/>
        </pc:sldMkLst>
        <pc:spChg chg="mod">
          <ac:chgData name="Jim Beland" userId="d41a4da1a37fb713" providerId="LiveId" clId="{35BA7F8D-C3D9-4BE7-84B0-9ABE19AE5A9A}" dt="2020-06-10T03:15:25.371" v="8898"/>
          <ac:spMkLst>
            <pc:docMk/>
            <pc:sldMk cId="1151945303" sldId="296"/>
            <ac:spMk id="3" creationId="{219558AF-4134-4260-B535-9A8D76993674}"/>
          </ac:spMkLst>
        </pc:spChg>
      </pc:sldChg>
      <pc:sldChg chg="modSp add">
        <pc:chgData name="Jim Beland" userId="d41a4da1a37fb713" providerId="LiveId" clId="{35BA7F8D-C3D9-4BE7-84B0-9ABE19AE5A9A}" dt="2020-06-10T03:16:47.935" v="9043" actId="20577"/>
        <pc:sldMkLst>
          <pc:docMk/>
          <pc:sldMk cId="450271315" sldId="297"/>
        </pc:sldMkLst>
        <pc:spChg chg="mod">
          <ac:chgData name="Jim Beland" userId="d41a4da1a37fb713" providerId="LiveId" clId="{35BA7F8D-C3D9-4BE7-84B0-9ABE19AE5A9A}" dt="2020-06-10T03:16:47.935" v="9043" actId="20577"/>
          <ac:spMkLst>
            <pc:docMk/>
            <pc:sldMk cId="450271315" sldId="297"/>
            <ac:spMk id="3" creationId="{219558AF-4134-4260-B535-9A8D76993674}"/>
          </ac:spMkLst>
        </pc:spChg>
      </pc:sldChg>
      <pc:sldChg chg="modSp add">
        <pc:chgData name="Jim Beland" userId="d41a4da1a37fb713" providerId="LiveId" clId="{35BA7F8D-C3D9-4BE7-84B0-9ABE19AE5A9A}" dt="2020-06-10T03:19:09.482" v="9115" actId="20577"/>
        <pc:sldMkLst>
          <pc:docMk/>
          <pc:sldMk cId="3999647213" sldId="298"/>
        </pc:sldMkLst>
        <pc:spChg chg="mod">
          <ac:chgData name="Jim Beland" userId="d41a4da1a37fb713" providerId="LiveId" clId="{35BA7F8D-C3D9-4BE7-84B0-9ABE19AE5A9A}" dt="2020-06-10T03:19:09.482" v="9115" actId="20577"/>
          <ac:spMkLst>
            <pc:docMk/>
            <pc:sldMk cId="3999647213" sldId="298"/>
            <ac:spMk id="3" creationId="{219558AF-4134-4260-B535-9A8D76993674}"/>
          </ac:spMkLst>
        </pc:spChg>
      </pc:sldChg>
      <pc:sldChg chg="addSp modSp add">
        <pc:chgData name="Jim Beland" userId="d41a4da1a37fb713" providerId="LiveId" clId="{35BA7F8D-C3D9-4BE7-84B0-9ABE19AE5A9A}" dt="2020-06-10T03:20:09.803" v="9197" actId="1076"/>
        <pc:sldMkLst>
          <pc:docMk/>
          <pc:sldMk cId="2556438997" sldId="299"/>
        </pc:sldMkLst>
        <pc:spChg chg="add mod">
          <ac:chgData name="Jim Beland" userId="d41a4da1a37fb713" providerId="LiveId" clId="{35BA7F8D-C3D9-4BE7-84B0-9ABE19AE5A9A}" dt="2020-06-10T03:20:09.803" v="9197" actId="1076"/>
          <ac:spMkLst>
            <pc:docMk/>
            <pc:sldMk cId="2556438997" sldId="299"/>
            <ac:spMk id="4" creationId="{29A42C4B-D687-4C41-B341-9D45D0E1E52A}"/>
          </ac:spMkLst>
        </pc:spChg>
      </pc:sldChg>
      <pc:sldChg chg="delSp modSp add">
        <pc:chgData name="Jim Beland" userId="d41a4da1a37fb713" providerId="LiveId" clId="{35BA7F8D-C3D9-4BE7-84B0-9ABE19AE5A9A}" dt="2020-06-10T03:20:39.907" v="9248" actId="20577"/>
        <pc:sldMkLst>
          <pc:docMk/>
          <pc:sldMk cId="2826718344" sldId="300"/>
        </pc:sldMkLst>
        <pc:spChg chg="mod">
          <ac:chgData name="Jim Beland" userId="d41a4da1a37fb713" providerId="LiveId" clId="{35BA7F8D-C3D9-4BE7-84B0-9ABE19AE5A9A}" dt="2020-06-10T03:20:39.907" v="9248" actId="20577"/>
          <ac:spMkLst>
            <pc:docMk/>
            <pc:sldMk cId="2826718344" sldId="300"/>
            <ac:spMk id="3" creationId="{219558AF-4134-4260-B535-9A8D76993674}"/>
          </ac:spMkLst>
        </pc:spChg>
        <pc:spChg chg="del">
          <ac:chgData name="Jim Beland" userId="d41a4da1a37fb713" providerId="LiveId" clId="{35BA7F8D-C3D9-4BE7-84B0-9ABE19AE5A9A}" dt="2020-06-10T03:20:25.239" v="9200" actId="478"/>
          <ac:spMkLst>
            <pc:docMk/>
            <pc:sldMk cId="2826718344" sldId="300"/>
            <ac:spMk id="4" creationId="{29A42C4B-D687-4C41-B341-9D45D0E1E52A}"/>
          </ac:spMkLst>
        </pc:spChg>
      </pc:sldChg>
      <pc:sldChg chg="modSp add">
        <pc:chgData name="Jim Beland" userId="d41a4da1a37fb713" providerId="LiveId" clId="{35BA7F8D-C3D9-4BE7-84B0-9ABE19AE5A9A}" dt="2020-06-10T03:22:07.049" v="9301" actId="20577"/>
        <pc:sldMkLst>
          <pc:docMk/>
          <pc:sldMk cId="603567497" sldId="301"/>
        </pc:sldMkLst>
        <pc:spChg chg="mod">
          <ac:chgData name="Jim Beland" userId="d41a4da1a37fb713" providerId="LiveId" clId="{35BA7F8D-C3D9-4BE7-84B0-9ABE19AE5A9A}" dt="2020-06-10T03:20:48.743" v="9256" actId="20577"/>
          <ac:spMkLst>
            <pc:docMk/>
            <pc:sldMk cId="603567497" sldId="301"/>
            <ac:spMk id="2" creationId="{7B65521F-901F-4C24-957F-86C0A5999B99}"/>
          </ac:spMkLst>
        </pc:spChg>
        <pc:spChg chg="mod">
          <ac:chgData name="Jim Beland" userId="d41a4da1a37fb713" providerId="LiveId" clId="{35BA7F8D-C3D9-4BE7-84B0-9ABE19AE5A9A}" dt="2020-06-10T03:22:07.049" v="9301" actId="20577"/>
          <ac:spMkLst>
            <pc:docMk/>
            <pc:sldMk cId="603567497" sldId="301"/>
            <ac:spMk id="3" creationId="{219558AF-4134-4260-B535-9A8D76993674}"/>
          </ac:spMkLst>
        </pc:spChg>
      </pc:sldChg>
      <pc:sldChg chg="modSp add">
        <pc:chgData name="Jim Beland" userId="d41a4da1a37fb713" providerId="LiveId" clId="{35BA7F8D-C3D9-4BE7-84B0-9ABE19AE5A9A}" dt="2020-06-10T03:25:51.099" v="9606" actId="20577"/>
        <pc:sldMkLst>
          <pc:docMk/>
          <pc:sldMk cId="534240561" sldId="302"/>
        </pc:sldMkLst>
        <pc:spChg chg="mod">
          <ac:chgData name="Jim Beland" userId="d41a4da1a37fb713" providerId="LiveId" clId="{35BA7F8D-C3D9-4BE7-84B0-9ABE19AE5A9A}" dt="2020-06-10T03:22:15.366" v="9309" actId="20577"/>
          <ac:spMkLst>
            <pc:docMk/>
            <pc:sldMk cId="534240561" sldId="302"/>
            <ac:spMk id="2" creationId="{7B65521F-901F-4C24-957F-86C0A5999B99}"/>
          </ac:spMkLst>
        </pc:spChg>
        <pc:spChg chg="mod">
          <ac:chgData name="Jim Beland" userId="d41a4da1a37fb713" providerId="LiveId" clId="{35BA7F8D-C3D9-4BE7-84B0-9ABE19AE5A9A}" dt="2020-06-10T03:25:51.099" v="9606" actId="20577"/>
          <ac:spMkLst>
            <pc:docMk/>
            <pc:sldMk cId="534240561" sldId="302"/>
            <ac:spMk id="3" creationId="{219558AF-4134-4260-B535-9A8D76993674}"/>
          </ac:spMkLst>
        </pc:spChg>
      </pc:sldChg>
      <pc:sldChg chg="modSp add">
        <pc:chgData name="Jim Beland" userId="d41a4da1a37fb713" providerId="LiveId" clId="{35BA7F8D-C3D9-4BE7-84B0-9ABE19AE5A9A}" dt="2020-06-10T03:45:27.462" v="11081" actId="20577"/>
        <pc:sldMkLst>
          <pc:docMk/>
          <pc:sldMk cId="4103872778" sldId="303"/>
        </pc:sldMkLst>
        <pc:spChg chg="mod">
          <ac:chgData name="Jim Beland" userId="d41a4da1a37fb713" providerId="LiveId" clId="{35BA7F8D-C3D9-4BE7-84B0-9ABE19AE5A9A}" dt="2020-06-10T03:45:27.462" v="11081" actId="20577"/>
          <ac:spMkLst>
            <pc:docMk/>
            <pc:sldMk cId="4103872778" sldId="303"/>
            <ac:spMk id="3" creationId="{219558AF-4134-4260-B535-9A8D76993674}"/>
          </ac:spMkLst>
        </pc:spChg>
      </pc:sldChg>
      <pc:sldChg chg="add del">
        <pc:chgData name="Jim Beland" userId="d41a4da1a37fb713" providerId="LiveId" clId="{35BA7F8D-C3D9-4BE7-84B0-9ABE19AE5A9A}" dt="2020-06-10T03:26:01.700" v="9608"/>
        <pc:sldMkLst>
          <pc:docMk/>
          <pc:sldMk cId="4278721849" sldId="303"/>
        </pc:sldMkLst>
      </pc:sldChg>
      <pc:sldChg chg="addSp modSp add">
        <pc:chgData name="Jim Beland" userId="d41a4da1a37fb713" providerId="LiveId" clId="{35BA7F8D-C3D9-4BE7-84B0-9ABE19AE5A9A}" dt="2020-06-10T03:30:47.085" v="10250" actId="20577"/>
        <pc:sldMkLst>
          <pc:docMk/>
          <pc:sldMk cId="3321929519" sldId="304"/>
        </pc:sldMkLst>
        <pc:spChg chg="mod">
          <ac:chgData name="Jim Beland" userId="d41a4da1a37fb713" providerId="LiveId" clId="{35BA7F8D-C3D9-4BE7-84B0-9ABE19AE5A9A}" dt="2020-06-10T03:29:37.312" v="10152" actId="20577"/>
          <ac:spMkLst>
            <pc:docMk/>
            <pc:sldMk cId="3321929519" sldId="304"/>
            <ac:spMk id="3" creationId="{219558AF-4134-4260-B535-9A8D76993674}"/>
          </ac:spMkLst>
        </pc:spChg>
        <pc:spChg chg="add mod">
          <ac:chgData name="Jim Beland" userId="d41a4da1a37fb713" providerId="LiveId" clId="{35BA7F8D-C3D9-4BE7-84B0-9ABE19AE5A9A}" dt="2020-06-10T03:30:47.085" v="10250" actId="20577"/>
          <ac:spMkLst>
            <pc:docMk/>
            <pc:sldMk cId="3321929519" sldId="304"/>
            <ac:spMk id="4" creationId="{0A9ED481-6750-4338-A11E-12A5775EBB4E}"/>
          </ac:spMkLst>
        </pc:spChg>
      </pc:sldChg>
      <pc:sldChg chg="delSp modSp add">
        <pc:chgData name="Jim Beland" userId="d41a4da1a37fb713" providerId="LiveId" clId="{35BA7F8D-C3D9-4BE7-84B0-9ABE19AE5A9A}" dt="2020-06-10T03:36:07.155" v="10493" actId="20577"/>
        <pc:sldMkLst>
          <pc:docMk/>
          <pc:sldMk cId="3562891198" sldId="305"/>
        </pc:sldMkLst>
        <pc:spChg chg="mod">
          <ac:chgData name="Jim Beland" userId="d41a4da1a37fb713" providerId="LiveId" clId="{35BA7F8D-C3D9-4BE7-84B0-9ABE19AE5A9A}" dt="2020-06-10T03:36:07.155" v="10493" actId="20577"/>
          <ac:spMkLst>
            <pc:docMk/>
            <pc:sldMk cId="3562891198" sldId="305"/>
            <ac:spMk id="3" creationId="{219558AF-4134-4260-B535-9A8D76993674}"/>
          </ac:spMkLst>
        </pc:spChg>
        <pc:spChg chg="del mod">
          <ac:chgData name="Jim Beland" userId="d41a4da1a37fb713" providerId="LiveId" clId="{35BA7F8D-C3D9-4BE7-84B0-9ABE19AE5A9A}" dt="2020-06-10T03:31:16.794" v="10253" actId="478"/>
          <ac:spMkLst>
            <pc:docMk/>
            <pc:sldMk cId="3562891198" sldId="305"/>
            <ac:spMk id="4" creationId="{0A9ED481-6750-4338-A11E-12A5775EBB4E}"/>
          </ac:spMkLst>
        </pc:spChg>
      </pc:sldChg>
      <pc:sldChg chg="modSp add">
        <pc:chgData name="Jim Beland" userId="d41a4da1a37fb713" providerId="LiveId" clId="{35BA7F8D-C3D9-4BE7-84B0-9ABE19AE5A9A}" dt="2020-06-10T03:55:51.967" v="11091" actId="20577"/>
        <pc:sldMkLst>
          <pc:docMk/>
          <pc:sldMk cId="3270019425" sldId="306"/>
        </pc:sldMkLst>
        <pc:spChg chg="mod">
          <ac:chgData name="Jim Beland" userId="d41a4da1a37fb713" providerId="LiveId" clId="{35BA7F8D-C3D9-4BE7-84B0-9ABE19AE5A9A}" dt="2020-06-10T03:55:51.967" v="11091" actId="20577"/>
          <ac:spMkLst>
            <pc:docMk/>
            <pc:sldMk cId="3270019425" sldId="306"/>
            <ac:spMk id="3" creationId="{219558AF-4134-4260-B535-9A8D76993674}"/>
          </ac:spMkLst>
        </pc:spChg>
      </pc:sldChg>
      <pc:sldChg chg="modSp add ord">
        <pc:chgData name="Jim Beland" userId="d41a4da1a37fb713" providerId="LiveId" clId="{35BA7F8D-C3D9-4BE7-84B0-9ABE19AE5A9A}" dt="2020-06-10T03:43:08.707" v="10878" actId="20577"/>
        <pc:sldMkLst>
          <pc:docMk/>
          <pc:sldMk cId="1094292051" sldId="307"/>
        </pc:sldMkLst>
        <pc:spChg chg="mod">
          <ac:chgData name="Jim Beland" userId="d41a4da1a37fb713" providerId="LiveId" clId="{35BA7F8D-C3D9-4BE7-84B0-9ABE19AE5A9A}" dt="2020-06-10T03:43:08.707" v="10878" actId="20577"/>
          <ac:spMkLst>
            <pc:docMk/>
            <pc:sldMk cId="1094292051" sldId="307"/>
            <ac:spMk id="3" creationId="{219558AF-4134-4260-B535-9A8D76993674}"/>
          </ac:spMkLst>
        </pc:spChg>
      </pc:sldChg>
      <pc:sldChg chg="modSp add ord">
        <pc:chgData name="Jim Beland" userId="d41a4da1a37fb713" providerId="LiveId" clId="{35BA7F8D-C3D9-4BE7-84B0-9ABE19AE5A9A}" dt="2020-06-10T03:43:14.905" v="10882" actId="20577"/>
        <pc:sldMkLst>
          <pc:docMk/>
          <pc:sldMk cId="3403374291" sldId="308"/>
        </pc:sldMkLst>
        <pc:spChg chg="mod">
          <ac:chgData name="Jim Beland" userId="d41a4da1a37fb713" providerId="LiveId" clId="{35BA7F8D-C3D9-4BE7-84B0-9ABE19AE5A9A}" dt="2020-06-10T03:43:14.905" v="10882" actId="20577"/>
          <ac:spMkLst>
            <pc:docMk/>
            <pc:sldMk cId="3403374291" sldId="308"/>
            <ac:spMk id="3" creationId="{219558AF-4134-4260-B535-9A8D76993674}"/>
          </ac:spMkLst>
        </pc:spChg>
      </pc:sldChg>
      <pc:sldChg chg="modSp add ord">
        <pc:chgData name="Jim Beland" userId="d41a4da1a37fb713" providerId="LiveId" clId="{35BA7F8D-C3D9-4BE7-84B0-9ABE19AE5A9A}" dt="2020-06-10T03:43:35.025" v="10894" actId="20577"/>
        <pc:sldMkLst>
          <pc:docMk/>
          <pc:sldMk cId="290648481" sldId="309"/>
        </pc:sldMkLst>
        <pc:spChg chg="mod">
          <ac:chgData name="Jim Beland" userId="d41a4da1a37fb713" providerId="LiveId" clId="{35BA7F8D-C3D9-4BE7-84B0-9ABE19AE5A9A}" dt="2020-06-10T03:43:29.171" v="10890" actId="20577"/>
          <ac:spMkLst>
            <pc:docMk/>
            <pc:sldMk cId="290648481" sldId="309"/>
            <ac:spMk id="3" creationId="{219558AF-4134-4260-B535-9A8D76993674}"/>
          </ac:spMkLst>
        </pc:spChg>
        <pc:spChg chg="mod">
          <ac:chgData name="Jim Beland" userId="d41a4da1a37fb713" providerId="LiveId" clId="{35BA7F8D-C3D9-4BE7-84B0-9ABE19AE5A9A}" dt="2020-06-10T03:43:35.025" v="10894" actId="20577"/>
          <ac:spMkLst>
            <pc:docMk/>
            <pc:sldMk cId="290648481" sldId="309"/>
            <ac:spMk id="4" creationId="{0A9ED481-6750-4338-A11E-12A5775EBB4E}"/>
          </ac:spMkLst>
        </pc:spChg>
      </pc:sldChg>
      <pc:sldChg chg="modSp add ord">
        <pc:chgData name="Jim Beland" userId="d41a4da1a37fb713" providerId="LiveId" clId="{35BA7F8D-C3D9-4BE7-84B0-9ABE19AE5A9A}" dt="2020-06-10T03:43:23.118" v="10886" actId="20577"/>
        <pc:sldMkLst>
          <pc:docMk/>
          <pc:sldMk cId="165683478" sldId="310"/>
        </pc:sldMkLst>
        <pc:spChg chg="mod">
          <ac:chgData name="Jim Beland" userId="d41a4da1a37fb713" providerId="LiveId" clId="{35BA7F8D-C3D9-4BE7-84B0-9ABE19AE5A9A}" dt="2020-06-10T03:43:23.118" v="10886" actId="20577"/>
          <ac:spMkLst>
            <pc:docMk/>
            <pc:sldMk cId="165683478" sldId="310"/>
            <ac:spMk id="3" creationId="{219558AF-4134-4260-B535-9A8D76993674}"/>
          </ac:spMkLst>
        </pc:spChg>
      </pc:sldChg>
      <pc:sldChg chg="add del ord">
        <pc:chgData name="Jim Beland" userId="d41a4da1a37fb713" providerId="LiveId" clId="{35BA7F8D-C3D9-4BE7-84B0-9ABE19AE5A9A}" dt="2020-06-10T03:39:53.217" v="10844" actId="2696"/>
        <pc:sldMkLst>
          <pc:docMk/>
          <pc:sldMk cId="3561644560" sldId="310"/>
        </pc:sldMkLst>
      </pc:sldChg>
      <pc:sldChg chg="modSp add ord">
        <pc:chgData name="Jim Beland" userId="d41a4da1a37fb713" providerId="LiveId" clId="{35BA7F8D-C3D9-4BE7-84B0-9ABE19AE5A9A}" dt="2020-06-10T03:57:01.931" v="11104" actId="20577"/>
        <pc:sldMkLst>
          <pc:docMk/>
          <pc:sldMk cId="366077235" sldId="311"/>
        </pc:sldMkLst>
        <pc:spChg chg="mod">
          <ac:chgData name="Jim Beland" userId="d41a4da1a37fb713" providerId="LiveId" clId="{35BA7F8D-C3D9-4BE7-84B0-9ABE19AE5A9A}" dt="2020-06-10T03:57:01.931" v="11104" actId="20577"/>
          <ac:spMkLst>
            <pc:docMk/>
            <pc:sldMk cId="366077235" sldId="311"/>
            <ac:spMk id="3" creationId="{219558AF-4134-4260-B535-9A8D76993674}"/>
          </ac:spMkLst>
        </pc:spChg>
      </pc:sldChg>
      <pc:sldChg chg="modSp add ord">
        <pc:chgData name="Jim Beland" userId="d41a4da1a37fb713" providerId="LiveId" clId="{35BA7F8D-C3D9-4BE7-84B0-9ABE19AE5A9A}" dt="2020-06-10T03:57:08.971" v="11106" actId="20577"/>
        <pc:sldMkLst>
          <pc:docMk/>
          <pc:sldMk cId="3305668458" sldId="312"/>
        </pc:sldMkLst>
        <pc:spChg chg="mod">
          <ac:chgData name="Jim Beland" userId="d41a4da1a37fb713" providerId="LiveId" clId="{35BA7F8D-C3D9-4BE7-84B0-9ABE19AE5A9A}" dt="2020-06-10T03:57:08.971" v="11106" actId="20577"/>
          <ac:spMkLst>
            <pc:docMk/>
            <pc:sldMk cId="3305668458" sldId="312"/>
            <ac:spMk id="3" creationId="{219558AF-4134-4260-B535-9A8D76993674}"/>
          </ac:spMkLst>
        </pc:spChg>
      </pc:sldChg>
      <pc:sldChg chg="delSp modSp add">
        <pc:chgData name="Jim Beland" userId="d41a4da1a37fb713" providerId="LiveId" clId="{35BA7F8D-C3D9-4BE7-84B0-9ABE19AE5A9A}" dt="2020-06-10T18:15:29.518" v="11395" actId="20577"/>
        <pc:sldMkLst>
          <pc:docMk/>
          <pc:sldMk cId="3556443156" sldId="313"/>
        </pc:sldMkLst>
        <pc:spChg chg="mod">
          <ac:chgData name="Jim Beland" userId="d41a4da1a37fb713" providerId="LiveId" clId="{35BA7F8D-C3D9-4BE7-84B0-9ABE19AE5A9A}" dt="2020-06-10T18:15:29.518" v="11395" actId="20577"/>
          <ac:spMkLst>
            <pc:docMk/>
            <pc:sldMk cId="3556443156" sldId="313"/>
            <ac:spMk id="3" creationId="{ADBA65D9-2172-42AA-B4D5-43B04E1C21B3}"/>
          </ac:spMkLst>
        </pc:spChg>
        <pc:inkChg chg="del">
          <ac:chgData name="Jim Beland" userId="d41a4da1a37fb713" providerId="LiveId" clId="{35BA7F8D-C3D9-4BE7-84B0-9ABE19AE5A9A}" dt="2020-06-10T18:12:08.969" v="11116"/>
          <ac:inkMkLst>
            <pc:docMk/>
            <pc:sldMk cId="3556443156" sldId="313"/>
            <ac:inkMk id="33" creationId="{875DC83C-E869-4688-9BC2-C53A73706FDB}"/>
          </ac:inkMkLst>
        </pc:inkChg>
        <pc:inkChg chg="del">
          <ac:chgData name="Jim Beland" userId="d41a4da1a37fb713" providerId="LiveId" clId="{35BA7F8D-C3D9-4BE7-84B0-9ABE19AE5A9A}" dt="2020-06-10T18:12:08.970" v="11118"/>
          <ac:inkMkLst>
            <pc:docMk/>
            <pc:sldMk cId="3556443156" sldId="313"/>
            <ac:inkMk id="43" creationId="{28E73E3E-B0D8-457B-A7A5-E507AE990564}"/>
          </ac:inkMkLst>
        </pc:inkChg>
        <pc:inkChg chg="del">
          <ac:chgData name="Jim Beland" userId="d41a4da1a37fb713" providerId="LiveId" clId="{35BA7F8D-C3D9-4BE7-84B0-9ABE19AE5A9A}" dt="2020-06-10T18:12:08.970" v="11119"/>
          <ac:inkMkLst>
            <pc:docMk/>
            <pc:sldMk cId="3556443156" sldId="313"/>
            <ac:inkMk id="47" creationId="{7D8BD5B5-2085-4E96-820E-859B19B75DB1}"/>
          </ac:inkMkLst>
        </pc:inkChg>
        <pc:inkChg chg="del">
          <ac:chgData name="Jim Beland" userId="d41a4da1a37fb713" providerId="LiveId" clId="{35BA7F8D-C3D9-4BE7-84B0-9ABE19AE5A9A}" dt="2020-06-10T18:12:08.970" v="11117"/>
          <ac:inkMkLst>
            <pc:docMk/>
            <pc:sldMk cId="3556443156" sldId="313"/>
            <ac:inkMk id="68" creationId="{B37B6635-6DBF-46F3-AE11-CCEE0E627D15}"/>
          </ac:inkMkLst>
        </pc:inkChg>
        <pc:inkChg chg="del">
          <ac:chgData name="Jim Beland" userId="d41a4da1a37fb713" providerId="LiveId" clId="{35BA7F8D-C3D9-4BE7-84B0-9ABE19AE5A9A}" dt="2020-06-10T18:12:08.970" v="11120"/>
          <ac:inkMkLst>
            <pc:docMk/>
            <pc:sldMk cId="3556443156" sldId="313"/>
            <ac:inkMk id="89" creationId="{E31B1961-3423-47B7-BC91-E3C3D6626D6F}"/>
          </ac:inkMkLst>
        </pc:inkChg>
        <pc:inkChg chg="del">
          <ac:chgData name="Jim Beland" userId="d41a4da1a37fb713" providerId="LiveId" clId="{35BA7F8D-C3D9-4BE7-84B0-9ABE19AE5A9A}" dt="2020-06-10T18:12:08.969" v="11115"/>
          <ac:inkMkLst>
            <pc:docMk/>
            <pc:sldMk cId="3556443156" sldId="313"/>
            <ac:inkMk id="90" creationId="{649CC07D-896E-47F8-99A4-3F02D785307F}"/>
          </ac:inkMkLst>
        </pc:inkChg>
        <pc:cxnChg chg="del">
          <ac:chgData name="Jim Beland" userId="d41a4da1a37fb713" providerId="LiveId" clId="{35BA7F8D-C3D9-4BE7-84B0-9ABE19AE5A9A}" dt="2020-06-10T18:11:48.015" v="11110" actId="478"/>
          <ac:cxnSpMkLst>
            <pc:docMk/>
            <pc:sldMk cId="3556443156" sldId="313"/>
            <ac:cxnSpMk id="7" creationId="{1D3767EA-1835-418B-AF3B-8CE792DE060F}"/>
          </ac:cxnSpMkLst>
        </pc:cxnChg>
        <pc:cxnChg chg="del">
          <ac:chgData name="Jim Beland" userId="d41a4da1a37fb713" providerId="LiveId" clId="{35BA7F8D-C3D9-4BE7-84B0-9ABE19AE5A9A}" dt="2020-06-10T18:11:50.745" v="11112" actId="478"/>
          <ac:cxnSpMkLst>
            <pc:docMk/>
            <pc:sldMk cId="3556443156" sldId="313"/>
            <ac:cxnSpMk id="9" creationId="{B8E4BE6B-1775-472E-994B-578FC573C248}"/>
          </ac:cxnSpMkLst>
        </pc:cxnChg>
        <pc:cxnChg chg="del">
          <ac:chgData name="Jim Beland" userId="d41a4da1a37fb713" providerId="LiveId" clId="{35BA7F8D-C3D9-4BE7-84B0-9ABE19AE5A9A}" dt="2020-06-10T18:11:54.365" v="11114" actId="478"/>
          <ac:cxnSpMkLst>
            <pc:docMk/>
            <pc:sldMk cId="3556443156" sldId="313"/>
            <ac:cxnSpMk id="11" creationId="{684D28AA-4DE7-44F6-B369-D274904A32B8}"/>
          </ac:cxnSpMkLst>
        </pc:cxnChg>
        <pc:cxnChg chg="del">
          <ac:chgData name="Jim Beland" userId="d41a4da1a37fb713" providerId="LiveId" clId="{35BA7F8D-C3D9-4BE7-84B0-9ABE19AE5A9A}" dt="2020-06-10T18:11:47.104" v="11109" actId="478"/>
          <ac:cxnSpMkLst>
            <pc:docMk/>
            <pc:sldMk cId="3556443156" sldId="313"/>
            <ac:cxnSpMk id="13" creationId="{982BB6CA-EDEC-47D7-8D14-CF67E26CE0DD}"/>
          </ac:cxnSpMkLst>
        </pc:cxnChg>
        <pc:cxnChg chg="del">
          <ac:chgData name="Jim Beland" userId="d41a4da1a37fb713" providerId="LiveId" clId="{35BA7F8D-C3D9-4BE7-84B0-9ABE19AE5A9A}" dt="2020-06-10T18:11:50.328" v="11111" actId="478"/>
          <ac:cxnSpMkLst>
            <pc:docMk/>
            <pc:sldMk cId="3556443156" sldId="313"/>
            <ac:cxnSpMk id="15" creationId="{0E79BEDF-2EFB-4729-BF3C-BAF9418F54F7}"/>
          </ac:cxnSpMkLst>
        </pc:cxnChg>
        <pc:cxnChg chg="del">
          <ac:chgData name="Jim Beland" userId="d41a4da1a37fb713" providerId="LiveId" clId="{35BA7F8D-C3D9-4BE7-84B0-9ABE19AE5A9A}" dt="2020-06-10T18:11:53.774" v="11113" actId="478"/>
          <ac:cxnSpMkLst>
            <pc:docMk/>
            <pc:sldMk cId="3556443156" sldId="313"/>
            <ac:cxnSpMk id="17" creationId="{6B501266-A59A-4B1A-B254-F733E1152D80}"/>
          </ac:cxnSpMkLst>
        </pc:cxnChg>
      </pc:sldChg>
    </pc:docChg>
  </pc:docChgLst>
  <pc:docChgLst>
    <pc:chgData name="James" userId="d2b0b001-55fe-407b-99b0-e0721bf5a6fa" providerId="ADAL" clId="{29B0D48C-C28E-46E7-A650-F25CD18CACD8}"/>
    <pc:docChg chg="modSld">
      <pc:chgData name="James" userId="d2b0b001-55fe-407b-99b0-e0721bf5a6fa" providerId="ADAL" clId="{29B0D48C-C28E-46E7-A650-F25CD18CACD8}" dt="2021-04-09T17:30:53.507" v="13"/>
      <pc:docMkLst>
        <pc:docMk/>
      </pc:docMkLst>
      <pc:sldChg chg="modSp">
        <pc:chgData name="James" userId="d2b0b001-55fe-407b-99b0-e0721bf5a6fa" providerId="ADAL" clId="{29B0D48C-C28E-46E7-A650-F25CD18CACD8}" dt="2021-04-09T17:27:43.158" v="5" actId="20577"/>
        <pc:sldMkLst>
          <pc:docMk/>
          <pc:sldMk cId="3883062932" sldId="260"/>
        </pc:sldMkLst>
        <pc:spChg chg="mod">
          <ac:chgData name="James" userId="d2b0b001-55fe-407b-99b0-e0721bf5a6fa" providerId="ADAL" clId="{29B0D48C-C28E-46E7-A650-F25CD18CACD8}" dt="2021-04-09T17:27:43.158" v="5" actId="20577"/>
          <ac:spMkLst>
            <pc:docMk/>
            <pc:sldMk cId="3883062932" sldId="260"/>
            <ac:spMk id="3" creationId="{04E5B8E6-1CBB-45FD-85EC-5F282DB5CC06}"/>
          </ac:spMkLst>
        </pc:spChg>
      </pc:sldChg>
      <pc:sldChg chg="modSp">
        <pc:chgData name="James" userId="d2b0b001-55fe-407b-99b0-e0721bf5a6fa" providerId="ADAL" clId="{29B0D48C-C28E-46E7-A650-F25CD18CACD8}" dt="2021-04-09T17:30:53.507" v="13"/>
        <pc:sldMkLst>
          <pc:docMk/>
          <pc:sldMk cId="3310666927" sldId="279"/>
        </pc:sldMkLst>
        <pc:spChg chg="mod">
          <ac:chgData name="James" userId="d2b0b001-55fe-407b-99b0-e0721bf5a6fa" providerId="ADAL" clId="{29B0D48C-C28E-46E7-A650-F25CD18CACD8}" dt="2021-04-09T17:30:53.507" v="13"/>
          <ac:spMkLst>
            <pc:docMk/>
            <pc:sldMk cId="3310666927" sldId="279"/>
            <ac:spMk id="3" creationId="{219558AF-4134-4260-B535-9A8D76993674}"/>
          </ac:spMkLst>
        </pc:spChg>
      </pc:sldChg>
      <pc:sldChg chg="modSp">
        <pc:chgData name="James" userId="d2b0b001-55fe-407b-99b0-e0721bf5a6fa" providerId="ADAL" clId="{29B0D48C-C28E-46E7-A650-F25CD18CACD8}" dt="2021-04-09T17:28:37.794" v="9" actId="20577"/>
        <pc:sldMkLst>
          <pc:docMk/>
          <pc:sldMk cId="3021171758" sldId="280"/>
        </pc:sldMkLst>
        <pc:spChg chg="mod">
          <ac:chgData name="James" userId="d2b0b001-55fe-407b-99b0-e0721bf5a6fa" providerId="ADAL" clId="{29B0D48C-C28E-46E7-A650-F25CD18CACD8}" dt="2021-04-09T17:28:37.794" v="9" actId="20577"/>
          <ac:spMkLst>
            <pc:docMk/>
            <pc:sldMk cId="3021171758" sldId="280"/>
            <ac:spMk id="3" creationId="{219558AF-4134-4260-B535-9A8D7699367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9T23:28:26.709"/>
    </inkml:context>
    <inkml:brush xml:id="br0">
      <inkml:brushProperty name="width" value="0.05" units="cm"/>
      <inkml:brushProperty name="height" value="0.05" units="cm"/>
    </inkml:brush>
  </inkml:definitions>
  <inkml:trace contextRef="#ctx0" brushRef="#br0">104 89 1424,'0'0'974,"0"0"-162,0 0-271,0 0-171,0 0-81,2-3 33,0-2-162,9-10 1009,-10 14-687,-1 1 26,0 0 53,0 0 70,0 0 68,0 0-43,0 0-74,0 0-1164,3 1 8838,-3 2-7170,-1 10-998,-1 0 0,-1-1 0,0 1 0,-1-1 0,0 0 0,-1 0-1,0 0 1,-1-1 0,-2 3-88,-1 4 161,0 0 0,2 1 0,-2 5-161,-29 126 286,34-127-277,1 1-1,1-1 0,1 0 1,2 1-1,0 1-8,0 20 6,0-30 0,1 0 0,1 0-1,0 0 1,1-1 0,5 13-6,7 27 11,-14-48-15,0-1-1,0 1 0,1-1 1,0 0-1,0 0 0,0 0 1,0 0-1,1 1 5,15 22-9,-14-17 0,1-1 1,1 0-1,0 0 0,0-1 1,1 0-1,0 0 1,1 0 8,-4-3-23,-4-6-36,-1 0 1,0 1-1,1-1 0,-1 1 0,1-1 0,-1 0 0,0 1 0,1-1 0,-1 0 0,1 1 0,-1-1 0,1 0 0,-1 0 0,1 1 0,-1-1 0,1 0 0,-1 0 0,1 0 0,0 0 0,-1 0 0,1 0 0,-1 0 0,1 0 0,-1 0 0,1 0 0,-1 0 59,5 0 54,11 5-567,-13-3-4664,-18-2 417</inkml:trace>
  <inkml:trace contextRef="#ctx0" brushRef="#br0" timeOffset="998.18">418 317 1400,'0'0'1914,"0"0"-280,0 0-306,0 0-72,0 0-6,0 0-219,-3-11 55,2 10 3253,2 86-2529,1-18-1185,-3-1-1,-5 19-624,-5-31 107,8-40-61,0-1 0,1 1 1,0 0-1,1 6-46,1-19 14,0-1-5,0 0-1,0 0-23,0 0-115,0 0-142,0 0-131,0 0-185,0 0-131,0-6-769,0-32-1789,0 17-545</inkml:trace>
  <inkml:trace contextRef="#ctx0" brushRef="#br0" timeOffset="1672.01">629 130 968,'0'0'2990,"0"0"-623,0 0-238,0 0-326,0 0-333,0 0-366,1 13 2667,3-6-3604,1 0-1,-1 0 1,1-1-1,0 0 1,0 0-1,1 0 1,0-1-1,5 4-166,13 14 191,-5-3-133,-1 1-1,-1 1 1,9 17-58,-20-30 3,0 1-1,-1 0 1,-1 1-1,0-1 1,0 1 0,-1 0-1,-1 0 1,0 0-1,0 0 1,0 7-3,-2-3 27,2 93 212,-2-94-212,-2-1-1,1 0 1,-2 1-1,0-1 1,0 0-1,-5 9-26,-11 24 71,-16 24-71,16-92-8451,8 18 2555</inkml:trace>
  <inkml:trace contextRef="#ctx0" brushRef="#br0" timeOffset="2514.16">1169 126 120,'0'0'4669,"0"0"-2254,0 0-869,0 0-425,0 0-319,0 0-129,-1 0-504,0 0-1,-1 1 0,1-1 0,0 0 0,0 0 1,0 1-1,0-1 0,0 1 0,0-1 0,0 1 1,0-1-1,0 1 0,0-1 0,0 1 0,0 0 1,0 0-1,0 0-168,-27 44 863,2 1 1,2 2 0,-13 36-864,26-55 74,2 0-1,1 1 1,2-1-1,1 1 1,1 1-1,1-1 1,2 9-74,1-26 44,-1 13 2,2 0 0,3 11-46,-3-27-13,1-1 0,1 0-1,-1 0 1,2 0 0,-1 0 0,1 0 0,0-1-1,3 3 14,2 6-156,-5-10-409,-1-1-1,1 1 1,1-1 0,-1 0 0,4 4 565,-4-9-3229,-4-1 2175,0 0-3246</inkml:trace>
  <inkml:trace contextRef="#ctx0" brushRef="#br0" timeOffset="3546.87">1403 327 3169,'0'0'3965,"0"0"-1433,0 0-713,0 0-493,0 0-431,0 0-195,6-1-95,22-5-219,-1-1 0,0 0-1,0-3 1,8-3-386,-29 10-9,-1 0-1,1 1 1,0 0-1,0 0 1,0 0-1,0 1 1,0 0-1,0 0 1,6 1 9,-11 1-20,-1 0 1,1 1-1,0-1 0,-1 0 0,1 1 1,-1-1-1,0 1 0,1-1 1,-1 1-1,0-1 0,0 1 1,0-1-1,0 1 0,0-1 1,0 1-1,-1-1 0,1 1 20,0 3-4,0 8 49,-1 1 0,-1-1 0,0 0-1,0 1 1,-1-1 0,-1 0 0,0-1 0,-1 1 0,-1-1-1,1 0 1,-2 0 0,0 0 0,-2 1-45,-49 75 72,26-41 34,-14 30-106,37-60 62,1 0-1,0 1 1,2 0-1,0 0 0,1 0 1,-2 14-62,4-3-83,0 0 0,2 13 83,1-41-10,0 0 0,0-1-1,1 1 1,-1 0-1,0 0 1,1-1 0,-1 1-1,0-1 1,1 1-1,-1 0 1,1-1 0,-1 1-1,1-1 1,-1 1 0,1-1-1,0 1 1,-1-1-1,1 0 1,-1 1 0,1-1-1,0 1 1,-1-1-1,1 0 1,0 0 0,0 0-1,-1 1 1,1-1-1,0 0 1,0 0 0,0 0 10,25 2-280,-24-2 241,3 0 37,0 0 1,0 0-1,-1-1 1,1 1-1,0-1 1,0 0-1,0 0 1,-1-1-1,1 0 1,-1 1-1,1-1 1,-1-1 0,0 1-1,1-1 1,-1 1-1,-1-1 1,1-1-1,0 1 1,-1 0-1,1-1 1,1-3 1,12-12-116,-1 0 0,-1-1 0,-1 0 0,-1-1 0,-1-1 0,3-8 116,-14 28 9,0 1 1,0-1 0,0 0 0,-1 0 0,1 0-1,0 0 1,-1 0 0,1 0 0,-1 0 0,0 0-1,0 0 1,0-1 0,0 1 0,0 0 0,0 0-1,0 0 1,-1 0 0,1 0 0,-1 0 0,0 0-1,1 0 1,-1 0 0,0 0 0,0 0-1,0 1 1,0-1 0,-1 0 0,1 1 0,0-1-1,-1 0 1,1 1 0,-1 0 0,1-1 0,-1 1-1,0 0 1,0 0 0,0 0 0,-1-1-10,-57-23 207,48 22-107,0-2 1,1 1-1,-1-1 1,1-1-1,0 0 0,0-1 1,1 0-1,0-1 0,0 0 1,-1-2-101,-10-13 304,9 11-235,1 0 0,1-1 0,-5-7-69,12 15-8,1 0-1,-1 0 1,1 0 0,-1 0 0,1 0-1,1-1 1,-1 1 0,1-1 0,0 1-1,0-1 1,1 0 0,0-1 8,-1-18-61,0 16 32,1 1-1,0-1 1,0 0 0,1 1 0,0-1 0,1 1 0,2-8 29,-3 14-14,0-1 1,1 0-1,-1 1 1,1 0-1,-1-1 1,1 1-1,0 0 1,0 0-1,0 0 1,1 0-1,-1 0 1,0 1-1,1-1 1,-1 0-1,1 1 1,-1 0-1,1 0 1,0 0-1,-1 0 1,1 0-1,0 0 1,0 1-1,0-1 1,-1 1-1,1 0 1,1 0 13,13-2-500,-1 1-1,0 1 1,1 0 0,-1 1 0,7 2 500,-21-3-102,0 1 0,-1-1 0,1 1 1,-1 0-1,1 0 0,-1 0 0,1 0 0,-1 0 0,0 0 0,1 0 0,-1 1 0,0-1 0,0 0 1,0 1-1,0-1 0,0 1 0,0-1 0,0 1 102,13 33-3313,-12-28 1885,6 20-3707</inkml:trace>
  <inkml:trace contextRef="#ctx0" brushRef="#br0" timeOffset="4148.83">1807 1 4625,'0'0'4100,"0"0"-1720,0 0-873,0 0-456,0 0-290,0 0-186,-1 5 11,0 2-411,0 1 1,0-1 0,1 1 0,0 0 0,0-1-1,1 1 1,0-1 0,0 1 0,1-1-1,0 1 1,0-1 0,1 0 0,0 0-1,0 0 1,2 2-176,39 51 120,-24-34-34,-1 1 0,11 21-86,-25-38 7,0 1-1,0 0 0,-1 0 1,-1 0-1,0 0 1,0 1-1,-1 0 0,0-1 1,-1 7-7,-1 86 157,0-91-141,-2 0 0,0-1-1,0 1 1,-2-1 0,1 0 0,-6 12-16,-46 86 76,29-62-567,2 1 0,1 6 491,23-57-5449,0-10 3405,0 6 309,0-11-4345</inkml:trace>
  <inkml:trace contextRef="#ctx0" brushRef="#br0" timeOffset="4696.58">2207 486 5777,'0'0'2210,"0"0"-366,0 0-363,0 0-450,0 0-390,0 0-225,4 0-116,70 5 1653,-48-3-1804,0 0 1,0-2 0,0 0-1,7-3-149,-8-4 290,-4 0-1135,-7 5-4566,-14 2 1511</inkml:trace>
  <inkml:trace contextRef="#ctx0" brushRef="#br0" timeOffset="5483.49">2799 133 3393,'0'0'3034,"0"0"-663,0 0-683,0 0-398,0 0-367,0 0-258,-1 5-34,-29 70 2299,8-22-1905,3 1 0,-7 31-1025,12-6 78,3 0 1,3 1 0,4 0-1,4 29-78,0-103-2,0-1-1,1 0 0,0 1 0,0-1 0,0 0 0,1 0 1,0 0-1,0 0 0,0 0 0,1 0 0,-1 0 0,1-1 1,0 1-1,1-1 0,-1 0 0,1 0 0,0 0 0,-1-1 1,2 1-1,-1-1 0,0 0 0,5 3 3,11 5 71,1 0 0,1-2 0,-1 0 1,19 4-72,-9-2 22,-29-11 297,-2 1-407,1-1 0,-1 0-1,0 0 1,0 1-1,0-1 1,1 0 0,-1 0-1,0 0 1,0 1-1,1-1 1,-1 0 0,0 0-1,1 0 1,-1 0-1,0 0 1,0 1 0,1-1-1,-1 0 1,0 0-1,1 0 1,-1 0 0,0 0-1,1 0 1,-1 0-1,0 0 1,1 0 0,-1 0-1,0 0 1,0-1-1,1 1 1,-1 0 0,0 0-1,1 0 1,-1 0-1,0 0 1,0-1 0,1 1-1,-1 0 1,0 0-1,0 0 1,1-1 0,-1 1-1,0 0 1,0 0-1,0-1 1,1 1 0,-1 0-1,0 0 1,0-1-1,0 1 1,0 0 0,0-1-1,0 1 1,0 0-1,0 0 1,1-1 0,-1 1-1,0 0 1,0-1 88,0-11-4964</inkml:trace>
  <inkml:trace contextRef="#ctx0" brushRef="#br0" timeOffset="6421.77">3045 422 3273,'0'0'3102,"0"0"-688,0 0-629,0 0-460,0 0-352,0 0-265,0 0-98,0 0-90,0 0 8,0 0 47,0 0-111,0 0-71,0 0-83,0 0-112,0 0-36,0-34 366,-1 21-444,1-1 1,1 1 0,0-1-1,1 1 1,1 0-1,0 0 1,3-9-85,-3 15 34,-1 3 2,-1 1 1,0-1-1,0 1 0,0-1 0,0 0 1,-1 0-1,1 1 0,-1-2-36,0 5 157,0 0-31,0 0-56,0 0-31,0 0 66,0 0-7,0 21-65,2 72 126,0-33-42,-3 0 1,-2 1-1,-4 13-117,-3-13 17,3 0-1,1 53-16,0-76 262,2-26-1166,3-23-3674,2-55-1516,5 35-1444</inkml:trace>
  <inkml:trace contextRef="#ctx0" brushRef="#br0" timeOffset="7054.11">3215 69 5753,'0'0'3017,"0"0"-539,0 0-498,0 0-237,0 0-306,0 0-349,0 8-319,0 38 91,1-43-833,0-1 1,0 1-1,1 0 0,0-1 0,-1 1 0,1-1 0,0 0 0,0 1 0,0-1 0,1 0 0,-1 0 0,0-1 0,1 1 0,1 1-27,11 10 119,2 6-23,-2 0 0,-1 1 0,0 0 0,-2 1 0,0 1 0,-2 0 0,0 0-1,6 24-95,-6-13 41,-2 1 0,-2 0 0,-1 0 0,-2 1 0,-1 0 0,-1 1-41,-1 5 15,1 0 25,-3-1 1,-1 5-41,1-31 3,0 0 1,-1 0-1,-1 0 1,0 0-1,-1-1 1,0 1-1,-8 11-3,2-4-427,-1-1-1,-1 0 0,0 0 1,-2-2-1,0 0 1,-10 9 427,24-27-72,1 1 0,0-1 0,0 1 1,-1-1-1,1 1 0,0-1 1,-1 0-1,1 1 0,-1-1 1,1 0-1,0 1 0,-1-1 1,1 0-1,-1 0 0,1 1 1,-1-1-1,1 0 0,-1 0 0,1 0 1,-1 0-1,1 1 0,-1-1 1,1 0-1,-1 0 0,1 0 1,-1 0-1,0 0 0,1 0 1,-1-1-1,1 1 72,-3-16-4041,3-4-508</inkml:trace>
  <inkml:trace contextRef="#ctx0" brushRef="#br0" timeOffset="8769.59">3777 24 1488,'0'0'1225,"0"0"31,0 0-16,0 0-81,0 0 63,-6 5 102,-29 20 834,21-16 1377,13-9-3502,-1 1-1,1 0 1,0-1-1,-1 1 1,1 0-1,0 0 1,-1 0-1,1 0 1,0 0-1,0 0 1,0 1-1,0-1 1,0 1-33,-21 29 477,2 1 0,2 0 0,-2 8-477,12-22 152,1 0 0,1 1 0,0-1 1,1 2-1,2-1 0,0 0 0,0 2-152,-2 122 983,5 20-983,2-41-1,-2-114-24,0 0 0,0 0 0,1 0 0,0 0 0,1 0 0,0 0 0,0 0 0,1 0 0,0 0 0,3 5 24,-3-8-15,1 1-1,0-1 1,0 0-1,1 0 1,0 0-1,-1 0 1,1-1-1,1 0 1,-1 0-1,1 0 1,-1-1-1,1 0 1,3 1 16,0 0-337,0-1 1,1 0-1,-1 0 1,1-1-1,-1 0 1,1-1-1,0 0 1,0-1 0,-1 0-1,1 0 1,8-2 336,-18 2-180,1 0 0,-1 0 1,1 0-1,0-1 0,-1 1 1,1 0-1,0 0 0,-1-1 1,1 1-1,-1-1 0,1 1 1,-1 0-1,1-1 1,-1 1-1,1-1 0,-1 1 1,0-1-1,1 1 0,-1-1 1,1 0-1,-1 1 180,5-21-7432</inkml:trace>
  <inkml:trace contextRef="#ctx0" brushRef="#br0" timeOffset="9571.6">4045 344 5401,'0'0'1825,"0"0"76,0 0-374,0 0-454,0 0-241,0 0-97,18-5-82,21-7 130,-1-1 1,30-15-784,-57 22 64,1 1 0,-1 0 1,1 1-1,0 0 0,1 1 0,-1 1 0,0-1 0,12 1-64,-23 2 4,0 1-1,0-1 0,1 0 0,-1 1 0,0-1 1,0 1-1,0 0 0,0-1 0,0 1 0,0 0 1,0 0-1,0-1 0,0 1 0,0 0 0,-1 0 1,1 0-1,0 0 0,-1 0 0,1 0 0,0 0 1,-1 1-1,1-1 0,-1 0 0,0 0 0,1 0 1,-1 1-1,0-1 0,0 0 0,0 0 0,1 0 1,-1 1-1,-1-1-3,3 50 243,-2-40-154,0 7-14,0 0-1,-1 0 1,-1-1-1,0 1 1,-2 0-1,0-1 1,-1 1-1,0-1 1,-6 10-75,3-8 29,0 0 0,-1-1 0,-1 0 0,0-1 0,-1 0 0,-1-1 0,-1 0 0,-8 7-29,16-19-5,0 1-1,1-1 0,-1 1 1,1 0-1,0 0 1,0 1-1,1-1 1,-1 1-1,1 0 1,0 0-1,1 0 1,-1 0-1,1 0 0,1 1 1,-1-1-1,1 0 1,0 1-1,1 0 1,-1 4 5,21-11 180,34-2 157,0-3 1,3-2-338,-5 0 54,6-2-775,-58 25-5722,0-8 327</inkml:trace>
  <inkml:trace contextRef="#ctx0" brushRef="#br0" timeOffset="10291.12">4581 18 5049,'0'0'2519,"0"0"-181,0 0-319,0 0-469,0 0-345,0 0-326,0 0-259,0 0-131,0 17 1036,0-12-1464,1-1 0,-1 1 0,1-1 0,0 0 0,0 1 0,1-1 0,-1 0 0,1 0 0,0 0 0,0 0 0,0 0 0,3 3-61,38 43 267,-12-15-120,-11-10-76,-2 1 0,0 0 0,9 22-71,-21-35 17,0 1-1,0 1 1,-2-1 0,1 1 0,-2 0-1,0 0 1,-1 0 0,0 12-17,1 21 36,-2 0 1,-3 0-1,-1 0 1,-3 0-1,-8 31-36,-2 0 21,10-48-117,-1 0 0,-1 0 1,-2 0 95,8-28-344,0-1 1,-1 1 0,1-1 0,-1 0 0,0 0 0,1 0 0,-1 0 0,0 0 0,0-1 0,0 1 0,-1-1 0,1 0 0,-2 0 343,-13 8-3155,7-2-1053,3-1-2227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9T23:28:41.005"/>
    </inkml:context>
    <inkml:brush xml:id="br0">
      <inkml:brushProperty name="width" value="0.05" units="cm"/>
      <inkml:brushProperty name="height" value="0.05" units="cm"/>
    </inkml:brush>
  </inkml:definitions>
  <inkml:trace contextRef="#ctx0" brushRef="#br0">0 327 2897,'0'0'1973,"0"0"-191,0 0-306,0 0-314,0 0-224,0 0-221,0 0-162,0 0 8,0 0-1,0 0-76,0 0 66,0 0 55,0 0-70,0 0-139,0 0-110,0 0-110,0 0-50,0 0-54,0 0-30,20 0 68,29 0 72,19 0 20,29-4-204,-76 2 10,1-2 0,-1 0 0,0-1 0,0 0 0,0-2 0,9-5-10,-29 11-87,0 1 1,-1 0-1,1-1 1,0 1-1,-1-1 0,1 1 1,0-1-1,-1 1 1,1-1-1,-1 0 0,1 1 1,-1-1-1,0 1 1,1-1-1,-1 0 0,0 0 1,1 1-1,-1-1 1,0 0-1,0 1 1,1-1-1,-1 0 0,0 0 87,-4-12-4195,-5 6-2262</inkml:trace>
  <inkml:trace contextRef="#ctx0" brushRef="#br0" timeOffset="611.54">30 564 3489,'0'0'2148,"0"0"-473,0 0-212,0 0-339,0 0-433,0 0-75,0 0 13,0 0-47,0 0-95,0 0-108,0 0-90,0 0-45,0 0-13,24 3 489,37 1-50,-1-3 0,15-3-670,18 0 8,-51 2-24,-42 0-40,0 0-82,0 0-50,0 0 1,0 0-106,0 0-130,0 0-272,0 0-583,0 0-1557,0 3-2426</inkml:trace>
  <inkml:trace contextRef="#ctx0" brushRef="#br0" timeOffset="1915.17">797 170 4625,'0'0'2901,"0"0"-797,0 0-637,0 0-304,0 0-302,0 0-140,5-9-65,-1 3-568,-1 0 1,1 0 0,0 0 0,0 1-1,1 0 1,0 0 0,0 0-1,0 0 1,0 1 0,1 0-1,-1 0 1,1 0 0,0 1-1,1 0 1,-1 0 0,0 0-1,1 1 1,0 0 0,-1 0-1,8 0-88,-5 1 38,2 0-21,1 0 0,-1 1 1,0 0-1,0 1 0,0 0 0,0 1-17,-8-1 0,1 0 0,-1 0 0,0 0 0,0 0 0,0 1 0,0-1 0,-1 1-1,1 0 1,0 0 0,-1 0 0,1 0 0,-1 0 0,0 1 0,0-1 0,1 1 0,-2-1 0,1 1 0,0 0-1,0 0 1,-1 0 0,0 0 0,2 2 0,2 14 55,-1-1 0,-1 1 0,0 0 0,-1 0-1,-1 0 1,-1 0 0,-1 0 0,-3 16-55,3-26 21,-1 1 0,-1-1 0,0 0 0,0 0 0,0 0 0,-1-1 0,-1 1 0,0-1 1,0 0-1,0 0 0,-6 6-21,-14 14 40,0-2 0,-14 11-40,22-20 25,-14 11 10,-4 4 4,2 2-1,-19 24-38,46-49 42,0 0-1,0 0 1,1 0-1,1 1 1,0-1-1,0 1 1,1 0-1,0 0 1,-1 9-43,0 7-13,1 0-1,2-1 1,0 12 14,2-36-8,-1-1-1,0 1 1,1 0 0,-1 0 0,1-1 0,-1 1 0,1 0-1,-1 0 1,1-1 0,0 1 0,-1-1 0,1 1 0,0 0-1,-1-1 1,1 0 0,0 1 0,0-1 0,-1 1-1,1-1 1,0 0 0,0 1 0,0-1 0,0 0 0,-1 0-1,1 0 1,0 0 0,0 0 0,0 0 0,0 0 0,0 0 8,37 1 124,-29-2-99,0 2-7,0-2 1,0 1-1,1-1 1,-1-1-1,0 0 1,-1 0-1,1-1 1,0 0-1,-1 0 1,1-1-1,-1 0 1,0 0-1,0-1 1,0 0-1,-1-1 1,6-5-19,1 0 1,-1 0 0,0-2 0,0 0 0,-1 0 0,1-3-1,-8 10 2,-1 0-1,0-1 1,-1 1 0,0-1-1,0 0 1,0 1 0,0-1-1,-1-1 1,-1 1 0,1 0-1,-1 0 1,0-1-1,-1-4-1,0 8 3,0 0-1,0 0 0,0 0 0,-1 1 0,0-1 0,0 0 0,0 0 0,0 1 0,-1-1 0,1 1 0,-1-1 1,0 1-1,0 0 0,-1-1-2,-3-4-3,-1 1 1,0 0 0,0 0-1,-7-4 3,8 7 8,-57-38 159,43 30 113,1-1 0,-10-8-280,23 15 53,1 1 0,-1 0 0,1-1 0,0 0 0,0-1 1,1 1-1,-1-1 0,1 0 0,-1-3-53,-5-11 259,-2 0 0,0 1 1,-3-2-260,4 7 51,8 8-54,0 1-1,0 0 1,0-1 0,1 1-1,0-1 1,0 0-1,1 0 1,-1 0-1,2 1 1,-1-3 3,0-6-13,1-1 0,1 1 0,0 0 0,1-5 13,-1 19-8,0-1 0,-1 1 1,1-1-1,0 1 1,-1-1-1,1 1 1,0 0-1,0-1 0,0 1 1,0 0-1,1 0 1,-1 0-1,0-1 1,0 1-1,1 0 0,-1 1 1,0-1-1,1 0 1,-1 0-1,1 1 1,0-1-1,-1 1 0,1-1 1,-1 1-1,1-1 1,0 1-1,-1 0 8,49-4-226,-47 4 206,67 0-1877,-55 3-468,-6 11-1766</inkml:trace>
  <inkml:trace contextRef="#ctx0" brushRef="#br0" timeOffset="2781.32">1291 541 5129,'0'0'2135,"0"0"-197,0 0-323,0 0-272,0 0-367,0 0-221,8-8 2951,62-4-3595,0 3-1,1 3 1,12 3-111,-79-17-4808,-1 10 9</inkml:trace>
  <inkml:trace contextRef="#ctx0" brushRef="#br0" timeOffset="3582.2">1801 164 512,'0'0'6944,"0"0"-3691,0 0-1407,0 0-582,0 0-369,0 0-140,10-12-197,36-37-187,-42 45-331,-1 0 0,1 1-1,0 0 1,0 0 0,0 0 0,1 0 0,-1 1-1,1-1 1,0 1 0,-1 0 0,1 1-1,0-1 1,0 1 0,0 0 0,0 0-1,0 0 1,0 1 0,0 0 0,0 0-1,1 0 1,0 1-40,9-1 12,-13 0-13,0 0 0,1 1 0,-1-1 0,0 1 0,0-1 0,0 1 0,0 0 1,0 0-1,0 0 0,0 0 0,0 0 0,0 0 0,0 0 0,0 1 0,0-1 0,-1 1 0,2 1 1,1 1-5,0 1-1,-1-1 0,0 1 1,0 0-1,0 1 1,0-1-1,0 3 6,2 5 0,-1 1 0,0 0-1,-1 1 1,0-1 0,0 10 0,-1 3 39,0 0 0,-2 0-1,-1 1 1,-1-1 0,-2 0 0,0 0 0,-2 0-1,-1-1 1,-1 0 0,-1 0 0,-6 10-39,-89 155 190,57-107 215,-6-16-307,50-67-62,3-1-69,0 0-11,23-1 180,31-12 162,-33 7-251,1 1 0,0 1 0,12 0-47,101 0 169,-77 4-6733,-58 0-1067</inkml:trace>
  <inkml:trace contextRef="#ctx0" brushRef="#br0" timeOffset="4173.37">2295 317 3105,'0'0'3728,"0"0"-1200,0 0-656,0 0-370,0 0-441,0 0-225,16 3 1477,228-9-854,-176 5-5808,-70 2 2530,-7 5-1087</inkml:trace>
  <inkml:trace contextRef="#ctx0" brushRef="#br0" timeOffset="4570.79">2231 568 6489,'0'0'3553,"0"0"-1756,0 0-853,0 0-355,0 0 51,0 0 290,5 0-130,87 6 117,0-4-1,2-5-916,30 1-2197,-102 2-1386,-17 0-386</inkml:trace>
  <inkml:trace contextRef="#ctx0" brushRef="#br0" timeOffset="5857.19">3084 1 5521,'0'0'3585,"0"0"-1386,0 0-689,0 0-391,0 0-266,0 0-109,-3 1-57,-5 7-497,1 0-1,0 1 0,0 0 1,0 0-1,1 0 1,1 1-1,0 0 1,0 0-1,-2 8-189,-14 23 329,-18 28 218,-45 85 292,70-124-763,1 1-1,1 1 1,1 0-1,1 4-75,5-2 2,1 0-1,1 1 1,2 0 0,2 0-1,3 22-1,-2-48 1,0 0 0,0 0 0,0 0 0,2 0 0,-1 0 0,1-1-1,0 1 1,5 6-1,-6-9-3,1 0 0,0 0 0,0-1 0,1 1 0,-1-1 0,1 0 0,0 0 0,1-1 0,-1 1 0,1-1 0,5 2 3,-2-3-18,-1-1 0,1-1 1,0 1-1,0-2 0,0 1 0,0-1 1,0-1-1,0 1 0,0-2 18,23 1-30,-14 1 19,-7 1-28,0-2 0,1 1 0,-1-1 0,4-1 39,-10 1-11,-1-1 0,0 1 0,0-1 0,0 1 0,-1-1 0,1 0 1,0 0-1,-1-1 0,1 1 0,-1-1 0,0 0 0,0 0 0,2-2 11,2-2-12,0-2 0,-1 1 1,0-1-1,0 0 0,-1 0 1,-1-1-1,1 1 0,-1-1 1,-1 0-1,0-1 12,1-8 13,0 1 1,-2-1-1,0-1 1,-1 1-1,-1-3-13,0 21 7,-1-1-1,1 0 0,0 0 1,-1 0-1,1 1 0,-1-1 1,0 0-1,0 1 0,1-1 0,-1 0 1,0 1-1,0-1 0,-1 1 1,1-1-1,0 1 0,0 0 1,-1 0-1,1-1 0,-1 1 0,1 0 1,-1 0-1,1 0 0,-1 1 1,1-1-1,-1 0 0,0 0 0,0 1 1,1-1-1,-1 1 0,0 0 1,0-1-1,0 1-6,-12-2 54,1 1 0,0 0 1,0 1-1,-5 0-54,4 0-20,-107 0-49,118 1 66,0 0 1,0 0-1,-1-1 0,1 2 1,0-1-1,0 0 1,0 1-1,0-1 0,1 1 1,-1 0-1,0 0 0,1 0 1,-1 0-1,1 1 1,0-1-1,-1 1 0,1-1 1,0 1-1,1 0 0,-1-1 1,0 1-1,1 0 1,0 0-1,0 1 0,0-1 1,0 0 2,-6 14 23,2 0 1,0 1-1,1-1 0,1 4-23,-1 6-309,1-1 1,2 15 308,1-40-831,0-1-556,0-3-664,0-8-836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9T23:28:50.222"/>
    </inkml:context>
    <inkml:brush xml:id="br0">
      <inkml:brushProperty name="width" value="0.05" units="cm"/>
      <inkml:brushProperty name="height" value="0.05" units="cm"/>
    </inkml:brush>
  </inkml:definitions>
  <inkml:trace contextRef="#ctx0" brushRef="#br0">224 3 2633,'0'0'2487,"0"0"-576,0 0-392,0 0-223,0 0-241,0 0-112,0 0-178,0 0-125,0 0-91,-27-3 2958,23 5-3489,0 0-1,1 1 1,-1-1 0,1 1-1,-1-1 1,1 1 0,0 0-1,0 0 1,0 1-1,0-1 1,-2 3-18,-28 47 122,25-39-65,-9 18 31,0 1 0,3 1-1,0 0 1,2 1-1,2 0 1,1 1-1,2 0 1,2 1-1,1-1 1,1 1-1,3 7-87,-2-10 39,3-1 1,0 1-1,3-1 0,0 0 0,2 0 0,10 28-39,-11-40 15,-4-16-15,-1-1 0,1 0 0,1 1 0,-1-1 0,0 0 0,1 0 1,0 0-1,0 0 0,0-1 0,2 3 0,26 6-1370,-7 7 1333,-20-15-246,1 0-1,1 0 0,-1-1 0,1 0 0,-1 0 1,1 0-1,0 0 0,0-1 0,2 1 284,1 2-3035,-7-4-3652</inkml:trace>
  <inkml:trace contextRef="#ctx0" brushRef="#br0" timeOffset="717.62">541 196 3753,'0'0'4366,"0"0"-1844,0 0-1027,0 0-364,0 0-154,0 0-75,0-13 244,0 12 2873,0 15-3986,-5 221 206,1-182-221,-2 0 0,-3-1 1,-7 23-19,9-52 4,4-14-1,0 0 1,1 1 0,0 0 0,0-1-1,1 6-3,1-14-52,0-1-73,0 0-103,0 0-100,0 0 17,0-20-1128,0 17 789,0-1-1,-1 1 1,1 0 0,-1-1-1,1 1 1,-1 0 0,0 0-1,0 0 1,-2-2 650,0-2-5058</inkml:trace>
  <inkml:trace contextRef="#ctx0" brushRef="#br0" timeOffset="1340.29">741 13 5721,'0'0'2379,"0"0"-349,0 0-512,0 0-301,0 0-302,0 0-255,31 0 455,-23 0-1036,-1 1-1,1 0 1,-1 0-1,1 1 1,-1 0-1,0 0 1,0 1-1,0 0 1,0 0-1,0 1 1,-1-1-1,1 2 1,-1-1 0,0 1-1,-1 0 1,1 0-1,-1 0 1,0 1-1,0-1 1,0 2-1,-1-1 1,2 4-79,2 3 92,-1 0 0,0 1 1,-1 0-1,-1 1 1,0-1-1,-1 1 0,0 0 1,-1 0-1,-1 0 1,0 14-93,-1 4 136,-1 0 1,-3 19-137,2-39 24,-1-1 0,-1 0 0,0 0 0,-1 0 0,0 0 0,-1-1 0,0 0 0,-4 7-24,-8 7-119,0 1 0,-3-2 0,0 0 119,5-6-275,10-9-685,-2 2-7690,3-7 4733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9T23:28:52.236"/>
    </inkml:context>
    <inkml:brush xml:id="br0">
      <inkml:brushProperty name="width" value="0.05" units="cm"/>
      <inkml:brushProperty name="height" value="0.05" units="cm"/>
    </inkml:brush>
  </inkml:definitions>
  <inkml:trace contextRef="#ctx0" brushRef="#br0">73 139 2777,'0'0'2751,"0"0"-496,0 0-352,0 0-351,0 0-283,0 0-357,0 0-207,0 0-86,0 4-117,-2 15-214,0-1 1,-2 0 0,0 0-1,0 0 1,-2-1 0,-2 5-289,-2 7 298,2 0 0,0 4-298,0 27 248,2 1 0,3-1 0,4 27-248,-1-44 71,1-32-85,0-1-1,1 1 1,0-1-1,1 0 1,0 0-1,1 0 1,0 0 0,0 0-1,1-1 1,0 0-1,1 0 1,0 0-1,0-1 1,1 0 0,0 0-1,1-1 1,-1 1-1,1-2 1,1 1-1,-1-1 1,1 0 0,7 2 14,-12-6-353,1-1 1,-1 0 0,1 0 0,0 0 0,-1-1 0,1 0-1,0 0 1,0 0 0,3-1 352,7 1-3229,-11 0-1233</inkml:trace>
  <inkml:trace contextRef="#ctx0" brushRef="#br0" timeOffset="432.13">401 231 4369,'0'0'2266,"0"0"-510,0 0-286,0 0-174,0 0-172,0 0-292,1 13-239,9 179 2469,-10 13-3062,0-133-806,0-72-219,0 0-318,0 0-403,0-1-437,0-8-905</inkml:trace>
  <inkml:trace contextRef="#ctx0" brushRef="#br0" timeOffset="986.74">597 0 5937,'0'0'2677,"0"0"-706,0 0-549,0 0-384,0 0-196,0 0-99,8 5-118,3 4-327,0 0 0,0 0-1,-1 1 1,7 9-298,-6-7 115,0-1 0,1-1-1,0 0 1,5 2-115,-8-5 73,1 0 1,-1 1-1,-1-1 0,1 2 1,-1-1-1,0 1 0,-1 0 1,5 9-74,-5-4 35,-1 0 0,0 1-1,-2 0 1,1 0 0,-2 0 0,0 0 0,0 0 0,-1 11-35,0 28 145,-4 45-145,1-64 52,-2-13-115,0-1-1,-1 1 1,-1-1 0,-1 0 0,-6 12 63,-14 56-1047,26-57 351,0 0-1374,-9-16-2320,6-13 286</inkml:trace>
  <inkml:trace contextRef="#ctx0" brushRef="#br0" timeOffset="1635.94">1103 411 2601,'0'0'3643,"0"0"-1429,0 0-414,0 0-277,0 0-319,0 0-263,38 0 2074,252 0-2276,-290-20-5800,0 13-1597</inkml:trace>
  <inkml:trace contextRef="#ctx0" brushRef="#br0" timeOffset="2416.45">1726 3 4721,'0'0'1958,"0"0"-251,0 0-160,0 0-184,0 0-147,0 0-166,0 4 3505,-2 21-4333,-5-5-61,0 0 1,-1 0 0,-1-1-1,-6 9-161,-20 45 266,23-45-240,1 2 0,2-1 0,1 1 0,1 1 0,2-1 0,0 1 0,3 0 0,0 0-26,2-25 0,-1 7-1,1 0 0,0 0 0,1 0-1,0 0 1,1 0 0,1-1 0,0 1-1,0-1 1,2 1 0,-1-1 0,6 8 0,-9-17-22,17 27 61,1 0 0,8 7-38,-21-29-189,1-1 1,-1 0-1,1 0 1,0 0-1,1-1 1,0 0-1,0-1 1,0 1 0,1-2-1,7 4 189,9-6-2687,-18-2-697,-6 0-4077</inkml:trace>
  <inkml:trace contextRef="#ctx0" brushRef="#br0" timeOffset="2896.86">2001 180 1176,'0'0'4469,"0"0"-1975,0 0-616,0 0-421,0 0-243,0 0-274,3 19-260,5 35 33,-3 0-1,-2 9-712,-5 27 1616,-7 24-1616,3-19-1218,4 20 1218,2-114-89,0-1-1,0 0 0,0 1 0,0-1 0,0 0 0,0 1 0,0-1 0,0 1 0,0-1 0,0 0 0,0 1 0,0-1 0,1 0 0,-1 1 0,0-1 1,0 1-1,0-1 0,0 0 0,1 1 0,-1-1 0,0 0 0,0 0 0,1 1 0,-1-1 0,0 0 0,1 0 0,-1 1 0,0-1 0,1 0 0,-1 0 1,0 0-1,1 1 0,-1-1 0,0 0 0,1 0 0,-1 0 0,0 0 0,1 0 0,-1 0 0,1 0 0,-1 0 0,0 0 0,1 0 0,-1 0 1,1 0-1,-1 0 90,4 0-4385</inkml:trace>
  <inkml:trace contextRef="#ctx0" brushRef="#br0" timeOffset="3415.36">2198 58 6529,'0'0'2198,"0"0"-413,0 0-474,0 0-371,0 0-295,0 0-233,16 8-82,52 27 80,-63-32-318,0 1-1,0-1 0,-1 1 1,1 0-1,-1 1 1,0-1-1,0 1 0,0 0 1,-1-1-1,0 2 0,0-1 1,0 0-1,-1 1 0,1-1 1,-1 1-1,0 0 0,-1 0-91,7 15 166,-1-2-105,-1 1-1,-1-1 0,0 1 1,-2 0-1,1 17-60,0 27-194,-4 12 194,0-49-58,-2 8-13,-3-1-1,0 1 1,-3-1 0,0-1 0,-2 1 0,-2-2 0,-1 1-1,-6 8 72,16-35-268,0 1 0,-1-1 0,1 0-1,-1-1 1,-1 1 0,-3 3 268,-19 15-5646,15-14-361</inkml:trace>
  <inkml:trace contextRef="#ctx0" brushRef="#br0" timeOffset="3974.02">2673 282 5393,'0'0'2365,"0"0"-285,0 0-405,0 0-332,0 0-328,0 0-282,-3 4-248,-8 12-268,0 1 1,1 0 0,1 1-1,1-1 1,0 2-1,1 1-217,-6 20 308,2 0-1,-3 20-307,6-12 68,2 0-1,2 1 1,2 0 0,3 0 0,4 27-68,-4-68-42,0 0 1,1 0 0,1 0-1,-1 0 1,1-1 0,1 1 0,-1-1-1,1 1 1,0-1 0,1 0-1,0-1 1,0 1 0,0-1-1,1 0 1,0 0 0,0-1 0,1 1-1,0-1 42,-1-1-248,0 0-1,1 0 0,-1-1 1,1 0-1,-1 0 1,1 0-1,0-1 0,0 0 1,0-1-1,0 1 0,1-1 1,-1-1-1,1 1 249,10-1-1914,-5 0-1726</inkml:trace>
  <inkml:trace contextRef="#ctx0" brushRef="#br0" timeOffset="5078">3088 360 7074,'0'0'2047,"0"0"-359,0 0-521,0 0-402,0 0-240,0 0-137,15-1-22,8-1-225,56-2 472,-77 8-492,-1-1 1,-1 1-1,1-1 0,0 1 1,-1-1-1,0 1 0,0 0 1,0-1-1,0 1 0,-1 2-121,1 0 132,0 4-63,-1-1-1,0 0 0,-1 1 0,0-1 0,0 0 0,-1 0 0,0 0 0,-1-1 0,1 1 0,-4 4-68,-9 13 88,-1-1-1,-14 15-87,10-12 103,-16 27-103,31-45 56,1-1 1,0 2 0,1-1-1,0 0 1,1 1 0,0 0-1,-2 10-56,2 0 42,1 1 0,1 0 0,1-1 0,1 1 0,1 5-42,-2-26 2,1 1 0,-1-1 0,1 0 0,-1 1 0,1-1 0,-1 0 1,1 1-1,0-1 0,0 0 0,-1 0 0,1 0 0,0 0 0,0 0 0,0 0 0,0 0 1,1 0-1,-1 0 0,0-1 0,0 1 0,0 0 0,1-1 0,-1 1 0,0-1 0,1 1 1,-1-1-1,0 1 0,1-1 0,-1 0 0,1 0-2,47 2 103,-35-3-78,-10 1-17,0-1 1,-1 0-1,1 0 0,0 0 1,-1-1-1,1 1 0,-1-1 0,0 0 1,1 0-1,-1 0 0,0 0 1,0 0-1,0-1 0,-1 0 0,1 1 1,0-1-1,-1 0 0,0 0 0,1-1-8,8-13 15,0 1 0,-1-1 0,0-3-15,-9 18 1,11-21-36,10-18-93,-2 0 0,-1-2 0,-1-6 128,-17 47-1,-1 1 1,1 0-1,-1-1 0,1 1 1,-1 0-1,0 0 0,0-1 0,1 1 1,-1-1-1,0 1 0,0 0 1,0-1-1,-1 1 0,1 0 0,0-1 1,0 1-1,-1 0 0,1-1 1,-1 1-1,1 0 0,-1 0 0,1-1 1,-1 1-1,0 0 0,0 0 1,1 0-1,-1 0 0,0 0 0,0 0 1,0 0-1,0 0 0,0 0 1,-1 0 0,-4-1 12,1 0 1,-1 0-1,1 0 1,-1 1-1,0 0 1,0 0-1,-3 0-12,-41-4 140,32 4-112,0-1 0,0-1-1,1 0 1,-1-1 0,1-1 0,-16-6-28,25 7 4,0 1 30,0 0 0,0-1 0,1 0 0,-1 0-1,1-1 1,-1 0 0,2 0 0,-1-1-1,0 0 1,1 0 0,-5-7-34,7 8 1,-20-22 25,23 25-24,0 1-1,-1-1 1,1 1-1,-1 0 1,1 0-1,-1 0 1,0 0-1,1 0 0,-1 0 1,0 0-1,0 0 1,0 1-1,1-1 1,-1 1-1,-1-1-1,-1 0 6,3 0-8,1 0 1,-1-1 0,1 1 0,0-1 0,-1 1 0,1 0 0,0-1 0,0 1-1,0-1 1,0 1 0,0-1 0,0 1 0,0 0 0,1-1 0,-1 1 0,0-1 1,1-4-4,0 4 4,-1-1 0,1 1-1,0 0 1,-1-1 0,1 1-1,0 0 1,0 0 0,0 0 0,1 0-1,-1 0 1,1 0 0,-1 0-1,1 0 1,-1 0 0,1 1 0,34-31-4,-21 19 3,-10 8-1,8-7-72,1 1 0,0 0 0,12-7 74,-21 15-19,-1 1 1,0 0-1,1 0 1,-1 0-1,1 0 0,0 1 1,-1 0-1,1 0 1,0 0-1,0 0 0,0 1 1,0 0-1,-1 0 1,1 0-1,0 1 0,2 0 19,-5 0-27,0 0 0,0 0 0,1 0 0,-1 0 0,-1 0-1,1 0 1,0 1 0,0-1 0,0 1 0,-1-1 0,1 1-1,-1 0 1,1-1 0,-1 1 0,0 0 0,1 0 0,0 2 27,18 43-354,-4-9-612,-15-38 808,-1 1 0,1 0-1,0 0 1,-1-1 0,1 1 0,0-1 0,-1 1 0,1 0 0,0-1 0,0 1 0,0-1-1,0 0 1,0 1 0,0-1 0,-1 0 0,1 0 0,0 1 0,0-1 0,0 0 0,0 0-1,0 0 1,0 0 0,0 0 0,0 0 0,0 0 0,0-1 0,0 1 0,0 0 0,0 0-1,0-1 1,-1 1 0,1-1 0,0 1 0,0-1 158,11-13-4484</inkml:trace>
  <inkml:trace contextRef="#ctx0" brushRef="#br0" timeOffset="6457.68">3420 58 2905,'0'0'2099,"0"0"-112,0 0-120,0 0-505,0 0-374,0 0-124,4-4-104,8-12-105,-9 12-66,-3 4-3,0 0 3,4 0-442,0 0 0,-1 0 0,1 0 0,-1 0-1,1 0 1,0 1 0,-1 0 0,1 0 0,-1 0 0,0 0 0,1 0-1,-1 1 1,0 0 0,0-1 0,0 1 0,0 0 0,0 1-1,0-1 1,0 0 0,-1 1 0,1-1 0,-1 1 0,0 0 0,0 0-1,0 0 1,0 0 0,0 1-147,31 51 535,-3 1-1,12 33-534,-5-9 81,-27-60-81,-2 0 0,0 1 0,-1 1 0,-1-1 0,-1 1 0,-1 0 0,-2 0 0,1 0 0,-2 20 0,-1-25-9,0 0 1,0 0-1,-2 0 1,0 0-1,-1 0 1,-1 0 0,0-1-1,-1 0 1,-6 14 8,-43 67-479,36-68 35,2 2-1,0 0 0,-7 24 445,21-50-262,1 0 1,0 0-1,1 0 0,-1 0 0,1 0 0,0 4 262,0-4-977,0-4-406,1-1-1574,2 0-3279</inkml:trace>
  <inkml:trace contextRef="#ctx0" brushRef="#br0" timeOffset="6983.82">4047 465 5513,'0'0'4006,"0"0"-1670,0 0-896,0 0-687,0 0-413,0 0-129,0 0-30,0 0 4,16 0 596,29-1-675,-1-3 1,0-2-1,0-1 0,8-5-106,-50 12-98,58-12-828,-35 10-4039,-25 2 488</inkml:trace>
  <inkml:trace contextRef="#ctx0" brushRef="#br0" timeOffset="7352.28">4013 676 7578,'0'0'3587,"0"0"-1904,0 0-877,0 0-346,0 0-59,0 0 153,9 0 19,149-3 680,-69 0-2423,-3 2-4653,-69 1-598</inkml:trace>
  <inkml:trace contextRef="#ctx0" brushRef="#br0" timeOffset="7805.54">4689 146 5633,'0'0'3014,"0"0"-735,0 0-581,0 0-459,0 0-294,0 0-215,-3 27-202,-10 87-200,8-50 550,3 31-878,-2 16 376,-29 166-284,33-260-1591,6-27-2426,3-9 1809,9-11-3275</inkml:trace>
  <inkml:trace contextRef="#ctx0" brushRef="#br0" timeOffset="8212.78">4976 601 6017,'0'0'2035,"0"0"-242,0 0-373,0 0-390,0 0-126,0 0-116,3 0-49,246 0 3316,-239 0-4126,-1-1 0,1 0-1,-1 0 1,0-1-1,1 0 1,-1-1 0,0 0-1,3-2 72,22-14-4408,-26 12-1488</inkml:trace>
  <inkml:trace contextRef="#ctx0" brushRef="#br0" timeOffset="9093.94">5527 163 9818,'0'0'1483,"0"0"-384,0 0-326,0 0-338,0 0-141,0 0-2,16 3 33,52 12 14,-66-15-317,0 1 0,0 0 1,1 0-1,-1 0 0,0 0 1,0 1-1,0-1 0,-1 0 1,1 1-1,0 0 0,0-1 0,-1 1 1,1 0-1,-1 0 0,0-1 1,1 1-1,-1 0 0,0 1 1,0-1-1,0 0 0,-1 0 0,1 1-22,1 3 93,-1 1 0,0-1 0,-1 1 0,1 0 0,-1-1 0,-1 3-93,1 1 165,0 0-100,-1 1 0,0-1-1,-1 0 1,0 0-1,0 1 1,-1-1 0,0-1-1,-1 1 1,0 0-1,-1-1 1,0 0-1,0 0 1,-1 0 0,-1-1-65,-64 96 257,39-61 78,3 1 0,1 1 1,-13 34-336,37-68 90,0 0 1,2 0 0,-1 0 0,1 0-1,1 0 1,0 0 0,1 1 0,0 10-91,0-17 15,0-4-8,1 0 0,-1 0 0,0 1 0,1-1 0,-1 0-1,0 0 1,1 0 0,0 1 0,-1-1 0,1 0 0,0 0 0,-1 0 0,1 0 0,0 0 0,0 0 0,0 0-1,0-1 1,0 1 0,0 0 0,0 0 0,0-1 0,0 1 0,1-1 0,-1 1 0,0-1 0,0 1-1,0-1 1,1 0 0,-1 0 0,0 1 0,1-1 0,0 0-7,49 2 97,-41-2-90,1 0-1,0-1 0,-1 1 0,1-2 0,-1 0 0,0 0 0,1-1 0,-1 0 0,0 0-1,-1-1 1,1-1 0,-1 0 0,1 0 0,-1-1 0,-1 0 0,1 0 0,-1-1-1,7-7-5,-10 8 2,0 0 0,0-1 0,-1 1 0,0-1 0,0 0 0,-1 0 0,0 0 0,0-1 0,-1 1 0,0-1 0,0 1-1,0-1 1,-1 0 0,0 0-2,1-24 22,-1 0 0,-3-30-22,0 5 8,3 25-28,0 16-10,-1 1 1,0-1-1,-3-12 30,3 27-1,-1-1 0,1 1-1,-1-1 1,1 1 0,-1-1 0,0 1 0,1 0 0,-1-1-1,0 1 1,0 0 0,0-1 0,0 1 0,0 0 0,0 0 0,0 0-1,-1 0 1,1 0 0,0 0 0,-1 0 0,1 1 0,-1-1 1,-1-1-4,-1 1 0,0-1 0,0 1 1,0 0-1,-1 0 0,1 1 0,0-1 1,-3 1 3,-2 0-2,-1 0 0,1 1 0,0 0 0,0 0 1,-1 1-1,1 0 0,-4 3 2,-21 11 0,28-12 0,0-1 0,-1 1 0,1-1 0,-1-1 0,0 1 0,0-1 0,0-1 0,0 1 0,0-1 0,-1 0 0,7-1-2,0-1 0,1 1-1,-1-1 1,1 1 0,-1 0-1,1-1 1,-1 0 0,1 1 0,-1-1-1,1 1 1,0-1 0,-1 1-1,1-1 1,0 0 0,-1 1-1,1-1 1,0 0 0,0 0 0,-1 1-1,1-1 1,0 0 0,0 1-1,0-1 1,0 0 0,0 0 0,0 1-1,0-2 3,0-25 4,1 22-3,-2-3 80,0 0 0,0 1 1,0-1-1,-1 0 0,-2-5-81,2 6 21,0 0 0,0-1 1,1 0-1,0 1 0,0-6-21,0-1 2,4-18-244,-3 31 228,1 0-1,-1 0 0,1 0 1,-1 0-1,1 0 0,0 1 1,-1-1-1,1 0 0,0 0 0,0 0 1,0 1-1,0-1 0,-1 1 1,1-1-1,0 0 0,0 1 1,0 0-1,0-1 0,0 1 1,0-1-1,0 1 0,1 0 1,-1 0-1,0 0 0,0 0 0,0 0 1,0 0 14,13-1-469,1 0-1,-1-1 1,0-1 0,0 0 0,0-1 0,0 0 0,-1-1 0,1-1 0,10-6 469,7-6-2798</inkml:trace>
  <inkml:trace contextRef="#ctx0" brushRef="#br0" timeOffset="10077.32">6081 353 8370,'0'0'3717,"0"0"-1977,0 0-807,0 0-252,0 0-116,0 0-158,4 0-144,12 2 134,0 0 1,0 1-1,0 0 1,0 1-1,5 3-397,0-1 65,0 0 0,20 2-65,-35-8-255,16 3 9,-15 4-4658,-7-3-786</inkml:trace>
  <inkml:trace contextRef="#ctx0" brushRef="#br0" timeOffset="10424.79">5957 734 3753,'0'0'8130,"0"0"-6082,0 0-664,0 0-464,0 0-231,0 0-209,0 0-264,15 0-80,11 0-24,5 0-64,-1 0-40,4-4 0,0 1 8,-8 0-16,-3 3-344,-1 0-520,-10 0-721,-5 0-1599</inkml:trace>
  <inkml:trace contextRef="#ctx0" brushRef="#br0" timeOffset="11063.15">6606 561 7042,'0'0'3775,"0"0"-1415,0 0-798,0 0-482,0 0-379,0 0-268,3 0-128,22-2 686,0 0 0,21-6-991,-19 3 390,-1 2 0,26-1-390,133 4 123,-185-21-1130,0-6-2298,0 14-419</inkml:trace>
  <inkml:trace contextRef="#ctx0" brushRef="#br0" timeOffset="11744.26">7044 173 6489,'0'0'4847,"0"0"-2743,0 0-1038,0 0-358,0 0-7,0 0 92,3 0-56,13 0-166,199-4 2609,-161 0-3113,0-2 1,-1-2-1,0-3-67,64-23 95,-113 33-98,-3 1-28,-1 0-71,0 0-12,0 10 40,-1 9 125,-1 1 0,0-1 1,-2 0-1,0 0 1,-1 0-1,-6 14-51,-13 27 186,-14 23-186,16-37 11,-24 50 31,1-4 5,-7 31-47,51-122-6,1-1-32,0 0-139,0 0-154,-11-5-3470,3-7-1230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9T23:29:18.170"/>
    </inkml:context>
    <inkml:brush xml:id="br0">
      <inkml:brushProperty name="width" value="0.05" units="cm"/>
      <inkml:brushProperty name="height" value="0.05" units="cm"/>
    </inkml:brush>
  </inkml:definitions>
  <inkml:trace contextRef="#ctx0" brushRef="#br0">91 4 3305,'0'0'3659,"0"0"-1077,0 0-586,0 0-401,0 0-240,0 0-180,0-3 659,0 6-860,-5 136 1427,-13 53-2401,4-55 345,10-51-99,4 11-246,0-53-26,0-44 0,0 1 1,-1-1 0,1 0 0,0 1 0,0-1 0,0 0 0,-1 1 0,1-1 0,0 0-1,-1 0 1,1 1 0,0-1 0,0 0 0,-1 0 0,1 1 0,0-1 0,-1 0 0,1 0-1,-1 0 1,1 0 0,0 1 0,-1-1 0,1 0 0,0 0 0,-1 0 0,1 0 0,-1 0-1,1 0 1,0 0 0,-1 0 0,1 0 0,-1 0 0,1 0 0,0 0 0,-1-1 0,1 1-1,0 0 1,-1 0 25,-17-6-2530,0-12-3383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9T23:29:06.948"/>
    </inkml:context>
    <inkml:brush xml:id="br0">
      <inkml:brushProperty name="width" value="0.05" units="cm"/>
      <inkml:brushProperty name="height" value="0.05" units="cm"/>
    </inkml:brush>
  </inkml:definitions>
  <inkml:trace contextRef="#ctx0" brushRef="#br0">128 1 104,'0'0'4180,"0"0"-2221,0 0-936,0 0 174,0 0 126,0 0-360,0 0-291,0 0-116,0 0 23,0 0-51,0 0-61,0 0-115,0 0-113,0 0 35,0 0-22,0 0 5,0 0 61,0 0 96,0 0 24,0 0 160,0 0 5,0 0-70,0 0-82,0 0-76,0 0-89,0 0-114,0 0-66,0 0-20,0 0-11,0 0-7,0 0-22,0 0-32,0 0-6,0 0 7,0 0 21,0 0-16,-12 12-215,-6 21 239,2 1 0,1 1 0,1 0 0,2 1 0,2 0 0,1 1 0,2 0 0,2 1 0,1-1 0,1 20-44,2-24 9,0-24-12,1 1 0,-1-1 1,2 0-1,-1 0 0,1 1 0,0-1 0,1 0 0,0 0 0,1 0 1,0 0-1,0 0 0,4 6 3,48 69-40,-25-42 135,-3 2 1,4 11-96,-13-36-408,-18-18 218,1 0-1,-1-1 1,1 0 0,0 1 0,-1-1-1,1 1 1,0-1 0,-1 0-1,1 1 1,0-1 0,0 0 0,0 0-1,-1 0 1,1 0 0,0 0-1,0 1 1,-1-1 0,1-1 0,0 1-1,0 0 1,0 0 0,-1 0 0,1 0-1,0 0 1,0-1 0,-1 1-1,1 0 1,0-1 0,-1 1 0,1-1 190,0-2-3066,-1 0-2565</inkml:trace>
  <inkml:trace contextRef="#ctx0" brushRef="#br0" timeOffset="750.25">490 245 3513,'0'0'2131,"0"0"-365,0 0-271,0 0-8,0 0-339,0 0-389,0-8 2539,-1 188-198,-15 94-3100,14-234-543,2-37-1211,0-22-212,0 4-1252,0 2-2501</inkml:trace>
  <inkml:trace contextRef="#ctx0" brushRef="#br0" timeOffset="1336.12">611 133 4457,'0'0'2222,"0"0"-361,0 0-395,0 0-395,0 0-211,0 0-121,0 0-137,0 0-170,23 0 656,-20 1-1021,0 0 1,0 1 0,0-1-1,0 1 1,0 0-1,-1 0 1,1 0-1,-1 0 1,1 0 0,-1 0-1,0 1 1,0-1-1,0 1 1,0 0-1,0-1 1,0 1 0,-1 0-1,1 0-67,7 11 240,8 9-148,8 11 284,0 1-1,4 13-375,-22-36 54,-1 0-1,-1 1 1,0-1 0,0 1-1,-2 0 1,1 0 0,-2 0-1,0 1 1,0 7-54,0 13 3,-2 0 0,-4 32-3,2-54-9,0 0-1,0 0 0,-1-1 0,-1 1 1,0-1-1,-1 1 0,0-1 1,0-1-1,-1 1 0,-1 0 10,0 2 655,5-9-2953,0-1-5700,8-12 3023</inkml:trace>
  <inkml:trace contextRef="#ctx0" brushRef="#br0" timeOffset="1889.95">1185 109 4153,'0'0'2652,"0"0"-282,0 0-531,0 0-436,0 0-481,0 0-374,-7 3-185,-1 2-185,-1 0 0,1 0-1,0 1 1,0 1 0,1-1 0,0 1 0,0 0 0,0 0 0,1 1 0,0 0 0,1 0 0,-1 2-178,-8 17 349,1 1 0,1 0 0,1 1 1,2 0-1,1 1 0,-1 12-349,1 9 92,3 1-1,1 0 1,3 16-92,2-60-16,0 0 0,0-1 1,0 1-1,1-1 0,0 1 0,1-1 1,0 0-1,0 0 0,0 0 1,1 0-1,0 0 0,0-1 1,1 0-1,1 1 16,1 2-26,1 0 0,1 0 1,0-1-1,0 0 0,0-1 1,1 0-1,0 0 0,8 2 26,-14-7-230,0-1 0,1 1 0,-1-2-1,1 1 1,-1 0 0,1-1 0,-1 0-1,1 0 1,-1 0 0,4-1 230,8 1-3690,-12 0-333</inkml:trace>
  <inkml:trace contextRef="#ctx0" brushRef="#br0" timeOffset="2492.57">1317 500 7009,'0'0'2904,"0"0"-720,0 0-757,0 0-435,0 0-291,0 0-244,16-13-165,50-38-128,-63 48-156,1 1-1,0-1 1,0 0 0,0 1-1,0 0 1,1 0-1,-1 0 1,1 0 0,-1 1-1,1 0 1,-1 0 0,1 0-1,0 0 1,0 1-1,-1 0 1,1 0 0,0 0-1,3 1-7,12 0-10,-19-1 6,0 0-1,0 0 1,0 0 0,1 0 0,-1 0 0,0 1 0,0-1-1,1 1 1,-1-1 0,0 1 0,0-1 0,0 1 0,0 0-1,0-1 1,0 1 0,0 0 0,0 0 0,0 0 0,0 0-1,-1 0 1,1 0 0,0 0 0,-1 0 0,1 0 4,1 3 23,0 0 0,-1 0 0,0-1 0,1 1 0,-2 0 0,1 0 0,0 0 0,-1 2-23,1 10 165,-1-1 0,-1 0 0,-2 15-165,1-22 33,0 1 0,-1 0 1,-1-1-1,1 0 1,-1 1-1,0-2 1,-1 1-1,-3 4-33,-12 22 22,7-10 0,9-19 1,1-1 0,1 1 0,-1 0 0,1 0 0,-1 0 0,1 1 1,1-1-1,-1 1 0,1-1 0,0 1 0,0-1-23,1-4 5,1 0 1,-1 0-1,1 0 1,-1 0-1,1 0 0,0-1 1,-1 1-1,1 0 1,0 0-1,-1-1 0,1 1 1,0 0-1,0-1 1,0 1-1,-1-1 0,1 1 1,0-1-1,0 1 1,0-1-1,0 0 0,0 1 1,0-1-1,0 0 1,0 0-1,0 0 0,0 1 1,0-1-1,0 0 1,1-1-6,39 3 183,-35-2-110,26 0 77,-18 1-125,1-1 0,-1 0 0,1-1 0,-1 0 0,0-1 0,1-1 0,2-2-25,-4 3 271,0-1-1079,-8 2-3959,-5 1-1955</inkml:trace>
  <inkml:trace contextRef="#ctx0" brushRef="#br0" timeOffset="3009.52">1830 221 256,'0'0'6281,"0"0"-3204,0 0-1373,0 0-465,0 0-222,0 0-176,16 15 785,-5-9-1459,0 1-1,-1 1 1,0-1 0,0 2 0,0-1-1,-1 1 1,-1 1 0,1 0 0,-2 0 0,1 0-1,-1 1 1,-1 0 0,0 0 0,-1 1 0,0 0-1,0 0 1,-1 0 0,1 9-167,1 9 43,0 1 0,-3 0 0,0 0 0,-2 1 0,-1-1 0,-2 0 0,-1 6-43,-1-20-73,0 1 1,-1-1-1,-1 1 0,0-1 0,-2-1 1,1 1-1,-2-2 0,0 1 0,-6 5 73,11-11 157,4-7-3751,-1 0-2296,1-3-127</inkml:trace>
  <inkml:trace contextRef="#ctx0" brushRef="#br0" timeOffset="3456.74">2351 622 5049,'0'0'3584,"0"0"-1475,0 0-659,0 0-379,0 0-294,0 0-106,8 0 36,10 0-312,1-1 1,0-1-1,0-1 0,0-1 0,0-1-395,-5 1 184,13-5-49,0 0 0,1 2 1,0 1-1,0 1 0,1 2 0,12 0-135,-23 2-58,6 0-5,-9 3-4413,-15-2 646</inkml:trace>
  <inkml:trace contextRef="#ctx0" brushRef="#br0" timeOffset="4012.16">3132 283 6481,'0'0'3069,"0"0"-933,0 0-741,0 0-448,0 0-269,0 0-218,0 0-99,-12 11 605,-4 19-715,2-1-1,0 2 1,2 0 0,2 0-1,1 1 1,1 1 0,1-1 0,3 1-1,0 0 1,2 0 0,1 1 0,2-1-1,4 22-250,-4-45-7,1-1-1,0 1 1,1-1-1,0 0 1,1 0-1,0 0 1,0 0-1,1 0 1,2 3 7,10 12-2,1-1 1,9 10 1,-10-14-7,-10-11-127,1-1 1,0 0 0,0 0-1,0-1 1,1 0-1,0-1 1,7 4 133,-11-7-220,-1 0 1,1 0-1,-1-1 1,1 0-1,-1 1 1,1-2-1,-1 1 0,5 0 220,-7-1-160,0 0-1,0 0 0,0-1 1,0 1-1,0 0 0,0-1 0,0 1 1,0-1-1,0 0 0,0 0 1,0 1-1,-1-1 0,1-1 1,0 1-1,-1 0 0,1 0 0,-1 0 1,1-1-1,0 0 161,10-15-3529</inkml:trace>
  <inkml:trace contextRef="#ctx0" brushRef="#br0" timeOffset="4482.32">3442 547 5497,'0'0'4268,"0"0"-1809,0 0-1009,0 0-560,0 0-301,0 0-95,0 15 699,1 2-725,1 1 0,1-1 0,0 1 0,4 6-468,4 26 368,2 19-135,4-2 1,9 22-234,-20-75-539,-2-11-2084,-3-11-2802,-1-4-734</inkml:trace>
  <inkml:trace contextRef="#ctx0" brushRef="#br0" timeOffset="4898.82">3585 276 720,'0'0'7478,"0"0"-4007,0 0-1786,0 0-649,0 0-289,0 0-62,5 9-17,-1-2-501,-2-3-99,-1 0-1,1 0 1,1 0 0,-1-1-1,0 1 1,1-1 0,0 0-1,0 1 1,0-1 0,0 0-1,0-1 1,0 1-1,1-1 1,0 1 0,0-1-68,7 4 60,0 1 0,-1 0 0,0 0 1,0 1-1,0 0 0,-1 1 0,-1 0 1,1 0-1,-1 1 0,-1 0 0,0 1 0,0-1 1,-1 1-1,0 1 0,-1-1 0,-1 1 0,0 0 1,0 0-1,1 11-60,4 25 128,-3 0 1,-1 0-1,-3 1 0,-2 24-128,0-57 27,0-4-95,0-1-112,1 0 0,-1 0-1,-1 0 1,0 0 0,-1 0-1,0 0 1,-1-1 0,0 1-1,0-1 1,-2 2 180,5-11-876,0-1-139,0 0-431,0 0-1064,0 0-1286</inkml:trace>
  <inkml:trace contextRef="#ctx0" brushRef="#br0" timeOffset="5735.2">4106 283 4913,'0'0'3014,"0"0"-643,0 0-701,0 0-533,0 0-319,0 0-189,0 0-91,0 0-74,0 0 12,0 0 7,0 0-39,-1 11 289,-3 9-544,-1-1-1,0-1 0,-2 1 0,0-1 0,-1 1-188,-18 46 248,17-26-211,1 0 0,2 0 1,2 1-1,1 0 0,2 0 1,2 0-1,2 2-37,-2-35-3,-1-1 0,1 0 0,0 0 0,1 0 0,0-1 0,0 1 0,0 0 0,0-1 0,1 1 0,0-1 0,0 0 0,0 0-1,1 0 1,0 0 0,0 0 0,0-1 0,1 0 0,-1 0 0,1 0 0,0 0 0,0-1 0,0 0 0,1 0 0,-1 0 0,1-1 0,-1 0 0,1 0 0,0 0 0,0-1 0,0 1 0,0-1 0,0-1-1,0 1 1,0-1 0,1-1 3,19 1-206,11-1-1188,-15 3-2516,-13 1-2764</inkml:trace>
  <inkml:trace contextRef="#ctx0" brushRef="#br0" timeOffset="6151.46">4491 395 4001,'0'0'5154,"0"0"-2417,0 0-1278,0 0-627,0 0-255,0 0 80,0 10 43,0 66 717,-1 41 212,13 102-1629,-12-215-172,3 13 308,2-12-3102,-5-5 2809,1-1-1,-1 1 1,0 0 0,1-1 0,-1 1-1,0-1 1,1 1 0,-1-1 0,0 1-1,1-1 1,-1 1 0,0-1 0,0 1-1,0-1 1,0 1 0,1-1 0,-1 1-1,0-1 1,0 1 0,0-1 0,0 1-1,0-1 1,0 1 0,0-1 0,-1 1-1,1-1 158,0-4-1306,3-14-4867</inkml:trace>
  <inkml:trace contextRef="#ctx0" brushRef="#br0" timeOffset="6568.37">4634 215 1064,'0'0'6391,"0"0"-3278,0 0-1306,0 0-578,0 0-193,0 0-95,7 10-68,51 72 499,-26-38-388,25 44-984,-50-74 26,1 0 1,-2 0-1,0 1 1,0 0-1,-2 0 1,0 0-1,0 1 0,0 14-26,-2 5 39,-1 0 0,-2 17-39,0-39 3,-1 1 0,0-1 0,-1 1 0,0-1 0,-1 0 0,0 0 0,-7 11-3,-1-2-325,-12 23-575,18-17-3988,6-28 1740,3 0-1958</inkml:trace>
  <inkml:trace contextRef="#ctx0" brushRef="#br0" timeOffset="7540.18">5102 388 6985,'0'0'2641,"0"0"-725,0 0-582,0 0-459,0 0-212,0 0-92,0 0-50,0 0 24,0 0 45,9 3 470,23 4-908,0-2 0,1-2 1,-1 0-1,0-3 0,1 0 0,4-2-152,35 0-206,-70 2 131,-1 0-1,0 0 1,0 0 0,0 0-1,0 0 1,0 0 0,0 0-1,1 0 1,-1 1 0,0-1 0,0 0-1,0 1 1,0-1 0,0 1-1,0-1 1,0 1 0,0 0 75,0 0-331,-1 0 1,1 0 0,-1 0-1,1 0 1,-1 0-1,1 0 1,-1 0 0,0 0-1,0 0 1,0 1-1,1-1 1,-1 0 0,0 0-1,0 0 1,-1 1 330,1 5-4658</inkml:trace>
  <inkml:trace contextRef="#ctx0" brushRef="#br0" timeOffset="7891.27">5114 670 5857,'0'0'2809,"0"0"-921,0 0-495,0 0-41,0 0-488,0 0-344,0 0-240,94 0-136,-60 0-72,0 0-64,0 0 32,0 0-40,-4 0-352,8 0-240,-12 0-784,-3 0-2681</inkml:trace>
  <inkml:trace contextRef="#ctx0" brushRef="#br0" timeOffset="8499.16">5778 283 8330,'0'0'2134,"0"0"-1134,0 0-429,0 0-121,0 0-130,0 0-137,25-8-23,80-24-8,-100 30-141,0 0 0,0 1 0,1 0 0,-1 0-1,1 0 1,-1 0 0,1 1 0,-1 0 0,2 0-11,3 1 5,-8-1-2,-1 0 0,1 1 1,-1-1-1,0 0 0,1 1 0,-1-1 0,1 1 1,-1-1-1,0 1 0,1 0 0,-1 0 1,0 0-1,0-1 0,0 1 0,0 0 0,1 1 1,-1-1-1,-1 0 0,1 0 0,0 0 1,0 0-1,0 1 0,-1-1 0,1 0 0,0 1 1,-1-1-1,1 1 0,-1-1 0,0 1 1,1-1-4,5 50 372,-6-46-316,2 27 213,-2 0 0,-2 14-269,1-34 21,-1 1-1,-1-1 1,1 0-1,-2 0 1,0 0-1,0 0 1,-6 8-21,-6 11 61,-2 0 1,-7 9-62,17-30 3,0 1 1,-1-2 0,1 1 0,-2-1 0,1 0-1,-1-1 1,-1 0 0,-3 2-4,-9 9 437,22-19-412,1 1 0,0-1 0,-1 0 0,1 1 0,0-1-1,0 0 1,-1 1 0,1-1 0,0 0 0,0 1 0,-1-1 0,1 1 0,0-1 0,0 0 0,0 1 0,0-1 0,0 1-1,0-1 1,0 1 0,0-1 0,0 0 0,0 1 0,0-1 0,0 1 0,0-1 0,0 1 0,0-1 0,0 0 0,0 1-1,0-1 1,1 1 0,-1-1 0,0 0 0,0 1 0,0-1 0,1 0 0,-1 1 0,0-1 0,1 0 0,-1 1 0,0-1-1,1 0 1,-1 1 0,0-1 0,1 0 0,-1 0 0,1 0 0,-1 1 0,0-1 0,1 0 0,-1 0 0,1 0 0,-1 0-1,0 0 1,1 0 0,-1 0 0,1 0 0,-1 0 0,1 0 0,-1 0 0,1 0 0,-1 0 0,0 0 0,1 0 0,-1-1-25,71 5 1414,63-5-1414,-35-1-7449,-99 2 1081</inkml:trace>
  <inkml:trace contextRef="#ctx0" brushRef="#br0" timeOffset="8877.31">6401 571 9378,'0'0'2958,"0"0"-1115,0 0-899,0 0-22,0 0-23,0 0-178,10 0-171,181 0 497,-105 0-9195,-79 0 1531</inkml:trace>
  <inkml:trace contextRef="#ctx0" brushRef="#br0" timeOffset="9293.95">6861 293 1536,'0'0'6755,"0"0"-3501,0 0-1512,0 0-549,0 0-271,0 0-203,0 26 1032,-14 360-371,13-249-2337,1-136-29,0-1-277,1-2-164,2-10-1518,1-5-3832</inkml:trace>
  <inkml:trace contextRef="#ctx0" brushRef="#br0" timeOffset="10147.91">7186 503 5937,'0'0'3733,"0"0"-2131,0 0-653,0 0-14,0 0-116,0 0-180,12 5-102,2 2-363,-9-4-104,0 0 1,0-1-1,0 0 0,1 0 1,-1 0-1,1-1 1,0 1-1,-1-1 1,1-1-1,0 1 1,0-1-1,1 0-70,61-2 2251,62-10-2251,-75 9 539,-32 3-5806,-17 0 2290,-6 0-3618</inkml:trace>
  <inkml:trace contextRef="#ctx0" brushRef="#br0" timeOffset="10548.31">7182 795 3673,'0'0'5337,"0"0"-2807,0 0-1157,0 0-671,0 0-430,0 0-151,-3 6 166,2-6-260,1 0 1,-1 1-1,1-1 1,-1 1-1,1-1 0,-1 1 1,1 0-1,-1-1 0,1 1 1,0-1-1,-1 1 0,1 0 1,0-1-1,0 1 0,-1 0 1,1 0-1,0-1 1,0 1-1,0 0 0,0-1 1,0 1-1,0 0 0,0 0 1,0-1-1,0 1 0,0 0 1,0 0-1,1-1 1,-1 1-1,0 0 0,0-1 1,1 1-1,-1 0-27,4 0 189,-1 0 1,0-1-1,1 1 0,-1-1 0,1 1 1,-1-1-1,1 0 0,2-1-189,3 1 238,88-1 1699,72-10-1937,-67 4-2139,-67 5-322,-21 3-2449,-5-1-3627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583E-7BE6-4ECC-8F03-891F711EB1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D8CBC5-80FE-47F8-B983-A3AE5FFFC3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7C6EF-4792-4D8F-B85F-B2198FC45A5C}"/>
              </a:ext>
            </a:extLst>
          </p:cNvPr>
          <p:cNvSpPr>
            <a:spLocks noGrp="1"/>
          </p:cNvSpPr>
          <p:nvPr>
            <p:ph type="dt" sz="half" idx="10"/>
          </p:nvPr>
        </p:nvSpPr>
        <p:spPr/>
        <p:txBody>
          <a:bodyPr/>
          <a:lstStyle/>
          <a:p>
            <a:fld id="{59224C13-0647-4B11-8795-A9D4F21B512A}" type="datetimeFigureOut">
              <a:rPr lang="en-US" smtClean="0"/>
              <a:t>4/9/2021</a:t>
            </a:fld>
            <a:endParaRPr lang="en-US"/>
          </a:p>
        </p:txBody>
      </p:sp>
      <p:sp>
        <p:nvSpPr>
          <p:cNvPr id="5" name="Footer Placeholder 4">
            <a:extLst>
              <a:ext uri="{FF2B5EF4-FFF2-40B4-BE49-F238E27FC236}">
                <a16:creationId xmlns:a16="http://schemas.microsoft.com/office/drawing/2014/main" id="{7F8FEFCD-11D3-40DB-93D8-F2D9E9052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03D20-55B0-465A-88E3-A72634ADC34C}"/>
              </a:ext>
            </a:extLst>
          </p:cNvPr>
          <p:cNvSpPr>
            <a:spLocks noGrp="1"/>
          </p:cNvSpPr>
          <p:nvPr>
            <p:ph type="sldNum" sz="quarter" idx="12"/>
          </p:nvPr>
        </p:nvSpPr>
        <p:spPr/>
        <p:txBody>
          <a:bodyPr/>
          <a:lstStyle/>
          <a:p>
            <a:fld id="{458A1B13-C04D-464D-A593-379638FEC72E}" type="slidenum">
              <a:rPr lang="en-US" smtClean="0"/>
              <a:t>‹#›</a:t>
            </a:fld>
            <a:endParaRPr lang="en-US"/>
          </a:p>
        </p:txBody>
      </p:sp>
    </p:spTree>
    <p:extLst>
      <p:ext uri="{BB962C8B-B14F-4D97-AF65-F5344CB8AC3E}">
        <p14:creationId xmlns:p14="http://schemas.microsoft.com/office/powerpoint/2010/main" val="273291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7C56-48CC-44A4-AB6C-3E88C82023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0FE5D6-6AC4-4907-BB94-64E0F7945E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C1301-60BC-4044-9702-19DF313DB5CB}"/>
              </a:ext>
            </a:extLst>
          </p:cNvPr>
          <p:cNvSpPr>
            <a:spLocks noGrp="1"/>
          </p:cNvSpPr>
          <p:nvPr>
            <p:ph type="dt" sz="half" idx="10"/>
          </p:nvPr>
        </p:nvSpPr>
        <p:spPr/>
        <p:txBody>
          <a:bodyPr/>
          <a:lstStyle/>
          <a:p>
            <a:fld id="{59224C13-0647-4B11-8795-A9D4F21B512A}" type="datetimeFigureOut">
              <a:rPr lang="en-US" smtClean="0"/>
              <a:t>4/9/2021</a:t>
            </a:fld>
            <a:endParaRPr lang="en-US"/>
          </a:p>
        </p:txBody>
      </p:sp>
      <p:sp>
        <p:nvSpPr>
          <p:cNvPr id="5" name="Footer Placeholder 4">
            <a:extLst>
              <a:ext uri="{FF2B5EF4-FFF2-40B4-BE49-F238E27FC236}">
                <a16:creationId xmlns:a16="http://schemas.microsoft.com/office/drawing/2014/main" id="{E6337241-6AA6-4724-9FF0-17224F593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E7CCF-41DB-4FCF-8209-BCBFB0FAE883}"/>
              </a:ext>
            </a:extLst>
          </p:cNvPr>
          <p:cNvSpPr>
            <a:spLocks noGrp="1"/>
          </p:cNvSpPr>
          <p:nvPr>
            <p:ph type="sldNum" sz="quarter" idx="12"/>
          </p:nvPr>
        </p:nvSpPr>
        <p:spPr/>
        <p:txBody>
          <a:bodyPr/>
          <a:lstStyle/>
          <a:p>
            <a:fld id="{458A1B13-C04D-464D-A593-379638FEC72E}" type="slidenum">
              <a:rPr lang="en-US" smtClean="0"/>
              <a:t>‹#›</a:t>
            </a:fld>
            <a:endParaRPr lang="en-US"/>
          </a:p>
        </p:txBody>
      </p:sp>
    </p:spTree>
    <p:extLst>
      <p:ext uri="{BB962C8B-B14F-4D97-AF65-F5344CB8AC3E}">
        <p14:creationId xmlns:p14="http://schemas.microsoft.com/office/powerpoint/2010/main" val="382396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6A3845-A973-4DD3-BA3C-9D69763895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6213A-CDE2-4C66-8097-B6EF7CAF9B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2F34C-9406-4165-A368-5D50479331F1}"/>
              </a:ext>
            </a:extLst>
          </p:cNvPr>
          <p:cNvSpPr>
            <a:spLocks noGrp="1"/>
          </p:cNvSpPr>
          <p:nvPr>
            <p:ph type="dt" sz="half" idx="10"/>
          </p:nvPr>
        </p:nvSpPr>
        <p:spPr/>
        <p:txBody>
          <a:bodyPr/>
          <a:lstStyle/>
          <a:p>
            <a:fld id="{59224C13-0647-4B11-8795-A9D4F21B512A}" type="datetimeFigureOut">
              <a:rPr lang="en-US" smtClean="0"/>
              <a:t>4/9/2021</a:t>
            </a:fld>
            <a:endParaRPr lang="en-US"/>
          </a:p>
        </p:txBody>
      </p:sp>
      <p:sp>
        <p:nvSpPr>
          <p:cNvPr id="5" name="Footer Placeholder 4">
            <a:extLst>
              <a:ext uri="{FF2B5EF4-FFF2-40B4-BE49-F238E27FC236}">
                <a16:creationId xmlns:a16="http://schemas.microsoft.com/office/drawing/2014/main" id="{797CFB9B-D99B-4AE2-A414-3E007EA3E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FCAD2-6D8C-4019-AB91-C4C943950F43}"/>
              </a:ext>
            </a:extLst>
          </p:cNvPr>
          <p:cNvSpPr>
            <a:spLocks noGrp="1"/>
          </p:cNvSpPr>
          <p:nvPr>
            <p:ph type="sldNum" sz="quarter" idx="12"/>
          </p:nvPr>
        </p:nvSpPr>
        <p:spPr/>
        <p:txBody>
          <a:bodyPr/>
          <a:lstStyle/>
          <a:p>
            <a:fld id="{458A1B13-C04D-464D-A593-379638FEC72E}" type="slidenum">
              <a:rPr lang="en-US" smtClean="0"/>
              <a:t>‹#›</a:t>
            </a:fld>
            <a:endParaRPr lang="en-US"/>
          </a:p>
        </p:txBody>
      </p:sp>
    </p:spTree>
    <p:extLst>
      <p:ext uri="{BB962C8B-B14F-4D97-AF65-F5344CB8AC3E}">
        <p14:creationId xmlns:p14="http://schemas.microsoft.com/office/powerpoint/2010/main" val="3097121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5141-000B-411D-BE81-07972B5DFD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81B88-0499-45E6-A954-5761CFFBAA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A18EB-B420-4287-A6A6-FBB1529202B9}"/>
              </a:ext>
            </a:extLst>
          </p:cNvPr>
          <p:cNvSpPr>
            <a:spLocks noGrp="1"/>
          </p:cNvSpPr>
          <p:nvPr>
            <p:ph type="dt" sz="half" idx="10"/>
          </p:nvPr>
        </p:nvSpPr>
        <p:spPr/>
        <p:txBody>
          <a:bodyPr/>
          <a:lstStyle/>
          <a:p>
            <a:fld id="{59224C13-0647-4B11-8795-A9D4F21B512A}" type="datetimeFigureOut">
              <a:rPr lang="en-US" smtClean="0"/>
              <a:t>4/9/2021</a:t>
            </a:fld>
            <a:endParaRPr lang="en-US"/>
          </a:p>
        </p:txBody>
      </p:sp>
      <p:sp>
        <p:nvSpPr>
          <p:cNvPr id="5" name="Footer Placeholder 4">
            <a:extLst>
              <a:ext uri="{FF2B5EF4-FFF2-40B4-BE49-F238E27FC236}">
                <a16:creationId xmlns:a16="http://schemas.microsoft.com/office/drawing/2014/main" id="{02791D4D-763D-47C6-9F85-F7D87123F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14359-3D90-4862-A05D-2CA92768DB8E}"/>
              </a:ext>
            </a:extLst>
          </p:cNvPr>
          <p:cNvSpPr>
            <a:spLocks noGrp="1"/>
          </p:cNvSpPr>
          <p:nvPr>
            <p:ph type="sldNum" sz="quarter" idx="12"/>
          </p:nvPr>
        </p:nvSpPr>
        <p:spPr/>
        <p:txBody>
          <a:bodyPr/>
          <a:lstStyle/>
          <a:p>
            <a:fld id="{458A1B13-C04D-464D-A593-379638FEC72E}" type="slidenum">
              <a:rPr lang="en-US" smtClean="0"/>
              <a:t>‹#›</a:t>
            </a:fld>
            <a:endParaRPr lang="en-US"/>
          </a:p>
        </p:txBody>
      </p:sp>
    </p:spTree>
    <p:extLst>
      <p:ext uri="{BB962C8B-B14F-4D97-AF65-F5344CB8AC3E}">
        <p14:creationId xmlns:p14="http://schemas.microsoft.com/office/powerpoint/2010/main" val="53012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8C51-E231-47B7-BDF0-3683FE66F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5436E3-E3E0-4B0A-AF00-07B2EEA37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F82D2C-D4A4-4187-8FC7-72FC1B4A288B}"/>
              </a:ext>
            </a:extLst>
          </p:cNvPr>
          <p:cNvSpPr>
            <a:spLocks noGrp="1"/>
          </p:cNvSpPr>
          <p:nvPr>
            <p:ph type="dt" sz="half" idx="10"/>
          </p:nvPr>
        </p:nvSpPr>
        <p:spPr/>
        <p:txBody>
          <a:bodyPr/>
          <a:lstStyle/>
          <a:p>
            <a:fld id="{59224C13-0647-4B11-8795-A9D4F21B512A}" type="datetimeFigureOut">
              <a:rPr lang="en-US" smtClean="0"/>
              <a:t>4/9/2021</a:t>
            </a:fld>
            <a:endParaRPr lang="en-US"/>
          </a:p>
        </p:txBody>
      </p:sp>
      <p:sp>
        <p:nvSpPr>
          <p:cNvPr id="5" name="Footer Placeholder 4">
            <a:extLst>
              <a:ext uri="{FF2B5EF4-FFF2-40B4-BE49-F238E27FC236}">
                <a16:creationId xmlns:a16="http://schemas.microsoft.com/office/drawing/2014/main" id="{61FAD960-AB44-4FFA-9569-4FEBC3827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0C7A5-F4B7-4264-B280-8AA8C4CA83E2}"/>
              </a:ext>
            </a:extLst>
          </p:cNvPr>
          <p:cNvSpPr>
            <a:spLocks noGrp="1"/>
          </p:cNvSpPr>
          <p:nvPr>
            <p:ph type="sldNum" sz="quarter" idx="12"/>
          </p:nvPr>
        </p:nvSpPr>
        <p:spPr/>
        <p:txBody>
          <a:bodyPr/>
          <a:lstStyle/>
          <a:p>
            <a:fld id="{458A1B13-C04D-464D-A593-379638FEC72E}" type="slidenum">
              <a:rPr lang="en-US" smtClean="0"/>
              <a:t>‹#›</a:t>
            </a:fld>
            <a:endParaRPr lang="en-US"/>
          </a:p>
        </p:txBody>
      </p:sp>
    </p:spTree>
    <p:extLst>
      <p:ext uri="{BB962C8B-B14F-4D97-AF65-F5344CB8AC3E}">
        <p14:creationId xmlns:p14="http://schemas.microsoft.com/office/powerpoint/2010/main" val="128617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D207-CCE6-4988-A239-B9170D367D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175C73-D3E1-407F-8A07-12924FB9B7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8100E7-E70A-4C3C-B6A3-6BBCE4D869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3F9123-A9A9-472F-8DA1-B3BCE63EDFE2}"/>
              </a:ext>
            </a:extLst>
          </p:cNvPr>
          <p:cNvSpPr>
            <a:spLocks noGrp="1"/>
          </p:cNvSpPr>
          <p:nvPr>
            <p:ph type="dt" sz="half" idx="10"/>
          </p:nvPr>
        </p:nvSpPr>
        <p:spPr/>
        <p:txBody>
          <a:bodyPr/>
          <a:lstStyle/>
          <a:p>
            <a:fld id="{59224C13-0647-4B11-8795-A9D4F21B512A}" type="datetimeFigureOut">
              <a:rPr lang="en-US" smtClean="0"/>
              <a:t>4/9/2021</a:t>
            </a:fld>
            <a:endParaRPr lang="en-US"/>
          </a:p>
        </p:txBody>
      </p:sp>
      <p:sp>
        <p:nvSpPr>
          <p:cNvPr id="6" name="Footer Placeholder 5">
            <a:extLst>
              <a:ext uri="{FF2B5EF4-FFF2-40B4-BE49-F238E27FC236}">
                <a16:creationId xmlns:a16="http://schemas.microsoft.com/office/drawing/2014/main" id="{53D4EEBC-B510-45FD-B2F8-A0D8654F9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564A6-F17E-4298-8C56-C06E9305E0AF}"/>
              </a:ext>
            </a:extLst>
          </p:cNvPr>
          <p:cNvSpPr>
            <a:spLocks noGrp="1"/>
          </p:cNvSpPr>
          <p:nvPr>
            <p:ph type="sldNum" sz="quarter" idx="12"/>
          </p:nvPr>
        </p:nvSpPr>
        <p:spPr/>
        <p:txBody>
          <a:bodyPr/>
          <a:lstStyle/>
          <a:p>
            <a:fld id="{458A1B13-C04D-464D-A593-379638FEC72E}" type="slidenum">
              <a:rPr lang="en-US" smtClean="0"/>
              <a:t>‹#›</a:t>
            </a:fld>
            <a:endParaRPr lang="en-US"/>
          </a:p>
        </p:txBody>
      </p:sp>
    </p:spTree>
    <p:extLst>
      <p:ext uri="{BB962C8B-B14F-4D97-AF65-F5344CB8AC3E}">
        <p14:creationId xmlns:p14="http://schemas.microsoft.com/office/powerpoint/2010/main" val="140589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B6BF-4920-4EDE-8924-454A655DA8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B861B-0CF7-44F3-9341-CDB970EF7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A72A2-48B1-404C-80BB-B15F351EFA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B7155D-65E4-4F99-8985-ECD3BC9AFF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B15FF-81FC-4616-9456-8C6D21A4D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005968-B2CE-4B58-BD45-7DD4098D5E5E}"/>
              </a:ext>
            </a:extLst>
          </p:cNvPr>
          <p:cNvSpPr>
            <a:spLocks noGrp="1"/>
          </p:cNvSpPr>
          <p:nvPr>
            <p:ph type="dt" sz="half" idx="10"/>
          </p:nvPr>
        </p:nvSpPr>
        <p:spPr/>
        <p:txBody>
          <a:bodyPr/>
          <a:lstStyle/>
          <a:p>
            <a:fld id="{59224C13-0647-4B11-8795-A9D4F21B512A}" type="datetimeFigureOut">
              <a:rPr lang="en-US" smtClean="0"/>
              <a:t>4/9/2021</a:t>
            </a:fld>
            <a:endParaRPr lang="en-US"/>
          </a:p>
        </p:txBody>
      </p:sp>
      <p:sp>
        <p:nvSpPr>
          <p:cNvPr id="8" name="Footer Placeholder 7">
            <a:extLst>
              <a:ext uri="{FF2B5EF4-FFF2-40B4-BE49-F238E27FC236}">
                <a16:creationId xmlns:a16="http://schemas.microsoft.com/office/drawing/2014/main" id="{2938F3DB-7644-4164-B4D5-441EB32365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892B2F-40C1-4B74-90F1-7CF61349A71F}"/>
              </a:ext>
            </a:extLst>
          </p:cNvPr>
          <p:cNvSpPr>
            <a:spLocks noGrp="1"/>
          </p:cNvSpPr>
          <p:nvPr>
            <p:ph type="sldNum" sz="quarter" idx="12"/>
          </p:nvPr>
        </p:nvSpPr>
        <p:spPr/>
        <p:txBody>
          <a:bodyPr/>
          <a:lstStyle/>
          <a:p>
            <a:fld id="{458A1B13-C04D-464D-A593-379638FEC72E}" type="slidenum">
              <a:rPr lang="en-US" smtClean="0"/>
              <a:t>‹#›</a:t>
            </a:fld>
            <a:endParaRPr lang="en-US"/>
          </a:p>
        </p:txBody>
      </p:sp>
    </p:spTree>
    <p:extLst>
      <p:ext uri="{BB962C8B-B14F-4D97-AF65-F5344CB8AC3E}">
        <p14:creationId xmlns:p14="http://schemas.microsoft.com/office/powerpoint/2010/main" val="4233509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CFBA-EF9E-4F40-BB5B-2AFBEFC60B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FDB566-BF27-490B-919D-72E365E8D2D7}"/>
              </a:ext>
            </a:extLst>
          </p:cNvPr>
          <p:cNvSpPr>
            <a:spLocks noGrp="1"/>
          </p:cNvSpPr>
          <p:nvPr>
            <p:ph type="dt" sz="half" idx="10"/>
          </p:nvPr>
        </p:nvSpPr>
        <p:spPr/>
        <p:txBody>
          <a:bodyPr/>
          <a:lstStyle/>
          <a:p>
            <a:fld id="{59224C13-0647-4B11-8795-A9D4F21B512A}" type="datetimeFigureOut">
              <a:rPr lang="en-US" smtClean="0"/>
              <a:t>4/9/2021</a:t>
            </a:fld>
            <a:endParaRPr lang="en-US"/>
          </a:p>
        </p:txBody>
      </p:sp>
      <p:sp>
        <p:nvSpPr>
          <p:cNvPr id="4" name="Footer Placeholder 3">
            <a:extLst>
              <a:ext uri="{FF2B5EF4-FFF2-40B4-BE49-F238E27FC236}">
                <a16:creationId xmlns:a16="http://schemas.microsoft.com/office/drawing/2014/main" id="{4897237A-9719-4FE2-B797-8A8BF0B5C8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85EB65-1433-4E85-856F-AD3665144A83}"/>
              </a:ext>
            </a:extLst>
          </p:cNvPr>
          <p:cNvSpPr>
            <a:spLocks noGrp="1"/>
          </p:cNvSpPr>
          <p:nvPr>
            <p:ph type="sldNum" sz="quarter" idx="12"/>
          </p:nvPr>
        </p:nvSpPr>
        <p:spPr/>
        <p:txBody>
          <a:bodyPr/>
          <a:lstStyle/>
          <a:p>
            <a:fld id="{458A1B13-C04D-464D-A593-379638FEC72E}" type="slidenum">
              <a:rPr lang="en-US" smtClean="0"/>
              <a:t>‹#›</a:t>
            </a:fld>
            <a:endParaRPr lang="en-US"/>
          </a:p>
        </p:txBody>
      </p:sp>
    </p:spTree>
    <p:extLst>
      <p:ext uri="{BB962C8B-B14F-4D97-AF65-F5344CB8AC3E}">
        <p14:creationId xmlns:p14="http://schemas.microsoft.com/office/powerpoint/2010/main" val="214686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6D3554-7606-49B3-BCDF-AAFF4D7D2C9A}"/>
              </a:ext>
            </a:extLst>
          </p:cNvPr>
          <p:cNvSpPr>
            <a:spLocks noGrp="1"/>
          </p:cNvSpPr>
          <p:nvPr>
            <p:ph type="dt" sz="half" idx="10"/>
          </p:nvPr>
        </p:nvSpPr>
        <p:spPr/>
        <p:txBody>
          <a:bodyPr/>
          <a:lstStyle/>
          <a:p>
            <a:fld id="{59224C13-0647-4B11-8795-A9D4F21B512A}" type="datetimeFigureOut">
              <a:rPr lang="en-US" smtClean="0"/>
              <a:t>4/9/2021</a:t>
            </a:fld>
            <a:endParaRPr lang="en-US"/>
          </a:p>
        </p:txBody>
      </p:sp>
      <p:sp>
        <p:nvSpPr>
          <p:cNvPr id="3" name="Footer Placeholder 2">
            <a:extLst>
              <a:ext uri="{FF2B5EF4-FFF2-40B4-BE49-F238E27FC236}">
                <a16:creationId xmlns:a16="http://schemas.microsoft.com/office/drawing/2014/main" id="{957A2B8E-2B64-4895-8B7E-81161BE0F7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1CC5C6-A3FD-42CF-80BD-254752314427}"/>
              </a:ext>
            </a:extLst>
          </p:cNvPr>
          <p:cNvSpPr>
            <a:spLocks noGrp="1"/>
          </p:cNvSpPr>
          <p:nvPr>
            <p:ph type="sldNum" sz="quarter" idx="12"/>
          </p:nvPr>
        </p:nvSpPr>
        <p:spPr/>
        <p:txBody>
          <a:bodyPr/>
          <a:lstStyle/>
          <a:p>
            <a:fld id="{458A1B13-C04D-464D-A593-379638FEC72E}" type="slidenum">
              <a:rPr lang="en-US" smtClean="0"/>
              <a:t>‹#›</a:t>
            </a:fld>
            <a:endParaRPr lang="en-US"/>
          </a:p>
        </p:txBody>
      </p:sp>
    </p:spTree>
    <p:extLst>
      <p:ext uri="{BB962C8B-B14F-4D97-AF65-F5344CB8AC3E}">
        <p14:creationId xmlns:p14="http://schemas.microsoft.com/office/powerpoint/2010/main" val="353150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942E-7BAE-44BE-B905-9EAFCE8AB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4D0B99-BA6A-4476-9BD3-18E6FAAF2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56EB96-FC39-4296-B912-9B7E3C1F7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980B1-A2B4-4ACA-A236-DE46F319BD0C}"/>
              </a:ext>
            </a:extLst>
          </p:cNvPr>
          <p:cNvSpPr>
            <a:spLocks noGrp="1"/>
          </p:cNvSpPr>
          <p:nvPr>
            <p:ph type="dt" sz="half" idx="10"/>
          </p:nvPr>
        </p:nvSpPr>
        <p:spPr/>
        <p:txBody>
          <a:bodyPr/>
          <a:lstStyle/>
          <a:p>
            <a:fld id="{59224C13-0647-4B11-8795-A9D4F21B512A}" type="datetimeFigureOut">
              <a:rPr lang="en-US" smtClean="0"/>
              <a:t>4/9/2021</a:t>
            </a:fld>
            <a:endParaRPr lang="en-US"/>
          </a:p>
        </p:txBody>
      </p:sp>
      <p:sp>
        <p:nvSpPr>
          <p:cNvPr id="6" name="Footer Placeholder 5">
            <a:extLst>
              <a:ext uri="{FF2B5EF4-FFF2-40B4-BE49-F238E27FC236}">
                <a16:creationId xmlns:a16="http://schemas.microsoft.com/office/drawing/2014/main" id="{36DF2775-C41F-4274-81B1-CB788BADB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7CB28-7385-45DA-964A-01D3F2FAC015}"/>
              </a:ext>
            </a:extLst>
          </p:cNvPr>
          <p:cNvSpPr>
            <a:spLocks noGrp="1"/>
          </p:cNvSpPr>
          <p:nvPr>
            <p:ph type="sldNum" sz="quarter" idx="12"/>
          </p:nvPr>
        </p:nvSpPr>
        <p:spPr/>
        <p:txBody>
          <a:bodyPr/>
          <a:lstStyle/>
          <a:p>
            <a:fld id="{458A1B13-C04D-464D-A593-379638FEC72E}" type="slidenum">
              <a:rPr lang="en-US" smtClean="0"/>
              <a:t>‹#›</a:t>
            </a:fld>
            <a:endParaRPr lang="en-US"/>
          </a:p>
        </p:txBody>
      </p:sp>
    </p:spTree>
    <p:extLst>
      <p:ext uri="{BB962C8B-B14F-4D97-AF65-F5344CB8AC3E}">
        <p14:creationId xmlns:p14="http://schemas.microsoft.com/office/powerpoint/2010/main" val="236853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2698-ED4F-4B7F-B542-52703803F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1B4CB-188F-46B3-8A93-90E76A6698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777CE-DE06-4449-9B78-FE8ED94FD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915A0-AAEB-4538-9327-4967AF853D21}"/>
              </a:ext>
            </a:extLst>
          </p:cNvPr>
          <p:cNvSpPr>
            <a:spLocks noGrp="1"/>
          </p:cNvSpPr>
          <p:nvPr>
            <p:ph type="dt" sz="half" idx="10"/>
          </p:nvPr>
        </p:nvSpPr>
        <p:spPr/>
        <p:txBody>
          <a:bodyPr/>
          <a:lstStyle/>
          <a:p>
            <a:fld id="{59224C13-0647-4B11-8795-A9D4F21B512A}" type="datetimeFigureOut">
              <a:rPr lang="en-US" smtClean="0"/>
              <a:t>4/9/2021</a:t>
            </a:fld>
            <a:endParaRPr lang="en-US"/>
          </a:p>
        </p:txBody>
      </p:sp>
      <p:sp>
        <p:nvSpPr>
          <p:cNvPr id="6" name="Footer Placeholder 5">
            <a:extLst>
              <a:ext uri="{FF2B5EF4-FFF2-40B4-BE49-F238E27FC236}">
                <a16:creationId xmlns:a16="http://schemas.microsoft.com/office/drawing/2014/main" id="{30256F50-A997-4F55-9391-20596F496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2D470-8341-45D9-9DAD-9632E81605DA}"/>
              </a:ext>
            </a:extLst>
          </p:cNvPr>
          <p:cNvSpPr>
            <a:spLocks noGrp="1"/>
          </p:cNvSpPr>
          <p:nvPr>
            <p:ph type="sldNum" sz="quarter" idx="12"/>
          </p:nvPr>
        </p:nvSpPr>
        <p:spPr/>
        <p:txBody>
          <a:bodyPr/>
          <a:lstStyle/>
          <a:p>
            <a:fld id="{458A1B13-C04D-464D-A593-379638FEC72E}" type="slidenum">
              <a:rPr lang="en-US" smtClean="0"/>
              <a:t>‹#›</a:t>
            </a:fld>
            <a:endParaRPr lang="en-US"/>
          </a:p>
        </p:txBody>
      </p:sp>
    </p:spTree>
    <p:extLst>
      <p:ext uri="{BB962C8B-B14F-4D97-AF65-F5344CB8AC3E}">
        <p14:creationId xmlns:p14="http://schemas.microsoft.com/office/powerpoint/2010/main" val="3676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56F98-1603-497A-B977-48DDEB6BB4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B73CCF-05AB-46DE-98F8-DE663849B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E930D-51AB-4AAE-A1A9-FC0549C70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24C13-0647-4B11-8795-A9D4F21B512A}" type="datetimeFigureOut">
              <a:rPr lang="en-US" smtClean="0"/>
              <a:t>4/9/2021</a:t>
            </a:fld>
            <a:endParaRPr lang="en-US"/>
          </a:p>
        </p:txBody>
      </p:sp>
      <p:sp>
        <p:nvSpPr>
          <p:cNvPr id="5" name="Footer Placeholder 4">
            <a:extLst>
              <a:ext uri="{FF2B5EF4-FFF2-40B4-BE49-F238E27FC236}">
                <a16:creationId xmlns:a16="http://schemas.microsoft.com/office/drawing/2014/main" id="{B250D7CA-CBB5-4E03-941B-BC1045004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74CFC4-E3DE-40B9-AFCA-CB8B514DA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A1B13-C04D-464D-A593-379638FEC72E}" type="slidenum">
              <a:rPr lang="en-US" smtClean="0"/>
              <a:t>‹#›</a:t>
            </a:fld>
            <a:endParaRPr lang="en-US"/>
          </a:p>
        </p:txBody>
      </p:sp>
    </p:spTree>
    <p:extLst>
      <p:ext uri="{BB962C8B-B14F-4D97-AF65-F5344CB8AC3E}">
        <p14:creationId xmlns:p14="http://schemas.microsoft.com/office/powerpoint/2010/main" val="121234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4435-00F0-4081-8427-55EB5AB25FEE}"/>
              </a:ext>
            </a:extLst>
          </p:cNvPr>
          <p:cNvSpPr>
            <a:spLocks noGrp="1"/>
          </p:cNvSpPr>
          <p:nvPr>
            <p:ph type="ctrTitle"/>
          </p:nvPr>
        </p:nvSpPr>
        <p:spPr/>
        <p:txBody>
          <a:bodyPr/>
          <a:lstStyle/>
          <a:p>
            <a:r>
              <a:rPr lang="en-US" dirty="0"/>
              <a:t>Intersection of a Line with a Plane or Two Lines</a:t>
            </a:r>
          </a:p>
        </p:txBody>
      </p:sp>
      <p:sp>
        <p:nvSpPr>
          <p:cNvPr id="3" name="Subtitle 2">
            <a:extLst>
              <a:ext uri="{FF2B5EF4-FFF2-40B4-BE49-F238E27FC236}">
                <a16:creationId xmlns:a16="http://schemas.microsoft.com/office/drawing/2014/main" id="{9BB18955-37BE-4322-8DC2-2AE0BA7E27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488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D4A9-3637-435D-B9A8-9B2E03973E0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BA65D9-2172-42AA-B4D5-43B04E1C21B3}"/>
                  </a:ext>
                </a:extLst>
              </p:cNvPr>
              <p:cNvSpPr>
                <a:spLocks noGrp="1"/>
              </p:cNvSpPr>
              <p:nvPr>
                <p:ph idx="1"/>
              </p:nvPr>
            </p:nvSpPr>
            <p:spPr/>
            <p:txBody>
              <a:bodyPr/>
              <a:lstStyle/>
              <a:p>
                <a:pPr marL="0" indent="0">
                  <a:buNone/>
                </a:pPr>
                <a:r>
                  <a:rPr lang="en-US" dirty="0"/>
                  <a:t>Determine the points of intersection, if any exist, between the line</a:t>
                </a:r>
              </a:p>
              <a:p>
                <a:pPr marL="0" indent="0">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=9+8</m:t>
                    </m:r>
                    <m:r>
                      <a:rPr lang="en-US" b="0" i="1" smtClean="0">
                        <a:latin typeface="Cambria Math" panose="02040503050406030204" pitchFamily="18" charset="0"/>
                      </a:rPr>
                      <m:t>𝑡</m:t>
                    </m:r>
                  </m:oMath>
                </a14:m>
                <a:r>
                  <a:rPr lang="en-US" dirty="0"/>
                  <a:t>  and the plane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3,1,−5</m:t>
                            </m:r>
                          </m:e>
                        </m:d>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(1,1,1)</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(1,2,8)</m:t>
                        </m:r>
                      </m:e>
                    </m:acc>
                  </m:oMath>
                </a14:m>
                <a:r>
                  <a:rPr lang="en-US" dirty="0"/>
                  <a:t> </a:t>
                </a:r>
              </a:p>
              <a:p>
                <a:pPr marL="0" indent="0">
                  <a:buNone/>
                </a:pPr>
                <a:r>
                  <a:rPr lang="en-US" dirty="0"/>
                  <a:t>Solution:</a:t>
                </a:r>
              </a:p>
              <a:p>
                <a:pPr marL="0" indent="0">
                  <a:buNone/>
                </a:pPr>
                <a:r>
                  <a:rPr lang="en-US" dirty="0"/>
                  <a:t>First, let’s determine the</a:t>
                </a:r>
              </a:p>
              <a:p>
                <a:pPr marL="0" indent="0">
                  <a:buNone/>
                </a:pPr>
                <a:r>
                  <a:rPr lang="en-US" dirty="0"/>
                  <a:t>normal vector to put the</a:t>
                </a:r>
              </a:p>
              <a:p>
                <a:pPr marL="0" indent="0">
                  <a:buNone/>
                </a:pPr>
                <a:r>
                  <a:rPr lang="en-US" dirty="0"/>
                  <a:t>plane in Cartesian equation.</a:t>
                </a:r>
              </a:p>
            </p:txBody>
          </p:sp>
        </mc:Choice>
        <mc:Fallback xmlns="">
          <p:sp>
            <p:nvSpPr>
              <p:cNvPr id="3" name="Content Placeholder 2">
                <a:extLst>
                  <a:ext uri="{FF2B5EF4-FFF2-40B4-BE49-F238E27FC236}">
                    <a16:creationId xmlns:a16="http://schemas.microsoft.com/office/drawing/2014/main" id="{ADBA65D9-2172-42AA-B4D5-43B04E1C21B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5425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D4A9-3637-435D-B9A8-9B2E03973E0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BA65D9-2172-42AA-B4D5-43B04E1C21B3}"/>
                  </a:ext>
                </a:extLst>
              </p:cNvPr>
              <p:cNvSpPr>
                <a:spLocks noGrp="1"/>
              </p:cNvSpPr>
              <p:nvPr>
                <p:ph idx="1"/>
              </p:nvPr>
            </p:nvSpPr>
            <p:spPr/>
            <p:txBody>
              <a:bodyPr/>
              <a:lstStyle/>
              <a:p>
                <a:pPr marL="0" indent="0">
                  <a:buNone/>
                </a:pPr>
                <a:r>
                  <a:rPr lang="en-US" dirty="0"/>
                  <a:t>Determine the points of intersection, if any exist, between the line</a:t>
                </a:r>
              </a:p>
              <a:p>
                <a:pPr marL="0" indent="0">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=9+8</m:t>
                    </m:r>
                    <m:r>
                      <a:rPr lang="en-US" b="0" i="1" smtClean="0">
                        <a:latin typeface="Cambria Math" panose="02040503050406030204" pitchFamily="18" charset="0"/>
                      </a:rPr>
                      <m:t>𝑡</m:t>
                    </m:r>
                  </m:oMath>
                </a14:m>
                <a:r>
                  <a:rPr lang="en-US" dirty="0"/>
                  <a:t>  and the plane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3,1,−5</m:t>
                            </m:r>
                          </m:e>
                        </m:d>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(1,1,1)</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(1,2,8)</m:t>
                        </m:r>
                      </m:e>
                    </m:acc>
                  </m:oMath>
                </a14:m>
                <a:r>
                  <a:rPr lang="en-US" dirty="0"/>
                  <a:t> </a:t>
                </a:r>
              </a:p>
              <a:p>
                <a:pPr marL="0" indent="0">
                  <a:buNone/>
                </a:pPr>
                <a:r>
                  <a:rPr lang="en-US" dirty="0"/>
                  <a:t>Solution:</a:t>
                </a:r>
              </a:p>
              <a:p>
                <a:pPr marL="0" indent="0">
                  <a:buNone/>
                </a:pPr>
                <a:r>
                  <a:rPr lang="en-US" dirty="0"/>
                  <a:t>First, let’s determine the                1     2</a:t>
                </a:r>
              </a:p>
              <a:p>
                <a:pPr marL="0" indent="0">
                  <a:buNone/>
                </a:pPr>
                <a:r>
                  <a:rPr lang="en-US" dirty="0"/>
                  <a:t>normal vector to put the                1     8</a:t>
                </a:r>
              </a:p>
              <a:p>
                <a:pPr marL="0" indent="0">
                  <a:buNone/>
                </a:pPr>
                <a:r>
                  <a:rPr lang="en-US" dirty="0"/>
                  <a:t>plane in Cartesian equation.          1     1</a:t>
                </a:r>
              </a:p>
              <a:p>
                <a:pPr marL="0" indent="0">
                  <a:buNone/>
                </a:pPr>
                <a:r>
                  <a:rPr lang="en-US" dirty="0"/>
                  <a:t>                                                            1     2</a:t>
                </a:r>
              </a:p>
            </p:txBody>
          </p:sp>
        </mc:Choice>
        <mc:Fallback xmlns="">
          <p:sp>
            <p:nvSpPr>
              <p:cNvPr id="3" name="Content Placeholder 2">
                <a:extLst>
                  <a:ext uri="{FF2B5EF4-FFF2-40B4-BE49-F238E27FC236}">
                    <a16:creationId xmlns:a16="http://schemas.microsoft.com/office/drawing/2014/main" id="{ADBA65D9-2172-42AA-B4D5-43B04E1C21B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1D3767EA-1835-418B-AF3B-8CE792DE060F}"/>
              </a:ext>
            </a:extLst>
          </p:cNvPr>
          <p:cNvCxnSpPr/>
          <p:nvPr/>
        </p:nvCxnSpPr>
        <p:spPr>
          <a:xfrm>
            <a:off x="5970494" y="4152452"/>
            <a:ext cx="322730" cy="45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E4BE6B-1775-472E-994B-578FC573C248}"/>
              </a:ext>
            </a:extLst>
          </p:cNvPr>
          <p:cNvCxnSpPr/>
          <p:nvPr/>
        </p:nvCxnSpPr>
        <p:spPr>
          <a:xfrm>
            <a:off x="5948979" y="4690334"/>
            <a:ext cx="387275" cy="462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84D28AA-4DE7-44F6-B369-D274904A32B8}"/>
              </a:ext>
            </a:extLst>
          </p:cNvPr>
          <p:cNvCxnSpPr/>
          <p:nvPr/>
        </p:nvCxnSpPr>
        <p:spPr>
          <a:xfrm>
            <a:off x="5970494" y="5238974"/>
            <a:ext cx="408791" cy="398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82BB6CA-EDEC-47D7-8D14-CF67E26CE0DD}"/>
              </a:ext>
            </a:extLst>
          </p:cNvPr>
          <p:cNvCxnSpPr/>
          <p:nvPr/>
        </p:nvCxnSpPr>
        <p:spPr>
          <a:xfrm flipV="1">
            <a:off x="5948979" y="4238513"/>
            <a:ext cx="344245" cy="45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79BEDF-2EFB-4729-BF3C-BAF9418F54F7}"/>
              </a:ext>
            </a:extLst>
          </p:cNvPr>
          <p:cNvCxnSpPr/>
          <p:nvPr/>
        </p:nvCxnSpPr>
        <p:spPr>
          <a:xfrm flipV="1">
            <a:off x="5970494" y="4690334"/>
            <a:ext cx="322730"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B501266-A59A-4B1A-B254-F733E1152D80}"/>
              </a:ext>
            </a:extLst>
          </p:cNvPr>
          <p:cNvCxnSpPr/>
          <p:nvPr/>
        </p:nvCxnSpPr>
        <p:spPr>
          <a:xfrm flipV="1">
            <a:off x="5970494" y="5238974"/>
            <a:ext cx="408791" cy="39803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875DC83C-E869-4688-9BC2-C53A73706FDB}"/>
                  </a:ext>
                </a:extLst>
              </p14:cNvPr>
              <p14:cNvContentPartPr/>
              <p14:nvPr/>
            </p14:nvContentPartPr>
            <p14:xfrm>
              <a:off x="6614640" y="4180193"/>
              <a:ext cx="1727640" cy="382680"/>
            </p14:xfrm>
          </p:contentPart>
        </mc:Choice>
        <mc:Fallback xmlns="">
          <p:pic>
            <p:nvPicPr>
              <p:cNvPr id="33" name="Ink 32">
                <a:extLst>
                  <a:ext uri="{FF2B5EF4-FFF2-40B4-BE49-F238E27FC236}">
                    <a16:creationId xmlns:a16="http://schemas.microsoft.com/office/drawing/2014/main" id="{875DC83C-E869-4688-9BC2-C53A73706FDB}"/>
                  </a:ext>
                </a:extLst>
              </p:cNvPr>
              <p:cNvPicPr/>
              <p:nvPr/>
            </p:nvPicPr>
            <p:blipFill>
              <a:blip r:embed="rId4"/>
              <a:stretch>
                <a:fillRect/>
              </a:stretch>
            </p:blipFill>
            <p:spPr>
              <a:xfrm>
                <a:off x="6605640" y="4171553"/>
                <a:ext cx="174528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3" name="Ink 42">
                <a:extLst>
                  <a:ext uri="{FF2B5EF4-FFF2-40B4-BE49-F238E27FC236}">
                    <a16:creationId xmlns:a16="http://schemas.microsoft.com/office/drawing/2014/main" id="{28E73E3E-B0D8-457B-A7A5-E507AE990564}"/>
                  </a:ext>
                </a:extLst>
              </p14:cNvPr>
              <p14:cNvContentPartPr/>
              <p14:nvPr/>
            </p14:nvContentPartPr>
            <p14:xfrm>
              <a:off x="8418600" y="4192433"/>
              <a:ext cx="1159200" cy="329400"/>
            </p14:xfrm>
          </p:contentPart>
        </mc:Choice>
        <mc:Fallback xmlns="">
          <p:pic>
            <p:nvPicPr>
              <p:cNvPr id="43" name="Ink 42">
                <a:extLst>
                  <a:ext uri="{FF2B5EF4-FFF2-40B4-BE49-F238E27FC236}">
                    <a16:creationId xmlns:a16="http://schemas.microsoft.com/office/drawing/2014/main" id="{28E73E3E-B0D8-457B-A7A5-E507AE990564}"/>
                  </a:ext>
                </a:extLst>
              </p:cNvPr>
              <p:cNvPicPr/>
              <p:nvPr/>
            </p:nvPicPr>
            <p:blipFill>
              <a:blip r:embed="rId6"/>
              <a:stretch>
                <a:fillRect/>
              </a:stretch>
            </p:blipFill>
            <p:spPr>
              <a:xfrm>
                <a:off x="8409603" y="4183793"/>
                <a:ext cx="1176835"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7" name="Ink 46">
                <a:extLst>
                  <a:ext uri="{FF2B5EF4-FFF2-40B4-BE49-F238E27FC236}">
                    <a16:creationId xmlns:a16="http://schemas.microsoft.com/office/drawing/2014/main" id="{7D8BD5B5-2085-4E96-820E-859B19B75DB1}"/>
                  </a:ext>
                </a:extLst>
              </p14:cNvPr>
              <p14:cNvContentPartPr/>
              <p14:nvPr/>
            </p14:nvContentPartPr>
            <p14:xfrm>
              <a:off x="6674760" y="4767713"/>
              <a:ext cx="350280" cy="335160"/>
            </p14:xfrm>
          </p:contentPart>
        </mc:Choice>
        <mc:Fallback xmlns="">
          <p:pic>
            <p:nvPicPr>
              <p:cNvPr id="47" name="Ink 46">
                <a:extLst>
                  <a:ext uri="{FF2B5EF4-FFF2-40B4-BE49-F238E27FC236}">
                    <a16:creationId xmlns:a16="http://schemas.microsoft.com/office/drawing/2014/main" id="{7D8BD5B5-2085-4E96-820E-859B19B75DB1}"/>
                  </a:ext>
                </a:extLst>
              </p:cNvPr>
              <p:cNvPicPr/>
              <p:nvPr/>
            </p:nvPicPr>
            <p:blipFill>
              <a:blip r:embed="rId8"/>
              <a:stretch>
                <a:fillRect/>
              </a:stretch>
            </p:blipFill>
            <p:spPr>
              <a:xfrm>
                <a:off x="6665760" y="4758713"/>
                <a:ext cx="36792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8" name="Ink 67">
                <a:extLst>
                  <a:ext uri="{FF2B5EF4-FFF2-40B4-BE49-F238E27FC236}">
                    <a16:creationId xmlns:a16="http://schemas.microsoft.com/office/drawing/2014/main" id="{B37B6635-6DBF-46F3-AE11-CCEE0E627D15}"/>
                  </a:ext>
                </a:extLst>
              </p14:cNvPr>
              <p14:cNvContentPartPr/>
              <p14:nvPr/>
            </p14:nvContentPartPr>
            <p14:xfrm>
              <a:off x="7149240" y="4708673"/>
              <a:ext cx="2741040" cy="383040"/>
            </p14:xfrm>
          </p:contentPart>
        </mc:Choice>
        <mc:Fallback xmlns="">
          <p:pic>
            <p:nvPicPr>
              <p:cNvPr id="68" name="Ink 67">
                <a:extLst>
                  <a:ext uri="{FF2B5EF4-FFF2-40B4-BE49-F238E27FC236}">
                    <a16:creationId xmlns:a16="http://schemas.microsoft.com/office/drawing/2014/main" id="{B37B6635-6DBF-46F3-AE11-CCEE0E627D15}"/>
                  </a:ext>
                </a:extLst>
              </p:cNvPr>
              <p:cNvPicPr/>
              <p:nvPr/>
            </p:nvPicPr>
            <p:blipFill>
              <a:blip r:embed="rId10"/>
              <a:stretch>
                <a:fillRect/>
              </a:stretch>
            </p:blipFill>
            <p:spPr>
              <a:xfrm>
                <a:off x="7140241" y="4699673"/>
                <a:ext cx="2758678"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9" name="Ink 88">
                <a:extLst>
                  <a:ext uri="{FF2B5EF4-FFF2-40B4-BE49-F238E27FC236}">
                    <a16:creationId xmlns:a16="http://schemas.microsoft.com/office/drawing/2014/main" id="{E31B1961-3423-47B7-BC91-E3C3D6626D6F}"/>
                  </a:ext>
                </a:extLst>
              </p14:cNvPr>
              <p14:cNvContentPartPr/>
              <p14:nvPr/>
            </p14:nvContentPartPr>
            <p14:xfrm>
              <a:off x="9565200" y="5440913"/>
              <a:ext cx="33120" cy="253800"/>
            </p14:xfrm>
          </p:contentPart>
        </mc:Choice>
        <mc:Fallback xmlns="">
          <p:pic>
            <p:nvPicPr>
              <p:cNvPr id="89" name="Ink 88">
                <a:extLst>
                  <a:ext uri="{FF2B5EF4-FFF2-40B4-BE49-F238E27FC236}">
                    <a16:creationId xmlns:a16="http://schemas.microsoft.com/office/drawing/2014/main" id="{E31B1961-3423-47B7-BC91-E3C3D6626D6F}"/>
                  </a:ext>
                </a:extLst>
              </p:cNvPr>
              <p:cNvPicPr/>
              <p:nvPr/>
            </p:nvPicPr>
            <p:blipFill>
              <a:blip r:embed="rId12"/>
              <a:stretch>
                <a:fillRect/>
              </a:stretch>
            </p:blipFill>
            <p:spPr>
              <a:xfrm>
                <a:off x="9556560" y="5432273"/>
                <a:ext cx="5076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0" name="Ink 89">
                <a:extLst>
                  <a:ext uri="{FF2B5EF4-FFF2-40B4-BE49-F238E27FC236}">
                    <a16:creationId xmlns:a16="http://schemas.microsoft.com/office/drawing/2014/main" id="{649CC07D-896E-47F8-99A4-3F02D785307F}"/>
                  </a:ext>
                </a:extLst>
              </p14:cNvPr>
              <p14:cNvContentPartPr/>
              <p14:nvPr/>
            </p14:nvContentPartPr>
            <p14:xfrm>
              <a:off x="6682320" y="5360273"/>
              <a:ext cx="2751480" cy="369000"/>
            </p14:xfrm>
          </p:contentPart>
        </mc:Choice>
        <mc:Fallback xmlns="">
          <p:pic>
            <p:nvPicPr>
              <p:cNvPr id="90" name="Ink 89">
                <a:extLst>
                  <a:ext uri="{FF2B5EF4-FFF2-40B4-BE49-F238E27FC236}">
                    <a16:creationId xmlns:a16="http://schemas.microsoft.com/office/drawing/2014/main" id="{649CC07D-896E-47F8-99A4-3F02D785307F}"/>
                  </a:ext>
                </a:extLst>
              </p:cNvPr>
              <p:cNvPicPr/>
              <p:nvPr/>
            </p:nvPicPr>
            <p:blipFill>
              <a:blip r:embed="rId14"/>
              <a:stretch>
                <a:fillRect/>
              </a:stretch>
            </p:blipFill>
            <p:spPr>
              <a:xfrm>
                <a:off x="6673320" y="5351633"/>
                <a:ext cx="2769120" cy="386640"/>
              </a:xfrm>
              <a:prstGeom prst="rect">
                <a:avLst/>
              </a:prstGeom>
            </p:spPr>
          </p:pic>
        </mc:Fallback>
      </mc:AlternateContent>
    </p:spTree>
    <p:extLst>
      <p:ext uri="{BB962C8B-B14F-4D97-AF65-F5344CB8AC3E}">
        <p14:creationId xmlns:p14="http://schemas.microsoft.com/office/powerpoint/2010/main" val="34661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D4A9-3637-435D-B9A8-9B2E03973E0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BA65D9-2172-42AA-B4D5-43B04E1C21B3}"/>
                  </a:ext>
                </a:extLst>
              </p:cNvPr>
              <p:cNvSpPr>
                <a:spLocks noGrp="1"/>
              </p:cNvSpPr>
              <p:nvPr>
                <p:ph idx="1"/>
              </p:nvPr>
            </p:nvSpPr>
            <p:spPr/>
            <p:txBody>
              <a:bodyPr/>
              <a:lstStyle/>
              <a:p>
                <a:pPr marL="0" indent="0">
                  <a:buNone/>
                </a:pPr>
                <a:r>
                  <a:rPr lang="en-US" dirty="0"/>
                  <a:t>Determine the points of intersection, if any exist, between the line</a:t>
                </a:r>
              </a:p>
              <a:p>
                <a:pPr marL="0" indent="0">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=9+8</m:t>
                    </m:r>
                    <m:r>
                      <a:rPr lang="en-US" b="0" i="1" smtClean="0">
                        <a:latin typeface="Cambria Math" panose="02040503050406030204" pitchFamily="18" charset="0"/>
                      </a:rPr>
                      <m:t>𝑡</m:t>
                    </m:r>
                  </m:oMath>
                </a14:m>
                <a:r>
                  <a:rPr lang="en-US" dirty="0"/>
                  <a:t>  and the plane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3,1,−5</m:t>
                            </m:r>
                          </m:e>
                        </m:d>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(1,1,1)</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(1,2,8)</m:t>
                        </m:r>
                      </m:e>
                    </m:acc>
                  </m:oMath>
                </a14:m>
                <a:r>
                  <a:rPr lang="en-US" dirty="0"/>
                  <a:t> </a:t>
                </a:r>
              </a:p>
              <a:p>
                <a:pPr marL="0" indent="0">
                  <a:buNone/>
                </a:pPr>
                <a:r>
                  <a:rPr lang="en-US" dirty="0"/>
                  <a:t>Solution:</a:t>
                </a:r>
              </a:p>
              <a:p>
                <a:pPr marL="0" indent="0">
                  <a:buNone/>
                </a:pPr>
                <a:r>
                  <a:rPr lang="en-US" dirty="0"/>
                  <a:t>Since the normal vector of the plane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(6,−7,1)</m:t>
                        </m:r>
                      </m:e>
                    </m:acc>
                  </m:oMath>
                </a14:m>
                <a:r>
                  <a:rPr lang="en-US" dirty="0"/>
                  <a:t> therefore we know that the Cartesian equation of the plane is </a:t>
                </a: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−7</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a14:m>
                <a:r>
                  <a:rPr lang="en-US" dirty="0"/>
                  <a:t>.</a:t>
                </a:r>
              </a:p>
              <a:p>
                <a:pPr marL="0" indent="0">
                  <a:buNone/>
                </a:pPr>
                <a:r>
                  <a:rPr lang="en-US" dirty="0"/>
                  <a:t>We can plug in the point (3, 1, -5) and we get 6(3) – 7(1) + (-5) + D = 0.</a:t>
                </a:r>
              </a:p>
              <a:p>
                <a:pPr marL="0" indent="0">
                  <a:buNone/>
                </a:pPr>
                <a:r>
                  <a:rPr lang="en-US" dirty="0"/>
                  <a:t>This means that D = -6</a:t>
                </a:r>
              </a:p>
            </p:txBody>
          </p:sp>
        </mc:Choice>
        <mc:Fallback xmlns="">
          <p:sp>
            <p:nvSpPr>
              <p:cNvPr id="3" name="Content Placeholder 2">
                <a:extLst>
                  <a:ext uri="{FF2B5EF4-FFF2-40B4-BE49-F238E27FC236}">
                    <a16:creationId xmlns:a16="http://schemas.microsoft.com/office/drawing/2014/main" id="{ADBA65D9-2172-42AA-B4D5-43B04E1C21B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556443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D4A9-3637-435D-B9A8-9B2E03973E0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BA65D9-2172-42AA-B4D5-43B04E1C21B3}"/>
                  </a:ext>
                </a:extLst>
              </p:cNvPr>
              <p:cNvSpPr>
                <a:spLocks noGrp="1"/>
              </p:cNvSpPr>
              <p:nvPr>
                <p:ph idx="1"/>
              </p:nvPr>
            </p:nvSpPr>
            <p:spPr/>
            <p:txBody>
              <a:bodyPr/>
              <a:lstStyle/>
              <a:p>
                <a:pPr marL="0" indent="0">
                  <a:buNone/>
                </a:pPr>
                <a:r>
                  <a:rPr lang="en-US" dirty="0"/>
                  <a:t>Determine the points of intersection, if any exist, between the line</a:t>
                </a:r>
              </a:p>
              <a:p>
                <a:pPr marL="0" indent="0">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=9+8</m:t>
                    </m:r>
                    <m:r>
                      <a:rPr lang="en-US" b="0" i="1" smtClean="0">
                        <a:latin typeface="Cambria Math" panose="02040503050406030204" pitchFamily="18" charset="0"/>
                      </a:rPr>
                      <m:t>𝑡</m:t>
                    </m:r>
                  </m:oMath>
                </a14:m>
                <a:r>
                  <a:rPr lang="en-US" dirty="0"/>
                  <a:t>  and the plane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3,1,−5</m:t>
                            </m:r>
                          </m:e>
                        </m:d>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(1,1,1)</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(1,2,8)</m:t>
                        </m:r>
                      </m:e>
                    </m:acc>
                  </m:oMath>
                </a14:m>
                <a:r>
                  <a:rPr lang="en-US" dirty="0"/>
                  <a:t> </a:t>
                </a:r>
              </a:p>
              <a:p>
                <a:pPr marL="0" indent="0">
                  <a:buNone/>
                </a:pPr>
                <a:r>
                  <a:rPr lang="en-US" dirty="0"/>
                  <a:t>Solution:</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−7</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−6=0</m:t>
                    </m:r>
                  </m:oMath>
                </a14:m>
                <a:r>
                  <a:rPr lang="en-US" dirty="0"/>
                  <a:t>  </a:t>
                </a:r>
              </a:p>
              <a:p>
                <a:pPr marL="0" indent="0">
                  <a:buNone/>
                </a:pPr>
                <a:r>
                  <a:rPr lang="en-US" dirty="0"/>
                  <a:t>Plug in the 3 parametric expressions of the line into the Cartesian equation of the plane</a:t>
                </a:r>
              </a:p>
              <a:p>
                <a:pPr marL="0" indent="0">
                  <a:buNone/>
                </a:pPr>
                <a14:m>
                  <m:oMath xmlns:m="http://schemas.openxmlformats.org/officeDocument/2006/math">
                    <m:r>
                      <a:rPr lang="en-US" b="0" i="1" smtClean="0">
                        <a:latin typeface="Cambria Math" panose="02040503050406030204" pitchFamily="18" charset="0"/>
                      </a:rPr>
                      <m:t>6</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𝑡</m:t>
                        </m:r>
                      </m:e>
                    </m:d>
                    <m:r>
                      <a:rPr lang="en-US" b="0" i="1" smtClean="0">
                        <a:latin typeface="Cambria Math" panose="02040503050406030204" pitchFamily="18" charset="0"/>
                      </a:rPr>
                      <m:t>−7</m:t>
                    </m:r>
                    <m:d>
                      <m:dPr>
                        <m:ctrlPr>
                          <a:rPr lang="en-US" b="0" i="1" smtClean="0">
                            <a:latin typeface="Cambria Math" panose="02040503050406030204" pitchFamily="18" charset="0"/>
                          </a:rPr>
                        </m:ctrlPr>
                      </m:dPr>
                      <m:e>
                        <m:r>
                          <a:rPr lang="en-US" b="0" i="1" smtClean="0">
                            <a:latin typeface="Cambria Math" panose="02040503050406030204" pitchFamily="18" charset="0"/>
                          </a:rPr>
                          <m:t>2+2</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9+8</m:t>
                        </m:r>
                        <m:r>
                          <a:rPr lang="en-US" b="0" i="1" smtClean="0">
                            <a:latin typeface="Cambria Math" panose="02040503050406030204" pitchFamily="18" charset="0"/>
                          </a:rPr>
                          <m:t>𝑡</m:t>
                        </m:r>
                      </m:e>
                    </m:d>
                    <m:r>
                      <a:rPr lang="en-US" b="0" i="1" smtClean="0">
                        <a:latin typeface="Cambria Math" panose="02040503050406030204" pitchFamily="18" charset="0"/>
                      </a:rPr>
                      <m:t>−6=0</m:t>
                    </m:r>
                  </m:oMath>
                </a14:m>
                <a:r>
                  <a:rPr lang="en-US" dirty="0"/>
                  <a:t> </a:t>
                </a:r>
              </a:p>
            </p:txBody>
          </p:sp>
        </mc:Choice>
        <mc:Fallback xmlns="">
          <p:sp>
            <p:nvSpPr>
              <p:cNvPr id="3" name="Content Placeholder 2">
                <a:extLst>
                  <a:ext uri="{FF2B5EF4-FFF2-40B4-BE49-F238E27FC236}">
                    <a16:creationId xmlns:a16="http://schemas.microsoft.com/office/drawing/2014/main" id="{ADBA65D9-2172-42AA-B4D5-43B04E1C21B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72923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D4A9-3637-435D-B9A8-9B2E03973E0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BA65D9-2172-42AA-B4D5-43B04E1C21B3}"/>
                  </a:ext>
                </a:extLst>
              </p:cNvPr>
              <p:cNvSpPr>
                <a:spLocks noGrp="1"/>
              </p:cNvSpPr>
              <p:nvPr>
                <p:ph idx="1"/>
              </p:nvPr>
            </p:nvSpPr>
            <p:spPr/>
            <p:txBody>
              <a:bodyPr>
                <a:normAutofit/>
              </a:bodyPr>
              <a:lstStyle/>
              <a:p>
                <a:pPr marL="0" indent="0">
                  <a:buNone/>
                </a:pPr>
                <a:r>
                  <a:rPr lang="en-US" dirty="0"/>
                  <a:t>Determine the points of intersection, if any exist, between the line</a:t>
                </a:r>
              </a:p>
              <a:p>
                <a:pPr marL="0" indent="0">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=9+8</m:t>
                    </m:r>
                    <m:r>
                      <a:rPr lang="en-US" b="0" i="1" smtClean="0">
                        <a:latin typeface="Cambria Math" panose="02040503050406030204" pitchFamily="18" charset="0"/>
                      </a:rPr>
                      <m:t>𝑡</m:t>
                    </m:r>
                  </m:oMath>
                </a14:m>
                <a:r>
                  <a:rPr lang="en-US" dirty="0"/>
                  <a:t>  and the plane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3,1,−5</m:t>
                            </m:r>
                          </m:e>
                        </m:d>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(1,1,1)</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(1,2,8)</m:t>
                        </m:r>
                      </m:e>
                    </m:acc>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6</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𝑡</m:t>
                        </m:r>
                      </m:e>
                    </m:d>
                    <m:r>
                      <a:rPr lang="en-US" b="0" i="1" smtClean="0">
                        <a:latin typeface="Cambria Math" panose="02040503050406030204" pitchFamily="18" charset="0"/>
                      </a:rPr>
                      <m:t>−7</m:t>
                    </m:r>
                    <m:d>
                      <m:dPr>
                        <m:ctrlPr>
                          <a:rPr lang="en-US" b="0" i="1" smtClean="0">
                            <a:latin typeface="Cambria Math" panose="02040503050406030204" pitchFamily="18" charset="0"/>
                          </a:rPr>
                        </m:ctrlPr>
                      </m:dPr>
                      <m:e>
                        <m:r>
                          <a:rPr lang="en-US" b="0" i="1" smtClean="0">
                            <a:latin typeface="Cambria Math" panose="02040503050406030204" pitchFamily="18" charset="0"/>
                          </a:rPr>
                          <m:t>2+2</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9+8</m:t>
                        </m:r>
                        <m:r>
                          <a:rPr lang="en-US" b="0" i="1" smtClean="0">
                            <a:latin typeface="Cambria Math" panose="02040503050406030204" pitchFamily="18" charset="0"/>
                          </a:rPr>
                          <m:t>𝑡</m:t>
                        </m:r>
                      </m:e>
                    </m:d>
                    <m:r>
                      <a:rPr lang="en-US" b="0" i="1" smtClean="0">
                        <a:latin typeface="Cambria Math" panose="02040503050406030204" pitchFamily="18" charset="0"/>
                      </a:rPr>
                      <m:t>−6=0</m:t>
                    </m:r>
                  </m:oMath>
                </a14:m>
                <a:r>
                  <a:rPr lang="en-US" dirty="0"/>
                  <a:t> </a:t>
                </a:r>
              </a:p>
              <a:p>
                <a:pPr marL="0" indent="0">
                  <a:buNone/>
                </a:pPr>
                <a14:m>
                  <m:oMath xmlns:m="http://schemas.openxmlformats.org/officeDocument/2006/math">
                    <m:r>
                      <a:rPr lang="en-US" b="0" i="1" smtClean="0">
                        <a:latin typeface="Cambria Math" panose="02040503050406030204" pitchFamily="18" charset="0"/>
                      </a:rPr>
                      <m:t>12+6</m:t>
                    </m:r>
                    <m:r>
                      <a:rPr lang="en-US" b="0" i="1" smtClean="0">
                        <a:latin typeface="Cambria Math" panose="02040503050406030204" pitchFamily="18" charset="0"/>
                      </a:rPr>
                      <m:t>𝑡</m:t>
                    </m:r>
                    <m:r>
                      <a:rPr lang="en-US" b="0" i="1" smtClean="0">
                        <a:latin typeface="Cambria Math" panose="02040503050406030204" pitchFamily="18" charset="0"/>
                      </a:rPr>
                      <m:t>−14−14</m:t>
                    </m:r>
                    <m:r>
                      <a:rPr lang="en-US" b="0" i="1" smtClean="0">
                        <a:latin typeface="Cambria Math" panose="02040503050406030204" pitchFamily="18" charset="0"/>
                      </a:rPr>
                      <m:t>𝑡</m:t>
                    </m:r>
                    <m:r>
                      <a:rPr lang="en-US" b="0" i="1" smtClean="0">
                        <a:latin typeface="Cambria Math" panose="02040503050406030204" pitchFamily="18" charset="0"/>
                      </a:rPr>
                      <m:t>+9+8</m:t>
                    </m:r>
                    <m:r>
                      <a:rPr lang="en-US" b="0" i="1" smtClean="0">
                        <a:latin typeface="Cambria Math" panose="02040503050406030204" pitchFamily="18" charset="0"/>
                      </a:rPr>
                      <m:t>𝑡</m:t>
                    </m:r>
                    <m:r>
                      <a:rPr lang="en-US" b="0" i="1" smtClean="0">
                        <a:latin typeface="Cambria Math" panose="02040503050406030204" pitchFamily="18" charset="0"/>
                      </a:rPr>
                      <m:t>−6=0</m:t>
                    </m:r>
                  </m:oMath>
                </a14:m>
                <a:r>
                  <a:rPr lang="en-US" dirty="0"/>
                  <a:t> </a:t>
                </a:r>
              </a:p>
              <a:p>
                <a:pPr marL="0" indent="0">
                  <a:buNone/>
                </a:pP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a:t>          Not possible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there are no points of intersection between the line and the plane</a:t>
                </a:r>
              </a:p>
            </p:txBody>
          </p:sp>
        </mc:Choice>
        <mc:Fallback xmlns="">
          <p:sp>
            <p:nvSpPr>
              <p:cNvPr id="3" name="Content Placeholder 2">
                <a:extLst>
                  <a:ext uri="{FF2B5EF4-FFF2-40B4-BE49-F238E27FC236}">
                    <a16:creationId xmlns:a16="http://schemas.microsoft.com/office/drawing/2014/main" id="{ADBA65D9-2172-42AA-B4D5-43B04E1C21B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4927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D4A9-3637-435D-B9A8-9B2E03973E0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BA65D9-2172-42AA-B4D5-43B04E1C21B3}"/>
                  </a:ext>
                </a:extLst>
              </p:cNvPr>
              <p:cNvSpPr>
                <a:spLocks noGrp="1"/>
              </p:cNvSpPr>
              <p:nvPr>
                <p:ph idx="1"/>
              </p:nvPr>
            </p:nvSpPr>
            <p:spPr/>
            <p:txBody>
              <a:bodyPr>
                <a:normAutofit/>
              </a:bodyPr>
              <a:lstStyle/>
              <a:p>
                <a:pPr marL="0" indent="0">
                  <a:buNone/>
                </a:pPr>
                <a:r>
                  <a:rPr lang="en-US" dirty="0"/>
                  <a:t>Determine the points of intersection, if any exist, between the line</a:t>
                </a:r>
              </a:p>
              <a:p>
                <a:pPr marL="0" indent="0">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=9+8</m:t>
                    </m:r>
                    <m:r>
                      <a:rPr lang="en-US" b="0" i="1" smtClean="0">
                        <a:latin typeface="Cambria Math" panose="02040503050406030204" pitchFamily="18" charset="0"/>
                      </a:rPr>
                      <m:t>𝑡</m:t>
                    </m:r>
                  </m:oMath>
                </a14:m>
                <a:r>
                  <a:rPr lang="en-US" dirty="0"/>
                  <a:t>  and the plane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3,1,−5</m:t>
                            </m:r>
                          </m:e>
                        </m:d>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(1,1,1)</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(1,2,8)</m:t>
                        </m:r>
                      </m:e>
                    </m:acc>
                  </m:oMath>
                </a14:m>
                <a:r>
                  <a:rPr lang="en-US" dirty="0"/>
                  <a:t> </a:t>
                </a:r>
              </a:p>
              <a:p>
                <a:pPr marL="0" indent="0">
                  <a:buNone/>
                </a:pPr>
                <a:r>
                  <a:rPr lang="en-US" dirty="0"/>
                  <a:t>Solution:</a:t>
                </a:r>
              </a:p>
              <a:p>
                <a:pPr marL="0" indent="0">
                  <a:buNone/>
                </a:pPr>
                <a:endParaRPr lang="en-US"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L is parallel to, but not on, </a:t>
                </a:r>
                <a:r>
                  <a:rPr lang="el-GR" dirty="0"/>
                  <a:t>π</a:t>
                </a:r>
                <a:endParaRPr lang="en-US" dirty="0"/>
              </a:p>
            </p:txBody>
          </p:sp>
        </mc:Choice>
        <mc:Fallback xmlns="">
          <p:sp>
            <p:nvSpPr>
              <p:cNvPr id="3" name="Content Placeholder 2">
                <a:extLst>
                  <a:ext uri="{FF2B5EF4-FFF2-40B4-BE49-F238E27FC236}">
                    <a16:creationId xmlns:a16="http://schemas.microsoft.com/office/drawing/2014/main" id="{ADBA65D9-2172-42AA-B4D5-43B04E1C21B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536899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748B-E7D5-4675-8E6C-EB572D24EBD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C5D2B9-B7D7-4ADE-9DDF-54EB256E3C0D}"/>
                  </a:ext>
                </a:extLst>
              </p:cNvPr>
              <p:cNvSpPr>
                <a:spLocks noGrp="1"/>
              </p:cNvSpPr>
              <p:nvPr>
                <p:ph idx="1"/>
              </p:nvPr>
            </p:nvSpPr>
            <p:spPr/>
            <p:txBody>
              <a:bodyPr/>
              <a:lstStyle/>
              <a:p>
                <a:pPr marL="0" indent="0">
                  <a:buNone/>
                </a:pPr>
                <a:r>
                  <a:rPr lang="en-US" dirty="0"/>
                  <a:t>Determine the point(s) of intersection, if any exist, between the line </a:t>
                </a:r>
                <a14:m>
                  <m:oMath xmlns:m="http://schemas.openxmlformats.org/officeDocument/2006/math">
                    <m:r>
                      <m:rPr>
                        <m:sty m:val="p"/>
                      </m:rPr>
                      <a:rPr lang="en-US" b="0" i="0" smtClean="0">
                        <a:latin typeface="Cambria Math" panose="02040503050406030204" pitchFamily="18" charset="0"/>
                      </a:rPr>
                      <m:t>L</m:t>
                    </m:r>
                    <m:r>
                      <a:rPr lang="en-US" b="0" i="0"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(14,−5,−3)</m:t>
                        </m:r>
                      </m:e>
                    </m:acc>
                  </m:oMath>
                </a14:m>
                <a:r>
                  <a:rPr lang="en-US" dirty="0"/>
                  <a:t> and the plane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−4=0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AC5D2B9-B7D7-4ADE-9DDF-54EB256E3C0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4684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748B-E7D5-4675-8E6C-EB572D24EBD7}"/>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C5D2B9-B7D7-4ADE-9DDF-54EB256E3C0D}"/>
                  </a:ext>
                </a:extLst>
              </p:cNvPr>
              <p:cNvSpPr>
                <a:spLocks noGrp="1"/>
              </p:cNvSpPr>
              <p:nvPr>
                <p:ph idx="1"/>
              </p:nvPr>
            </p:nvSpPr>
            <p:spPr/>
            <p:txBody>
              <a:bodyPr/>
              <a:lstStyle/>
              <a:p>
                <a:pPr marL="0" indent="0">
                  <a:buNone/>
                </a:pPr>
                <a:r>
                  <a:rPr lang="en-US" dirty="0"/>
                  <a:t>Determine the point(s) of intersection, if any exist, between the line </a:t>
                </a:r>
                <a14:m>
                  <m:oMath xmlns:m="http://schemas.openxmlformats.org/officeDocument/2006/math">
                    <m:r>
                      <m:rPr>
                        <m:sty m:val="p"/>
                      </m:rPr>
                      <a:rPr lang="en-US" b="0" i="0" smtClean="0">
                        <a:latin typeface="Cambria Math" panose="02040503050406030204" pitchFamily="18" charset="0"/>
                      </a:rPr>
                      <m:t>L</m:t>
                    </m:r>
                    <m:r>
                      <a:rPr lang="en-US" b="0" i="0"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(14,−5,−3)</m:t>
                        </m:r>
                      </m:e>
                    </m:acc>
                  </m:oMath>
                </a14:m>
                <a:r>
                  <a:rPr lang="en-US" dirty="0"/>
                  <a:t> and the plane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−4=0</m:t>
                    </m:r>
                  </m:oMath>
                </a14:m>
                <a:r>
                  <a:rPr lang="en-US" dirty="0"/>
                  <a:t>  </a:t>
                </a:r>
              </a:p>
              <a:p>
                <a:pPr marL="0" indent="0">
                  <a:buNone/>
                </a:pPr>
                <a:r>
                  <a:rPr lang="en-US" dirty="0"/>
                  <a:t>Solution:</a:t>
                </a:r>
              </a:p>
              <a:p>
                <a:pPr marL="0" indent="0">
                  <a:buNone/>
                </a:pPr>
                <a:r>
                  <a:rPr lang="en-US" dirty="0"/>
                  <a:t>First, we state the parametric equations of L</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=3+14</m:t>
                    </m:r>
                    <m:r>
                      <a:rPr lang="en-US" b="0" i="1" smtClean="0">
                        <a:latin typeface="Cambria Math" panose="02040503050406030204" pitchFamily="18" charset="0"/>
                      </a:rPr>
                      <m:t>𝑠</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=−2−5</m:t>
                    </m:r>
                    <m:r>
                      <a:rPr lang="en-US" b="0" i="1" smtClean="0">
                        <a:latin typeface="Cambria Math" panose="02040503050406030204" pitchFamily="18" charset="0"/>
                      </a:rPr>
                      <m:t>𝑠</m:t>
                    </m:r>
                  </m:oMath>
                </a14:m>
                <a:r>
                  <a:rPr lang="en-US" dirty="0"/>
                  <a:t>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=1−3</m:t>
                    </m:r>
                    <m:r>
                      <a:rPr lang="en-US" b="0" i="1" smtClean="0">
                        <a:latin typeface="Cambria Math" panose="02040503050406030204" pitchFamily="18" charset="0"/>
                      </a:rPr>
                      <m:t>𝑠</m:t>
                    </m:r>
                  </m:oMath>
                </a14:m>
                <a:r>
                  <a:rPr lang="en-US" dirty="0"/>
                  <a:t>   </a:t>
                </a:r>
              </a:p>
            </p:txBody>
          </p:sp>
        </mc:Choice>
        <mc:Fallback xmlns="">
          <p:sp>
            <p:nvSpPr>
              <p:cNvPr id="3" name="Content Placeholder 2">
                <a:extLst>
                  <a:ext uri="{FF2B5EF4-FFF2-40B4-BE49-F238E27FC236}">
                    <a16:creationId xmlns:a16="http://schemas.microsoft.com/office/drawing/2014/main" id="{5AC5D2B9-B7D7-4ADE-9DDF-54EB256E3C0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11775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748B-E7D5-4675-8E6C-EB572D24EBD7}"/>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C5D2B9-B7D7-4ADE-9DDF-54EB256E3C0D}"/>
                  </a:ext>
                </a:extLst>
              </p:cNvPr>
              <p:cNvSpPr>
                <a:spLocks noGrp="1"/>
              </p:cNvSpPr>
              <p:nvPr>
                <p:ph idx="1"/>
              </p:nvPr>
            </p:nvSpPr>
            <p:spPr/>
            <p:txBody>
              <a:bodyPr/>
              <a:lstStyle/>
              <a:p>
                <a:pPr marL="0" indent="0">
                  <a:buNone/>
                </a:pPr>
                <a:r>
                  <a:rPr lang="en-US" dirty="0"/>
                  <a:t>Determine the point(s) of intersection, if any exist, between the line </a:t>
                </a:r>
                <a14:m>
                  <m:oMath xmlns:m="http://schemas.openxmlformats.org/officeDocument/2006/math">
                    <m:r>
                      <m:rPr>
                        <m:sty m:val="p"/>
                      </m:rPr>
                      <a:rPr lang="en-US" b="0" i="0" smtClean="0">
                        <a:latin typeface="Cambria Math" panose="02040503050406030204" pitchFamily="18" charset="0"/>
                      </a:rPr>
                      <m:t>L</m:t>
                    </m:r>
                    <m:r>
                      <a:rPr lang="en-US" b="0" i="0"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(14,−5,−3)</m:t>
                        </m:r>
                      </m:e>
                    </m:acc>
                  </m:oMath>
                </a14:m>
                <a:r>
                  <a:rPr lang="en-US" dirty="0"/>
                  <a:t> and the plane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−4=0</m:t>
                    </m:r>
                  </m:oMath>
                </a14:m>
                <a:r>
                  <a:rPr lang="en-US" dirty="0"/>
                  <a:t>  </a:t>
                </a:r>
              </a:p>
              <a:p>
                <a:pPr marL="0" indent="0">
                  <a:buNone/>
                </a:pPr>
                <a:r>
                  <a:rPr lang="en-US" dirty="0"/>
                  <a:t>Solution:</a:t>
                </a:r>
              </a:p>
              <a:p>
                <a:pPr marL="0" indent="0">
                  <a:buNone/>
                </a:pPr>
                <a:r>
                  <a:rPr lang="en-US" dirty="0"/>
                  <a:t>Then, we plug the parametric expressions of L into the Cartesian equation of the plane</a:t>
                </a:r>
              </a:p>
              <a:p>
                <a:pPr marL="0" indent="0">
                  <a:buNone/>
                </a:pP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3+14</m:t>
                        </m:r>
                        <m:r>
                          <a:rPr lang="en-US" b="0" i="1" smtClean="0">
                            <a:latin typeface="Cambria Math" panose="02040503050406030204" pitchFamily="18" charset="0"/>
                          </a:rPr>
                          <m:t>𝑠</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−2−5</m:t>
                        </m:r>
                        <m:r>
                          <a:rPr lang="en-US" b="0" i="1" smtClean="0">
                            <a:latin typeface="Cambria Math" panose="02040503050406030204" pitchFamily="18" charset="0"/>
                          </a:rPr>
                          <m:t>𝑠</m:t>
                        </m:r>
                      </m:e>
                    </m:d>
                    <m:r>
                      <a:rPr lang="en-US" b="0" i="1" smtClean="0">
                        <a:latin typeface="Cambria Math" panose="02040503050406030204" pitchFamily="18" charset="0"/>
                      </a:rPr>
                      <m:t>+3</m:t>
                    </m:r>
                    <m:d>
                      <m:dPr>
                        <m:ctrlPr>
                          <a:rPr lang="en-US" b="0" i="1" smtClean="0">
                            <a:latin typeface="Cambria Math" panose="02040503050406030204" pitchFamily="18" charset="0"/>
                          </a:rPr>
                        </m:ctrlPr>
                      </m:dPr>
                      <m:e>
                        <m:r>
                          <a:rPr lang="en-US" b="0" i="1" smtClean="0">
                            <a:latin typeface="Cambria Math" panose="02040503050406030204" pitchFamily="18" charset="0"/>
                          </a:rPr>
                          <m:t>1−3</m:t>
                        </m:r>
                        <m:r>
                          <a:rPr lang="en-US" b="0" i="1" smtClean="0">
                            <a:latin typeface="Cambria Math" panose="02040503050406030204" pitchFamily="18" charset="0"/>
                          </a:rPr>
                          <m:t>𝑠</m:t>
                        </m:r>
                      </m:e>
                    </m:d>
                    <m:r>
                      <a:rPr lang="en-US" b="0" i="1" smtClean="0">
                        <a:latin typeface="Cambria Math" panose="02040503050406030204" pitchFamily="18" charset="0"/>
                      </a:rPr>
                      <m:t>−4=0</m:t>
                    </m:r>
                  </m:oMath>
                </a14:m>
                <a:r>
                  <a:rPr lang="en-US" dirty="0"/>
                  <a:t>  </a:t>
                </a:r>
              </a:p>
              <a:p>
                <a:pPr marL="0" indent="0">
                  <a:buNone/>
                </a:pPr>
                <a14:m>
                  <m:oMath xmlns:m="http://schemas.openxmlformats.org/officeDocument/2006/math">
                    <m:r>
                      <a:rPr lang="en-US" b="0" i="1" smtClean="0">
                        <a:latin typeface="Cambria Math" panose="02040503050406030204" pitchFamily="18" charset="0"/>
                      </a:rPr>
                      <m:t>3+14</m:t>
                    </m:r>
                    <m:r>
                      <a:rPr lang="en-US" b="0" i="1" smtClean="0">
                        <a:latin typeface="Cambria Math" panose="02040503050406030204" pitchFamily="18" charset="0"/>
                      </a:rPr>
                      <m:t>𝑠</m:t>
                    </m:r>
                    <m:r>
                      <a:rPr lang="en-US" b="0" i="1" smtClean="0">
                        <a:latin typeface="Cambria Math" panose="02040503050406030204" pitchFamily="18" charset="0"/>
                      </a:rPr>
                      <m:t>−2−5</m:t>
                    </m:r>
                    <m:r>
                      <a:rPr lang="en-US" b="0" i="1" smtClean="0">
                        <a:latin typeface="Cambria Math" panose="02040503050406030204" pitchFamily="18" charset="0"/>
                      </a:rPr>
                      <m:t>𝑠</m:t>
                    </m:r>
                    <m:r>
                      <a:rPr lang="en-US" b="0" i="1" smtClean="0">
                        <a:latin typeface="Cambria Math" panose="02040503050406030204" pitchFamily="18" charset="0"/>
                      </a:rPr>
                      <m:t>+3−9</m:t>
                    </m:r>
                    <m:r>
                      <a:rPr lang="en-US" b="0" i="1" smtClean="0">
                        <a:latin typeface="Cambria Math" panose="02040503050406030204" pitchFamily="18" charset="0"/>
                      </a:rPr>
                      <m:t>𝑠</m:t>
                    </m:r>
                    <m:r>
                      <a:rPr lang="en-US" b="0" i="1" smtClean="0">
                        <a:latin typeface="Cambria Math" panose="02040503050406030204" pitchFamily="18" charset="0"/>
                      </a:rPr>
                      <m:t>−4=0</m:t>
                    </m:r>
                  </m:oMath>
                </a14:m>
                <a:r>
                  <a:rPr lang="en-US" dirty="0"/>
                  <a:t>           Therefore,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𝑠</m:t>
                    </m:r>
                    <m:r>
                      <a:rPr lang="en-US" b="0" i="1" smtClean="0">
                        <a:latin typeface="Cambria Math" panose="02040503050406030204" pitchFamily="18" charset="0"/>
                      </a:rPr>
                      <m:t>=0</m:t>
                    </m:r>
                  </m:oMath>
                </a14:m>
                <a:r>
                  <a:rPr lang="en-US" dirty="0"/>
                  <a:t> </a:t>
                </a:r>
              </a:p>
            </p:txBody>
          </p:sp>
        </mc:Choice>
        <mc:Fallback xmlns="">
          <p:sp>
            <p:nvSpPr>
              <p:cNvPr id="3" name="Content Placeholder 2">
                <a:extLst>
                  <a:ext uri="{FF2B5EF4-FFF2-40B4-BE49-F238E27FC236}">
                    <a16:creationId xmlns:a16="http://schemas.microsoft.com/office/drawing/2014/main" id="{5AC5D2B9-B7D7-4ADE-9DDF-54EB256E3C0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0449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748B-E7D5-4675-8E6C-EB572D24EBD7}"/>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C5D2B9-B7D7-4ADE-9DDF-54EB256E3C0D}"/>
                  </a:ext>
                </a:extLst>
              </p:cNvPr>
              <p:cNvSpPr>
                <a:spLocks noGrp="1"/>
              </p:cNvSpPr>
              <p:nvPr>
                <p:ph idx="1"/>
              </p:nvPr>
            </p:nvSpPr>
            <p:spPr/>
            <p:txBody>
              <a:bodyPr/>
              <a:lstStyle/>
              <a:p>
                <a:pPr marL="0" indent="0">
                  <a:buNone/>
                </a:pPr>
                <a:r>
                  <a:rPr lang="en-US" dirty="0"/>
                  <a:t>Determine the point(s) of intersection, if any exist, between the line </a:t>
                </a:r>
                <a14:m>
                  <m:oMath xmlns:m="http://schemas.openxmlformats.org/officeDocument/2006/math">
                    <m:r>
                      <m:rPr>
                        <m:sty m:val="p"/>
                      </m:rPr>
                      <a:rPr lang="en-US" b="0" i="0" smtClean="0">
                        <a:latin typeface="Cambria Math" panose="02040503050406030204" pitchFamily="18" charset="0"/>
                      </a:rPr>
                      <m:t>L</m:t>
                    </m:r>
                    <m:r>
                      <a:rPr lang="en-US" b="0" i="0"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(14,−5,−3)</m:t>
                        </m:r>
                      </m:e>
                    </m:acc>
                  </m:oMath>
                </a14:m>
                <a:r>
                  <a:rPr lang="en-US" dirty="0"/>
                  <a:t> and the plane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−4=0</m:t>
                    </m:r>
                  </m:oMath>
                </a14:m>
                <a:r>
                  <a:rPr lang="en-US" dirty="0"/>
                  <a:t>  </a:t>
                </a:r>
              </a:p>
              <a:p>
                <a:pPr marL="0" indent="0">
                  <a:buNone/>
                </a:pPr>
                <a:r>
                  <a:rPr lang="en-US" dirty="0"/>
                  <a:t>Solution:</a:t>
                </a:r>
              </a:p>
              <a:p>
                <a:pPr marL="0" indent="0">
                  <a:buNone/>
                </a:pPr>
                <a:r>
                  <a:rPr lang="en-US" b="0" dirty="0"/>
                  <a:t>Since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𝑠</m:t>
                    </m:r>
                    <m:r>
                      <a:rPr lang="en-US" b="0" i="1" smtClean="0">
                        <a:latin typeface="Cambria Math" panose="02040503050406030204" pitchFamily="18" charset="0"/>
                      </a:rPr>
                      <m:t>=0</m:t>
                    </m:r>
                    <m:r>
                      <a:rPr lang="en-US" b="0" i="0" smtClean="0">
                        <a:latin typeface="Cambria Math" panose="02040503050406030204" pitchFamily="18" charset="0"/>
                      </a:rPr>
                      <m:t>,</m:t>
                    </m:r>
                  </m:oMath>
                </a14:m>
                <a:r>
                  <a:rPr lang="en-US" dirty="0"/>
                  <a:t> this means that there are an infinite number of solutions. Therefore, every point on the line </a:t>
                </a:r>
                <a14:m>
                  <m:oMath xmlns:m="http://schemas.openxmlformats.org/officeDocument/2006/math">
                    <m:r>
                      <m:rPr>
                        <m:sty m:val="p"/>
                      </m:rPr>
                      <a:rPr lang="en-US">
                        <a:latin typeface="Cambria Math" panose="02040503050406030204" pitchFamily="18" charset="0"/>
                      </a:rPr>
                      <m:t>L</m:t>
                    </m:r>
                    <m:r>
                      <a:rPr lang="en-US">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(3,−2,1)</m:t>
                        </m:r>
                      </m:e>
                    </m:acc>
                    <m:r>
                      <a:rPr lang="en-US" i="1">
                        <a:latin typeface="Cambria Math" panose="02040503050406030204" pitchFamily="18" charset="0"/>
                      </a:rPr>
                      <m:t>+</m:t>
                    </m:r>
                    <m:r>
                      <a:rPr lang="en-US" i="1">
                        <a:latin typeface="Cambria Math" panose="02040503050406030204" pitchFamily="18" charset="0"/>
                      </a:rPr>
                      <m:t>𝑠</m:t>
                    </m:r>
                    <m:acc>
                      <m:accPr>
                        <m:chr m:val="⃗"/>
                        <m:ctrlPr>
                          <a:rPr lang="en-US" i="1">
                            <a:latin typeface="Cambria Math" panose="02040503050406030204" pitchFamily="18" charset="0"/>
                          </a:rPr>
                        </m:ctrlPr>
                      </m:accPr>
                      <m:e>
                        <m:r>
                          <a:rPr lang="en-US" i="1">
                            <a:latin typeface="Cambria Math" panose="02040503050406030204" pitchFamily="18" charset="0"/>
                          </a:rPr>
                          <m:t>(14,−5,−3)</m:t>
                        </m:r>
                      </m:e>
                    </m:acc>
                  </m:oMath>
                </a14:m>
                <a:r>
                  <a:rPr lang="en-US" dirty="0"/>
                  <a:t> is a point of intersection.</a:t>
                </a:r>
              </a:p>
              <a:p>
                <a:pPr marL="0" indent="0">
                  <a:buNone/>
                </a:pPr>
                <a:r>
                  <a:rPr lang="en-US" dirty="0"/>
                  <a:t>This is an example of case 3, where the line L is on the plane </a:t>
                </a:r>
                <a:r>
                  <a:rPr lang="el-GR" dirty="0"/>
                  <a:t>π</a:t>
                </a:r>
                <a:endParaRPr lang="en-US" dirty="0"/>
              </a:p>
            </p:txBody>
          </p:sp>
        </mc:Choice>
        <mc:Fallback xmlns="">
          <p:sp>
            <p:nvSpPr>
              <p:cNvPr id="3" name="Content Placeholder 2">
                <a:extLst>
                  <a:ext uri="{FF2B5EF4-FFF2-40B4-BE49-F238E27FC236}">
                    <a16:creationId xmlns:a16="http://schemas.microsoft.com/office/drawing/2014/main" id="{5AC5D2B9-B7D7-4ADE-9DDF-54EB256E3C0D}"/>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83002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6853-6E91-4334-961D-4F1117A925DE}"/>
              </a:ext>
            </a:extLst>
          </p:cNvPr>
          <p:cNvSpPr>
            <a:spLocks noGrp="1"/>
          </p:cNvSpPr>
          <p:nvPr>
            <p:ph type="ctrTitle"/>
          </p:nvPr>
        </p:nvSpPr>
        <p:spPr/>
        <p:txBody>
          <a:bodyPr/>
          <a:lstStyle/>
          <a:p>
            <a:r>
              <a:rPr lang="en-US" dirty="0"/>
              <a:t>Part 1: The Intersection of a Line with a Plane</a:t>
            </a:r>
          </a:p>
        </p:txBody>
      </p:sp>
      <p:sp>
        <p:nvSpPr>
          <p:cNvPr id="3" name="Subtitle 2">
            <a:extLst>
              <a:ext uri="{FF2B5EF4-FFF2-40B4-BE49-F238E27FC236}">
                <a16:creationId xmlns:a16="http://schemas.microsoft.com/office/drawing/2014/main" id="{F14446BA-B0F1-4417-A2A1-151C98159CF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5665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19E0-CF36-41C6-91FE-228C20F5B5E5}"/>
              </a:ext>
            </a:extLst>
          </p:cNvPr>
          <p:cNvSpPr>
            <a:spLocks noGrp="1"/>
          </p:cNvSpPr>
          <p:nvPr>
            <p:ph type="ctrTitle"/>
          </p:nvPr>
        </p:nvSpPr>
        <p:spPr/>
        <p:txBody>
          <a:bodyPr/>
          <a:lstStyle/>
          <a:p>
            <a:r>
              <a:rPr lang="en-US" dirty="0"/>
              <a:t>Part 2: The Intersection of Two Lines</a:t>
            </a:r>
          </a:p>
        </p:txBody>
      </p:sp>
      <p:sp>
        <p:nvSpPr>
          <p:cNvPr id="3" name="Subtitle 2">
            <a:extLst>
              <a:ext uri="{FF2B5EF4-FFF2-40B4-BE49-F238E27FC236}">
                <a16:creationId xmlns:a16="http://schemas.microsoft.com/office/drawing/2014/main" id="{52EE5ED4-7407-4F83-9781-35DF3575AB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9257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29AB-226D-40A3-A89C-A74F1545F08E}"/>
              </a:ext>
            </a:extLst>
          </p:cNvPr>
          <p:cNvSpPr>
            <a:spLocks noGrp="1"/>
          </p:cNvSpPr>
          <p:nvPr>
            <p:ph type="title"/>
          </p:nvPr>
        </p:nvSpPr>
        <p:spPr/>
        <p:txBody>
          <a:bodyPr/>
          <a:lstStyle/>
          <a:p>
            <a:r>
              <a:rPr lang="en-US" dirty="0"/>
              <a:t>Intersection of Two Lines: 4 Cases</a:t>
            </a:r>
          </a:p>
        </p:txBody>
      </p:sp>
      <p:sp>
        <p:nvSpPr>
          <p:cNvPr id="3" name="Content Placeholder 2">
            <a:extLst>
              <a:ext uri="{FF2B5EF4-FFF2-40B4-BE49-F238E27FC236}">
                <a16:creationId xmlns:a16="http://schemas.microsoft.com/office/drawing/2014/main" id="{15D6ECA2-7023-4174-8E88-DB2FE4A9D69D}"/>
              </a:ext>
            </a:extLst>
          </p:cNvPr>
          <p:cNvSpPr>
            <a:spLocks noGrp="1"/>
          </p:cNvSpPr>
          <p:nvPr>
            <p:ph idx="1"/>
          </p:nvPr>
        </p:nvSpPr>
        <p:spPr/>
        <p:txBody>
          <a:bodyPr>
            <a:normAutofit fontScale="92500" lnSpcReduction="10000"/>
          </a:bodyPr>
          <a:lstStyle/>
          <a:p>
            <a:pPr marL="514350" indent="-514350">
              <a:buAutoNum type="arabicPeriod"/>
            </a:pPr>
            <a:r>
              <a:rPr lang="en-US" dirty="0">
                <a:solidFill>
                  <a:srgbClr val="FF0000"/>
                </a:solidFill>
              </a:rPr>
              <a:t>Two lines intersect at a single point if</a:t>
            </a:r>
          </a:p>
          <a:p>
            <a:pPr marL="1428750" lvl="2" indent="-514350">
              <a:buAutoNum type="arabicPeriod"/>
            </a:pPr>
            <a:r>
              <a:rPr lang="en-US" dirty="0">
                <a:solidFill>
                  <a:srgbClr val="FF0000"/>
                </a:solidFill>
              </a:rPr>
              <a:t>The direction vectors are not collinear, and</a:t>
            </a:r>
          </a:p>
          <a:p>
            <a:pPr marL="1428750" lvl="2" indent="-514350">
              <a:buAutoNum type="arabicPeriod"/>
            </a:pPr>
            <a:r>
              <a:rPr lang="en-US" dirty="0">
                <a:solidFill>
                  <a:srgbClr val="FF0000"/>
                </a:solidFill>
              </a:rPr>
              <a:t>We algebraically determine a point of intersection</a:t>
            </a:r>
          </a:p>
          <a:p>
            <a:pPr marL="514350" indent="-514350">
              <a:buAutoNum type="arabicPeriod"/>
            </a:pPr>
            <a:r>
              <a:rPr lang="en-US" dirty="0">
                <a:solidFill>
                  <a:srgbClr val="FF0000"/>
                </a:solidFill>
              </a:rPr>
              <a:t>Two lines are coincident if</a:t>
            </a:r>
          </a:p>
          <a:p>
            <a:pPr marL="1428750" lvl="2" indent="-514350">
              <a:buAutoNum type="arabicPeriod"/>
            </a:pPr>
            <a:r>
              <a:rPr lang="en-US" dirty="0">
                <a:solidFill>
                  <a:srgbClr val="FF0000"/>
                </a:solidFill>
              </a:rPr>
              <a:t>The direction vectors are collinear, and</a:t>
            </a:r>
          </a:p>
          <a:p>
            <a:pPr marL="1428750" lvl="2" indent="-514350">
              <a:buAutoNum type="arabicPeriod"/>
            </a:pPr>
            <a:r>
              <a:rPr lang="en-US" dirty="0">
                <a:solidFill>
                  <a:srgbClr val="FF0000"/>
                </a:solidFill>
              </a:rPr>
              <a:t>We algebraically determine a point of intersection</a:t>
            </a:r>
          </a:p>
          <a:p>
            <a:pPr marL="514350" indent="-514350">
              <a:buAutoNum type="arabicPeriod"/>
            </a:pPr>
            <a:r>
              <a:rPr lang="en-US" dirty="0">
                <a:solidFill>
                  <a:srgbClr val="FF0000"/>
                </a:solidFill>
              </a:rPr>
              <a:t>Two lines are parallel &amp; non-coincident (no points of intersection) if</a:t>
            </a:r>
          </a:p>
          <a:p>
            <a:pPr marL="1428750" lvl="2" indent="-514350">
              <a:buAutoNum type="arabicPeriod"/>
            </a:pPr>
            <a:r>
              <a:rPr lang="en-US" dirty="0">
                <a:solidFill>
                  <a:srgbClr val="FF0000"/>
                </a:solidFill>
              </a:rPr>
              <a:t>The direction vectors are collinear, and</a:t>
            </a:r>
          </a:p>
          <a:p>
            <a:pPr marL="1428750" lvl="2" indent="-514350">
              <a:buAutoNum type="arabicPeriod"/>
            </a:pPr>
            <a:r>
              <a:rPr lang="en-US" dirty="0">
                <a:solidFill>
                  <a:srgbClr val="FF0000"/>
                </a:solidFill>
              </a:rPr>
              <a:t>We determine that one point on one of the lines is not on the other line</a:t>
            </a:r>
          </a:p>
          <a:p>
            <a:pPr marL="514350" indent="-514350">
              <a:buAutoNum type="arabicPeriod"/>
            </a:pPr>
            <a:r>
              <a:rPr lang="en-US" dirty="0">
                <a:solidFill>
                  <a:srgbClr val="FF0000"/>
                </a:solidFill>
              </a:rPr>
              <a:t>Two lines are skew (non points of intersection) if</a:t>
            </a:r>
          </a:p>
          <a:p>
            <a:pPr marL="1428750" lvl="2" indent="-514350">
              <a:buAutoNum type="arabicPeriod"/>
            </a:pPr>
            <a:r>
              <a:rPr lang="en-US" dirty="0">
                <a:solidFill>
                  <a:srgbClr val="FF0000"/>
                </a:solidFill>
              </a:rPr>
              <a:t>The direction vectors are not collinear, and</a:t>
            </a:r>
          </a:p>
          <a:p>
            <a:pPr marL="1428750" lvl="2" indent="-514350">
              <a:buAutoNum type="arabicPeriod"/>
            </a:pPr>
            <a:r>
              <a:rPr lang="en-US" dirty="0">
                <a:solidFill>
                  <a:srgbClr val="FF0000"/>
                </a:solidFill>
              </a:rPr>
              <a:t>We algebraically determine that there are no points of intersection</a:t>
            </a:r>
          </a:p>
        </p:txBody>
      </p:sp>
    </p:spTree>
    <p:extLst>
      <p:ext uri="{BB962C8B-B14F-4D97-AF65-F5344CB8AC3E}">
        <p14:creationId xmlns:p14="http://schemas.microsoft.com/office/powerpoint/2010/main" val="3902370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6578-22B4-4880-8CAF-314D1663B0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4BC9E7-1619-4C33-A633-C75CE49319BE}"/>
              </a:ext>
            </a:extLst>
          </p:cNvPr>
          <p:cNvSpPr>
            <a:spLocks noGrp="1"/>
          </p:cNvSpPr>
          <p:nvPr>
            <p:ph sz="half" idx="1"/>
          </p:nvPr>
        </p:nvSpPr>
        <p:spPr/>
        <p:txBody>
          <a:bodyPr>
            <a:normAutofit fontScale="70000" lnSpcReduction="20000"/>
          </a:bodyPr>
          <a:lstStyle/>
          <a:p>
            <a:pPr marL="514350" indent="-514350">
              <a:buAutoNum type="arabicPeriod"/>
            </a:pPr>
            <a:r>
              <a:rPr lang="en-US" dirty="0"/>
              <a:t>Two lines intersect at a single point if</a:t>
            </a:r>
          </a:p>
          <a:p>
            <a:pPr marL="1428750" lvl="2" indent="-514350">
              <a:buAutoNum type="arabicPeriod"/>
            </a:pPr>
            <a:r>
              <a:rPr lang="en-US" dirty="0"/>
              <a:t>The direction vectors are not collinear, and</a:t>
            </a:r>
          </a:p>
          <a:p>
            <a:pPr marL="1428750" lvl="2" indent="-514350">
              <a:buAutoNum type="arabicPeriod"/>
            </a:pPr>
            <a:r>
              <a:rPr lang="en-US" dirty="0"/>
              <a:t>We algebraically determine a point of intersection</a:t>
            </a:r>
          </a:p>
          <a:p>
            <a:pPr marL="514350" indent="-514350">
              <a:buAutoNum type="arabicPeriod"/>
            </a:pPr>
            <a:r>
              <a:rPr lang="en-US" dirty="0"/>
              <a:t>Two lines are coincident if</a:t>
            </a:r>
          </a:p>
          <a:p>
            <a:pPr marL="1428750" lvl="2" indent="-514350">
              <a:buAutoNum type="arabicPeriod"/>
            </a:pPr>
            <a:r>
              <a:rPr lang="en-US" dirty="0"/>
              <a:t>The direction vectors are collinear, and</a:t>
            </a:r>
          </a:p>
          <a:p>
            <a:pPr marL="1428750" lvl="2" indent="-514350">
              <a:buAutoNum type="arabicPeriod"/>
            </a:pPr>
            <a:r>
              <a:rPr lang="en-US" dirty="0"/>
              <a:t>We algebraically determine a point of intersection</a:t>
            </a:r>
          </a:p>
          <a:p>
            <a:pPr marL="514350" indent="-514350">
              <a:buAutoNum type="arabicPeriod"/>
            </a:pPr>
            <a:r>
              <a:rPr lang="en-US" dirty="0"/>
              <a:t>Two lines are parallel &amp; non-coincident (no points of intersection) if</a:t>
            </a:r>
          </a:p>
          <a:p>
            <a:pPr marL="1428750" lvl="2" indent="-514350">
              <a:buAutoNum type="arabicPeriod"/>
            </a:pPr>
            <a:r>
              <a:rPr lang="en-US" dirty="0"/>
              <a:t>The direction vectors are collinear, and</a:t>
            </a:r>
          </a:p>
          <a:p>
            <a:pPr marL="1428750" lvl="2" indent="-514350">
              <a:buAutoNum type="arabicPeriod"/>
            </a:pPr>
            <a:r>
              <a:rPr lang="en-US" dirty="0"/>
              <a:t>We determine that one point on one of the lines is not on the other line</a:t>
            </a:r>
          </a:p>
          <a:p>
            <a:pPr marL="514350" indent="-514350">
              <a:buAutoNum type="arabicPeriod"/>
            </a:pPr>
            <a:r>
              <a:rPr lang="en-US" dirty="0"/>
              <a:t>Two lines are skew (non points of intersection) if</a:t>
            </a:r>
          </a:p>
          <a:p>
            <a:pPr marL="1428750" lvl="2" indent="-514350">
              <a:buAutoNum type="arabicPeriod"/>
            </a:pPr>
            <a:r>
              <a:rPr lang="en-US" dirty="0"/>
              <a:t>The direction vectors are not collinear, and</a:t>
            </a:r>
          </a:p>
          <a:p>
            <a:pPr marL="1428750" lvl="2" indent="-514350">
              <a:buAutoNum type="arabicPeriod"/>
            </a:pPr>
            <a:r>
              <a:rPr lang="en-US" dirty="0"/>
              <a:t>We algebraically determine that there are no points of intersection</a:t>
            </a:r>
          </a:p>
        </p:txBody>
      </p:sp>
      <p:sp>
        <p:nvSpPr>
          <p:cNvPr id="4" name="Content Placeholder 3">
            <a:extLst>
              <a:ext uri="{FF2B5EF4-FFF2-40B4-BE49-F238E27FC236}">
                <a16:creationId xmlns:a16="http://schemas.microsoft.com/office/drawing/2014/main" id="{5778194C-5B62-4A54-BC62-9B542FE8EB90}"/>
              </a:ext>
            </a:extLst>
          </p:cNvPr>
          <p:cNvSpPr>
            <a:spLocks noGrp="1"/>
          </p:cNvSpPr>
          <p:nvPr>
            <p:ph sz="half" idx="2"/>
          </p:nvPr>
        </p:nvSpPr>
        <p:spPr/>
        <p:txBody>
          <a:bodyPr>
            <a:normAutofit fontScale="70000" lnSpcReduction="20000"/>
          </a:bodyPr>
          <a:lstStyle/>
          <a:p>
            <a:endParaRPr lang="en-US"/>
          </a:p>
        </p:txBody>
      </p:sp>
    </p:spTree>
    <p:extLst>
      <p:ext uri="{BB962C8B-B14F-4D97-AF65-F5344CB8AC3E}">
        <p14:creationId xmlns:p14="http://schemas.microsoft.com/office/powerpoint/2010/main" val="3212549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6578-22B4-4880-8CAF-314D1663B09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C4BC9E7-1619-4C33-A633-C75CE49319BE}"/>
              </a:ext>
            </a:extLst>
          </p:cNvPr>
          <p:cNvSpPr>
            <a:spLocks noGrp="1"/>
          </p:cNvSpPr>
          <p:nvPr>
            <p:ph sz="half" idx="1"/>
          </p:nvPr>
        </p:nvSpPr>
        <p:spPr/>
        <p:txBody>
          <a:bodyPr>
            <a:normAutofit fontScale="70000" lnSpcReduction="20000"/>
          </a:bodyPr>
          <a:lstStyle/>
          <a:p>
            <a:pPr marL="514350" indent="-514350">
              <a:buAutoNum type="arabicPeriod"/>
            </a:pPr>
            <a:r>
              <a:rPr lang="en-US" dirty="0"/>
              <a:t>Two lines intersect at a single point if</a:t>
            </a:r>
          </a:p>
          <a:p>
            <a:pPr marL="1428750" lvl="2" indent="-514350">
              <a:buAutoNum type="arabicPeriod"/>
            </a:pPr>
            <a:r>
              <a:rPr lang="en-US" dirty="0"/>
              <a:t>The direction vectors are not collinear, and</a:t>
            </a:r>
          </a:p>
          <a:p>
            <a:pPr marL="1428750" lvl="2" indent="-514350">
              <a:buAutoNum type="arabicPeriod"/>
            </a:pPr>
            <a:r>
              <a:rPr lang="en-US" dirty="0"/>
              <a:t>We algebraically determine a point of intersection</a:t>
            </a:r>
          </a:p>
          <a:p>
            <a:pPr marL="514350" indent="-514350">
              <a:buAutoNum type="arabicPeriod"/>
            </a:pPr>
            <a:r>
              <a:rPr lang="en-US" dirty="0"/>
              <a:t>Two lines are coincident if</a:t>
            </a:r>
          </a:p>
          <a:p>
            <a:pPr marL="1428750" lvl="2" indent="-514350">
              <a:buAutoNum type="arabicPeriod"/>
            </a:pPr>
            <a:r>
              <a:rPr lang="en-US" dirty="0"/>
              <a:t>The direction vectors are collinear, and</a:t>
            </a:r>
          </a:p>
          <a:p>
            <a:pPr marL="1428750" lvl="2" indent="-514350">
              <a:buAutoNum type="arabicPeriod"/>
            </a:pPr>
            <a:r>
              <a:rPr lang="en-US" dirty="0"/>
              <a:t>We algebraically determine a point of intersection</a:t>
            </a:r>
          </a:p>
          <a:p>
            <a:pPr marL="514350" indent="-514350">
              <a:buAutoNum type="arabicPeriod"/>
            </a:pPr>
            <a:r>
              <a:rPr lang="en-US" dirty="0"/>
              <a:t>Two lines are parallel &amp; non-coincident (no points of intersection) if</a:t>
            </a:r>
          </a:p>
          <a:p>
            <a:pPr marL="1428750" lvl="2" indent="-514350">
              <a:buAutoNum type="arabicPeriod"/>
            </a:pPr>
            <a:r>
              <a:rPr lang="en-US" dirty="0"/>
              <a:t>The direction vectors are collinear, and</a:t>
            </a:r>
          </a:p>
          <a:p>
            <a:pPr marL="1428750" lvl="2" indent="-514350">
              <a:buAutoNum type="arabicPeriod"/>
            </a:pPr>
            <a:r>
              <a:rPr lang="en-US" dirty="0"/>
              <a:t>We determine that one point on one of the lines is not on the other line</a:t>
            </a:r>
          </a:p>
          <a:p>
            <a:pPr marL="514350" indent="-514350">
              <a:buAutoNum type="arabicPeriod"/>
            </a:pPr>
            <a:r>
              <a:rPr lang="en-US" dirty="0"/>
              <a:t>Two lines are skew (non points of intersection) if</a:t>
            </a:r>
          </a:p>
          <a:p>
            <a:pPr marL="1428750" lvl="2" indent="-514350">
              <a:buAutoNum type="arabicPeriod"/>
            </a:pPr>
            <a:r>
              <a:rPr lang="en-US" dirty="0"/>
              <a:t>The direction vectors are not collinear, and</a:t>
            </a:r>
          </a:p>
          <a:p>
            <a:pPr marL="1428750" lvl="2" indent="-514350">
              <a:buAutoNum type="arabicPeriod"/>
            </a:pPr>
            <a:r>
              <a:rPr lang="en-US" dirty="0"/>
              <a:t>We algebraically determine that there are no points of intersection</a:t>
            </a:r>
          </a:p>
        </p:txBody>
      </p:sp>
      <p:pic>
        <p:nvPicPr>
          <p:cNvPr id="1026" name="Picture 2" descr="Image preview">
            <a:extLst>
              <a:ext uri="{FF2B5EF4-FFF2-40B4-BE49-F238E27FC236}">
                <a16:creationId xmlns:a16="http://schemas.microsoft.com/office/drawing/2014/main" id="{958AA00F-7E4C-4499-8914-329FD005629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145229"/>
            <a:ext cx="5181600" cy="371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844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r>
                      <a:rPr lang="en-US" b="0" i="1" smtClean="0">
                        <a:latin typeface="Cambria Math" panose="02040503050406030204" pitchFamily="18" charset="0"/>
                      </a:rPr>
                      <m:t>, </m:t>
                    </m:r>
                    <m:r>
                      <a:rPr lang="en-US" b="0" i="1" smtClean="0">
                        <a:latin typeface="Cambria Math" panose="02040503050406030204" pitchFamily="18" charset="0"/>
                      </a:rPr>
                      <m:t>𝑡</m:t>
                    </m:r>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𝑅</m:t>
                    </m:r>
                  </m:oMath>
                </a14:m>
                <a:r>
                  <a:rPr lang="en-US" dirty="0"/>
                  <a:t>  </a:t>
                </a:r>
              </a:p>
            </p:txBody>
          </p:sp>
        </mc:Choice>
        <mc:Fallback>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1066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We see that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oMath>
                </a14:m>
                <a:r>
                  <a:rPr lang="en-US" dirty="0"/>
                  <a:t> so we know that the lines are not collinear. </a:t>
                </a:r>
              </a:p>
              <a:p>
                <a:pPr marL="0" indent="0">
                  <a:buNone/>
                </a:pPr>
                <a:r>
                  <a:rPr lang="en-US" dirty="0"/>
                  <a:t>Therefore, this is either a case of two lines intersecting at one point (case 1) or two skew lines that don’t intersect at all (case 4).</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21171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We know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=9+4</m:t>
                    </m:r>
                    <m:r>
                      <a:rPr lang="en-US" b="0" i="1" smtClean="0">
                        <a:latin typeface="Cambria Math" panose="02040503050406030204" pitchFamily="18" charset="0"/>
                      </a:rPr>
                      <m:t>𝑠</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=−4+5</m:t>
                    </m:r>
                    <m:r>
                      <a:rPr lang="en-US" b="0" i="1" smtClean="0">
                        <a:latin typeface="Cambria Math" panose="02040503050406030204" pitchFamily="18" charset="0"/>
                      </a:rPr>
                      <m:t>𝑡</m:t>
                    </m:r>
                  </m:oMath>
                </a14:m>
                <a:endParaRPr lang="en-US" dirty="0"/>
              </a:p>
              <a:p>
                <a:pPr marL="0" indent="0">
                  <a:buNone/>
                </a:pPr>
                <a:r>
                  <a:rPr lang="en-US" dirty="0"/>
                  <a:t>We know that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𝑠</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𝑡</m:t>
                    </m:r>
                  </m:oMath>
                </a14:m>
                <a:endParaRPr lang="en-US" dirty="0"/>
              </a:p>
              <a:p>
                <a:pPr marL="0" indent="0">
                  <a:buNone/>
                </a:pPr>
                <a:r>
                  <a:rPr lang="en-US" dirty="0"/>
                  <a:t>We know that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1</m:t>
                        </m:r>
                      </m:sub>
                    </m:sSub>
                    <m:r>
                      <a:rPr lang="en-US" b="0" i="1" smtClean="0">
                        <a:latin typeface="Cambria Math" panose="02040503050406030204" pitchFamily="18" charset="0"/>
                      </a:rPr>
                      <m:t>=−2</m:t>
                    </m:r>
                    <m:r>
                      <a:rPr lang="en-US" i="1">
                        <a:latin typeface="Cambria Math" panose="02040503050406030204" pitchFamily="18" charset="0"/>
                      </a:rPr>
                      <m:t>𝑠</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10−6</m:t>
                    </m:r>
                    <m:r>
                      <a:rPr lang="en-US" i="1">
                        <a:latin typeface="Cambria Math" panose="02040503050406030204" pitchFamily="18" charset="0"/>
                      </a:rPr>
                      <m:t>𝑡</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38113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Set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a14:m>
                <a:endParaRPr lang="en-US" dirty="0"/>
              </a:p>
              <a:p>
                <a:pPr marL="0" indent="0">
                  <a:buNone/>
                </a:pPr>
                <a14:m>
                  <m:oMath xmlns:m="http://schemas.openxmlformats.org/officeDocument/2006/math">
                    <m:r>
                      <a:rPr lang="en-US" b="0" i="1" smtClean="0">
                        <a:latin typeface="Cambria Math" panose="02040503050406030204" pitchFamily="18" charset="0"/>
                      </a:rPr>
                      <m:t>9+4</m:t>
                    </m:r>
                    <m:r>
                      <a:rPr lang="en-US" b="0" i="1" smtClean="0">
                        <a:latin typeface="Cambria Math" panose="02040503050406030204" pitchFamily="18" charset="0"/>
                      </a:rPr>
                      <m:t>𝑠</m:t>
                    </m:r>
                    <m:r>
                      <a:rPr lang="en-US" b="0" i="1" smtClean="0">
                        <a:latin typeface="Cambria Math" panose="02040503050406030204" pitchFamily="18" charset="0"/>
                      </a:rPr>
                      <m:t>=−4+5</m:t>
                    </m:r>
                    <m:r>
                      <a:rPr lang="en-US" b="0" i="1" smtClean="0">
                        <a:latin typeface="Cambria Math" panose="02040503050406030204" pitchFamily="18" charset="0"/>
                      </a:rPr>
                      <m:t>𝑡</m:t>
                    </m:r>
                  </m:oMath>
                </a14:m>
                <a:r>
                  <a:rPr lang="en-US" dirty="0"/>
                  <a:t>    which implies that      </a:t>
                </a:r>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𝑠</m:t>
                    </m:r>
                    <m:r>
                      <a:rPr lang="en-US" b="0" i="1" smtClean="0">
                        <a:latin typeface="Cambria Math" panose="02040503050406030204" pitchFamily="18" charset="0"/>
                      </a:rPr>
                      <m:t>−5</m:t>
                    </m:r>
                    <m:r>
                      <a:rPr lang="en-US" b="0" i="1" smtClean="0">
                        <a:latin typeface="Cambria Math" panose="02040503050406030204" pitchFamily="18" charset="0"/>
                      </a:rPr>
                      <m:t>𝑡</m:t>
                    </m:r>
                    <m:r>
                      <a:rPr lang="en-US" b="0" i="1" smtClean="0">
                        <a:latin typeface="Cambria Math" panose="02040503050406030204" pitchFamily="18" charset="0"/>
                      </a:rPr>
                      <m:t>=−13</m:t>
                    </m:r>
                  </m:oMath>
                </a14:m>
                <a:r>
                  <a:rPr lang="en-US" dirty="0"/>
                  <a:t>       ①</a:t>
                </a:r>
              </a:p>
              <a:p>
                <a:pPr marL="0" indent="0">
                  <a:buNone/>
                </a:pPr>
                <a14:m>
                  <m:oMath xmlns:m="http://schemas.openxmlformats.org/officeDocument/2006/math">
                    <m:r>
                      <a:rPr lang="en-US" b="0" i="1" smtClean="0">
                        <a:latin typeface="Cambria Math" panose="02040503050406030204" pitchFamily="18" charset="0"/>
                      </a:rPr>
                      <m:t>1−</m:t>
                    </m:r>
                    <m:r>
                      <a:rPr lang="en-US" i="1">
                        <a:latin typeface="Cambria Math" panose="02040503050406030204" pitchFamily="18" charset="0"/>
                      </a:rPr>
                      <m:t>𝑠</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𝑡</m:t>
                    </m:r>
                  </m:oMath>
                </a14:m>
                <a:r>
                  <a:rPr lang="en-US" dirty="0"/>
                  <a:t>   which implies that        </a:t>
                </a:r>
                <a14:m>
                  <m:oMath xmlns:m="http://schemas.openxmlformats.org/officeDocument/2006/math">
                    <m:r>
                      <a:rPr lang="en-US" b="0" i="1" smtClean="0">
                        <a:latin typeface="Cambria Math" panose="02040503050406030204" pitchFamily="18" charset="0"/>
                      </a:rPr>
                      <m:t>2−4</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dirty="0"/>
                  <a:t>        ②</a:t>
                </a:r>
              </a:p>
              <a:p>
                <a:pPr marL="0" indent="0">
                  <a:buNone/>
                </a:pPr>
                <a:r>
                  <a:rPr lang="en-US" dirty="0"/>
                  <a:t>We can sub equation ② into equation ①</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25367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4(2−4</m:t>
                    </m:r>
                    <m:r>
                      <a:rPr lang="en-US" b="0" i="1" smtClean="0">
                        <a:latin typeface="Cambria Math" panose="02040503050406030204" pitchFamily="18" charset="0"/>
                      </a:rPr>
                      <m:t>𝑡</m:t>
                    </m:r>
                    <m:r>
                      <a:rPr lang="en-US" b="0" i="1" smtClean="0">
                        <a:latin typeface="Cambria Math" panose="02040503050406030204" pitchFamily="18" charset="0"/>
                      </a:rPr>
                      <m:t>)−5</m:t>
                    </m:r>
                    <m:r>
                      <a:rPr lang="en-US" b="0" i="1" smtClean="0">
                        <a:latin typeface="Cambria Math" panose="02040503050406030204" pitchFamily="18" charset="0"/>
                      </a:rPr>
                      <m:t>𝑡</m:t>
                    </m:r>
                    <m:r>
                      <a:rPr lang="en-US" b="0" i="1" smtClean="0">
                        <a:latin typeface="Cambria Math" panose="02040503050406030204" pitchFamily="18" charset="0"/>
                      </a:rPr>
                      <m:t>=−13</m:t>
                    </m:r>
                  </m:oMath>
                </a14:m>
                <a:r>
                  <a:rPr lang="en-US" dirty="0"/>
                  <a:t> </a:t>
                </a:r>
              </a:p>
              <a:p>
                <a:pPr marL="0" indent="0">
                  <a:buNone/>
                </a:pPr>
                <a14:m>
                  <m:oMath xmlns:m="http://schemas.openxmlformats.org/officeDocument/2006/math">
                    <m:r>
                      <a:rPr lang="en-US" b="0" i="1" smtClean="0">
                        <a:latin typeface="Cambria Math" panose="02040503050406030204" pitchFamily="18" charset="0"/>
                      </a:rPr>
                      <m:t>8−16</m:t>
                    </m:r>
                    <m:r>
                      <a:rPr lang="en-US" b="0" i="1" smtClean="0">
                        <a:latin typeface="Cambria Math" panose="02040503050406030204" pitchFamily="18" charset="0"/>
                      </a:rPr>
                      <m:t>𝑡</m:t>
                    </m:r>
                    <m:r>
                      <a:rPr lang="en-US" b="0" i="1" smtClean="0">
                        <a:latin typeface="Cambria Math" panose="02040503050406030204" pitchFamily="18" charset="0"/>
                      </a:rPr>
                      <m:t>−5</m:t>
                    </m:r>
                    <m:r>
                      <a:rPr lang="en-US" b="0" i="1" smtClean="0">
                        <a:latin typeface="Cambria Math" panose="02040503050406030204" pitchFamily="18" charset="0"/>
                      </a:rPr>
                      <m:t>𝑡</m:t>
                    </m:r>
                    <m:r>
                      <a:rPr lang="en-US" b="0" i="1" smtClean="0">
                        <a:latin typeface="Cambria Math" panose="02040503050406030204" pitchFamily="18" charset="0"/>
                      </a:rPr>
                      <m:t>=−13</m:t>
                    </m:r>
                  </m:oMath>
                </a14:m>
                <a:r>
                  <a:rPr lang="en-US" dirty="0"/>
                  <a:t>  </a:t>
                </a:r>
              </a:p>
              <a:p>
                <a:pPr marL="0" indent="0">
                  <a:buNone/>
                </a:pPr>
                <a14:m>
                  <m:oMath xmlns:m="http://schemas.openxmlformats.org/officeDocument/2006/math">
                    <m:r>
                      <a:rPr lang="en-US" b="0" i="1" smtClean="0">
                        <a:latin typeface="Cambria Math" panose="02040503050406030204" pitchFamily="18" charset="0"/>
                      </a:rPr>
                      <m:t>−21</m:t>
                    </m:r>
                    <m:r>
                      <a:rPr lang="en-US" b="0" i="1" smtClean="0">
                        <a:latin typeface="Cambria Math" panose="02040503050406030204" pitchFamily="18" charset="0"/>
                      </a:rPr>
                      <m:t>𝑡</m:t>
                    </m:r>
                    <m:r>
                      <a:rPr lang="en-US" b="0" i="1" smtClean="0">
                        <a:latin typeface="Cambria Math" panose="02040503050406030204" pitchFamily="18" charset="0"/>
                      </a:rPr>
                      <m:t>=−21</m:t>
                    </m:r>
                  </m:oMath>
                </a14:m>
                <a:r>
                  <a:rPr lang="en-US" dirty="0"/>
                  <a:t>  </a:t>
                </a:r>
              </a:p>
              <a:p>
                <a:pPr marL="0" indent="0">
                  <a:buNone/>
                </a:pP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a:t>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525008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b="0" dirty="0"/>
                  <a:t>Sub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a:t> into equation ②</a:t>
                </a:r>
              </a:p>
              <a:p>
                <a:pPr marL="0" indent="0">
                  <a:buNone/>
                </a:pPr>
                <a14:m>
                  <m:oMath xmlns:m="http://schemas.openxmlformats.org/officeDocument/2006/math">
                    <m:r>
                      <a:rPr lang="en-US" b="0" i="1" smtClean="0">
                        <a:latin typeface="Cambria Math" panose="02040503050406030204" pitchFamily="18" charset="0"/>
                      </a:rPr>
                      <m:t>2−4</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𝑠</m:t>
                    </m:r>
                  </m:oMath>
                </a14:m>
                <a:r>
                  <a:rPr lang="en-US"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from setting the x and y coordinates equal, we get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=−2</m:t>
                    </m:r>
                  </m:oMath>
                </a14:m>
                <a:r>
                  <a:rPr lang="en-US" dirty="0"/>
                  <a:t> and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8993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363F-7035-4BB4-B4AD-FFAAE8F7BBB1}"/>
              </a:ext>
            </a:extLst>
          </p:cNvPr>
          <p:cNvSpPr>
            <a:spLocks noGrp="1"/>
          </p:cNvSpPr>
          <p:nvPr>
            <p:ph type="title"/>
          </p:nvPr>
        </p:nvSpPr>
        <p:spPr/>
        <p:txBody>
          <a:bodyPr/>
          <a:lstStyle/>
          <a:p>
            <a:r>
              <a:rPr lang="en-US" dirty="0"/>
              <a:t>Intersection of a Line with a Plane: 3 Cases</a:t>
            </a:r>
          </a:p>
        </p:txBody>
      </p:sp>
      <p:sp>
        <p:nvSpPr>
          <p:cNvPr id="3" name="Content Placeholder 2">
            <a:extLst>
              <a:ext uri="{FF2B5EF4-FFF2-40B4-BE49-F238E27FC236}">
                <a16:creationId xmlns:a16="http://schemas.microsoft.com/office/drawing/2014/main" id="{61D25432-1AA5-4B9F-9C89-69F2B9C31E67}"/>
              </a:ext>
            </a:extLst>
          </p:cNvPr>
          <p:cNvSpPr>
            <a:spLocks noGrp="1"/>
          </p:cNvSpPr>
          <p:nvPr>
            <p:ph idx="1"/>
          </p:nvPr>
        </p:nvSpPr>
        <p:spPr/>
        <p:txBody>
          <a:bodyPr/>
          <a:lstStyle/>
          <a:p>
            <a:pPr marL="514350" indent="-514350">
              <a:buAutoNum type="arabicPeriod"/>
            </a:pPr>
            <a:r>
              <a:rPr lang="en-US" sz="2200" dirty="0"/>
              <a:t>The line L intersects the plane </a:t>
            </a:r>
            <a:r>
              <a:rPr lang="el-GR" sz="2200" dirty="0"/>
              <a:t>π</a:t>
            </a:r>
            <a:r>
              <a:rPr lang="en-US" sz="2200" dirty="0"/>
              <a:t> at exactly one point, P.</a:t>
            </a:r>
          </a:p>
          <a:p>
            <a:pPr marL="514350" indent="-514350">
              <a:buAutoNum type="arabicPeriod"/>
            </a:pPr>
            <a:r>
              <a:rPr lang="en-US" sz="2200" dirty="0"/>
              <a:t>The line L does not intersect the plane so it is parallel to the plane. There are no points of intersection.</a:t>
            </a:r>
          </a:p>
          <a:p>
            <a:pPr marL="514350" indent="-514350">
              <a:buAutoNum type="arabicPeriod"/>
            </a:pPr>
            <a:r>
              <a:rPr lang="en-US" sz="2200" dirty="0"/>
              <a:t>The line L lies on the plane π. Every point on L intersects the plane. There are an infinite number of points of intersection.</a:t>
            </a:r>
          </a:p>
          <a:p>
            <a:pPr marL="0" indent="0">
              <a:buNone/>
            </a:pPr>
            <a:endParaRPr lang="en-US" dirty="0"/>
          </a:p>
        </p:txBody>
      </p:sp>
      <p:pic>
        <p:nvPicPr>
          <p:cNvPr id="4" name="Picture 2">
            <a:extLst>
              <a:ext uri="{FF2B5EF4-FFF2-40B4-BE49-F238E27FC236}">
                <a16:creationId xmlns:a16="http://schemas.microsoft.com/office/drawing/2014/main" id="{824DB2D8-8F14-415E-9A57-2E96EF1BB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945" y="3666603"/>
            <a:ext cx="9473886" cy="25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498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=−2</m:t>
                    </m:r>
                  </m:oMath>
                </a14:m>
                <a:r>
                  <a:rPr lang="en-US" dirty="0"/>
                  <a:t> and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96666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=−2</m:t>
                    </m:r>
                  </m:oMath>
                </a14:m>
                <a:r>
                  <a:rPr lang="en-US" dirty="0"/>
                  <a:t> and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a14:m>
                <a:endParaRPr lang="en-US" dirty="0"/>
              </a:p>
              <a:p>
                <a:pPr marL="0" indent="0">
                  <a:buNone/>
                </a:pPr>
                <a:r>
                  <a:rPr lang="en-US" dirty="0"/>
                  <a:t>Now, using these parameter values, we see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=4</m:t>
                    </m:r>
                  </m:oMath>
                </a14:m>
                <a:r>
                  <a:rPr lang="en-US" dirty="0"/>
                  <a:t>                          </a:t>
                </a:r>
                <a:endParaRPr lang="en-US" i="1" dirty="0">
                  <a:latin typeface="Cambria Math" panose="02040503050406030204" pitchFamily="18" charset="0"/>
                </a:endParaRPr>
              </a:p>
              <a:p>
                <a:pPr marL="0" indent="0">
                  <a:buNone/>
                </a:pP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=10−6</m:t>
                    </m:r>
                    <m:r>
                      <a:rPr lang="en-US" b="0" i="1" dirty="0" smtClean="0">
                        <a:latin typeface="Cambria Math" panose="02040503050406030204" pitchFamily="18" charset="0"/>
                      </a:rPr>
                      <m:t>𝑡</m:t>
                    </m:r>
                    <m:r>
                      <a:rPr lang="en-US" b="0" i="1" dirty="0" smtClean="0">
                        <a:latin typeface="Cambria Math" panose="02040503050406030204" pitchFamily="18" charset="0"/>
                      </a:rPr>
                      <m:t>=10−6</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e>
                    </m:d>
                    <m:r>
                      <a:rPr lang="en-US" b="0" i="1" dirty="0" smtClean="0">
                        <a:latin typeface="Cambria Math" panose="02040503050406030204" pitchFamily="18" charset="0"/>
                      </a:rPr>
                      <m:t>=4</m:t>
                    </m:r>
                  </m:oMath>
                </a14:m>
                <a:r>
                  <a:rPr lang="en-US" dirty="0"/>
                  <a:t>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6D5A5C2-8F2B-4A30-AE47-94F147316918}"/>
                  </a:ext>
                </a:extLst>
              </p:cNvPr>
              <p:cNvSpPr txBox="1"/>
              <p:nvPr/>
            </p:nvSpPr>
            <p:spPr>
              <a:xfrm>
                <a:off x="5992009" y="5072230"/>
                <a:ext cx="5195944" cy="923330"/>
              </a:xfrm>
              <a:prstGeom prst="rect">
                <a:avLst/>
              </a:prstGeom>
              <a:noFill/>
            </p:spPr>
            <p:txBody>
              <a:bodyPr wrap="square" rtlCol="0">
                <a:spAutoFit/>
              </a:bodyPr>
              <a:lstStyle/>
              <a:p>
                <a:r>
                  <a:rPr lang="en-US" dirty="0"/>
                  <a:t>Since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dirty="0"/>
                  <a:t>therefore there is one point of intersection, where s = -2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a:t> (or equivalently where t = 1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a:p>
            </p:txBody>
          </p:sp>
        </mc:Choice>
        <mc:Fallback xmlns="">
          <p:sp>
            <p:nvSpPr>
              <p:cNvPr id="4" name="TextBox 3">
                <a:extLst>
                  <a:ext uri="{FF2B5EF4-FFF2-40B4-BE49-F238E27FC236}">
                    <a16:creationId xmlns:a16="http://schemas.microsoft.com/office/drawing/2014/main" id="{96D5A5C2-8F2B-4A30-AE47-94F147316918}"/>
                  </a:ext>
                </a:extLst>
              </p:cNvPr>
              <p:cNvSpPr txBox="1">
                <a:spLocks noRot="1" noChangeAspect="1" noMove="1" noResize="1" noEditPoints="1" noAdjustHandles="1" noChangeArrowheads="1" noChangeShapeType="1" noTextEdit="1"/>
              </p:cNvSpPr>
              <p:nvPr/>
            </p:nvSpPr>
            <p:spPr>
              <a:xfrm>
                <a:off x="5992009" y="5072230"/>
                <a:ext cx="5195944" cy="923330"/>
              </a:xfrm>
              <a:prstGeom prst="rect">
                <a:avLst/>
              </a:prstGeom>
              <a:blipFill>
                <a:blip r:embed="rId3"/>
                <a:stretch>
                  <a:fillRect l="-1056" t="-3289" r="-1761" b="-9211"/>
                </a:stretch>
              </a:blipFill>
            </p:spPr>
            <p:txBody>
              <a:bodyPr/>
              <a:lstStyle/>
              <a:p>
                <a:r>
                  <a:rPr lang="en-US">
                    <a:noFill/>
                  </a:rPr>
                  <a:t> </a:t>
                </a:r>
              </a:p>
            </p:txBody>
          </p:sp>
        </mc:Fallback>
      </mc:AlternateContent>
    </p:spTree>
    <p:extLst>
      <p:ext uri="{BB962C8B-B14F-4D97-AF65-F5344CB8AC3E}">
        <p14:creationId xmlns:p14="http://schemas.microsoft.com/office/powerpoint/2010/main" val="207037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b="0" dirty="0"/>
                  <a:t>Let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=−2</m:t>
                    </m:r>
                  </m:oMath>
                </a14:m>
                <a:r>
                  <a:rPr lang="en-US" dirty="0"/>
                  <a:t>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endParaRPr lang="en-US" dirty="0"/>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521869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b="0" dirty="0"/>
                  <a:t>Let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=−2</m:t>
                    </m:r>
                  </m:oMath>
                </a14:m>
                <a:r>
                  <a:rPr lang="en-US" dirty="0"/>
                  <a:t>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endParaRPr lang="en-US" dirty="0"/>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=9+4</m:t>
                    </m:r>
                    <m:r>
                      <a:rPr lang="en-US" b="0" i="1" smtClean="0">
                        <a:latin typeface="Cambria Math" panose="02040503050406030204" pitchFamily="18" charset="0"/>
                      </a:rPr>
                      <m:t>𝑠</m:t>
                    </m:r>
                    <m:r>
                      <a:rPr lang="en-US" b="0" i="1" smtClean="0">
                        <a:latin typeface="Cambria Math" panose="02040503050406030204" pitchFamily="18" charset="0"/>
                      </a:rPr>
                      <m:t>=9+4</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=9−8=1</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r>
                      <a:rPr lang="en-US" b="0" i="1" smtClean="0">
                        <a:latin typeface="Cambria Math" panose="02040503050406030204" pitchFamily="18" charset="0"/>
                      </a:rPr>
                      <m:t>𝑠</m:t>
                    </m:r>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=1+2=3</m:t>
                    </m:r>
                  </m:oMath>
                </a14:m>
                <a:r>
                  <a:rPr lang="en-US" dirty="0"/>
                  <a:t>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=4</m:t>
                    </m:r>
                  </m:oMath>
                </a14:m>
                <a:r>
                  <a:rPr lang="en-US" dirty="0"/>
                  <a:t>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28430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b="0" dirty="0"/>
                  <a:t>Let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=−2</m:t>
                    </m:r>
                  </m:oMath>
                </a14:m>
                <a:r>
                  <a:rPr lang="en-US" dirty="0"/>
                  <a:t>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endParaRPr lang="en-US" dirty="0"/>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=9+4</m:t>
                    </m:r>
                    <m:r>
                      <a:rPr lang="en-US" b="0" i="1" smtClean="0">
                        <a:latin typeface="Cambria Math" panose="02040503050406030204" pitchFamily="18" charset="0"/>
                      </a:rPr>
                      <m:t>𝑠</m:t>
                    </m:r>
                    <m:r>
                      <a:rPr lang="en-US" b="0" i="1" smtClean="0">
                        <a:latin typeface="Cambria Math" panose="02040503050406030204" pitchFamily="18" charset="0"/>
                      </a:rPr>
                      <m:t>=9+4</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=9−8=1</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r>
                      <a:rPr lang="en-US" b="0" i="1" smtClean="0">
                        <a:latin typeface="Cambria Math" panose="02040503050406030204" pitchFamily="18" charset="0"/>
                      </a:rPr>
                      <m:t>𝑠</m:t>
                    </m:r>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=1+2=3</m:t>
                    </m:r>
                  </m:oMath>
                </a14:m>
                <a:r>
                  <a:rPr lang="en-US" dirty="0"/>
                  <a:t>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=4</m:t>
                    </m:r>
                  </m:oMath>
                </a14:m>
                <a:r>
                  <a:rPr lang="en-US" dirty="0"/>
                  <a:t>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88181F-AB27-4397-B311-D374EE44ABBF}"/>
                  </a:ext>
                </a:extLst>
              </p:cNvPr>
              <p:cNvSpPr txBox="1"/>
              <p:nvPr/>
            </p:nvSpPr>
            <p:spPr>
              <a:xfrm>
                <a:off x="6486860" y="5394959"/>
                <a:ext cx="4733365" cy="646331"/>
              </a:xfrm>
              <a:prstGeom prst="rect">
                <a:avLst/>
              </a:prstGeom>
              <a:noFill/>
            </p:spPr>
            <p:txBody>
              <a:bodyPr wrap="square" rtlCol="0">
                <a:spAutoFit/>
              </a:bodyPr>
              <a:lstStyle/>
              <a:p>
                <a:r>
                  <a:rPr lang="en-US" dirty="0"/>
                  <a:t>If we tested the point relating to t = 1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r>
                  <a:rPr lang="en-US" dirty="0"/>
                  <a:t>, we would get the same point.</a:t>
                </a:r>
              </a:p>
            </p:txBody>
          </p:sp>
        </mc:Choice>
        <mc:Fallback xmlns="">
          <p:sp>
            <p:nvSpPr>
              <p:cNvPr id="5" name="TextBox 4">
                <a:extLst>
                  <a:ext uri="{FF2B5EF4-FFF2-40B4-BE49-F238E27FC236}">
                    <a16:creationId xmlns:a16="http://schemas.microsoft.com/office/drawing/2014/main" id="{4C88181F-AB27-4397-B311-D374EE44ABBF}"/>
                  </a:ext>
                </a:extLst>
              </p:cNvPr>
              <p:cNvSpPr txBox="1">
                <a:spLocks noRot="1" noChangeAspect="1" noMove="1" noResize="1" noEditPoints="1" noAdjustHandles="1" noChangeArrowheads="1" noChangeShapeType="1" noTextEdit="1"/>
              </p:cNvSpPr>
              <p:nvPr/>
            </p:nvSpPr>
            <p:spPr>
              <a:xfrm>
                <a:off x="6486860" y="5394959"/>
                <a:ext cx="4733365" cy="646331"/>
              </a:xfrm>
              <a:prstGeom prst="rect">
                <a:avLst/>
              </a:prstGeom>
              <a:blipFill>
                <a:blip r:embed="rId3"/>
                <a:stretch>
                  <a:fillRect l="-1030"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2550153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(9,1,0)</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(4,−1,−2)</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b="0" dirty="0"/>
                  <a:t>Let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=−2</m:t>
                    </m:r>
                  </m:oMath>
                </a14:m>
                <a:r>
                  <a:rPr lang="en-US" dirty="0"/>
                  <a:t>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endParaRPr lang="en-US" dirty="0"/>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=9+4</m:t>
                    </m:r>
                    <m:r>
                      <a:rPr lang="en-US" b="0" i="1" smtClean="0">
                        <a:latin typeface="Cambria Math" panose="02040503050406030204" pitchFamily="18" charset="0"/>
                      </a:rPr>
                      <m:t>𝑠</m:t>
                    </m:r>
                    <m:r>
                      <a:rPr lang="en-US" b="0" i="1" smtClean="0">
                        <a:latin typeface="Cambria Math" panose="02040503050406030204" pitchFamily="18" charset="0"/>
                      </a:rPr>
                      <m:t>=9+4</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=9−8=1</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r>
                      <a:rPr lang="en-US" b="0" i="1" smtClean="0">
                        <a:latin typeface="Cambria Math" panose="02040503050406030204" pitchFamily="18" charset="0"/>
                      </a:rPr>
                      <m:t>𝑠</m:t>
                    </m:r>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=1+2=3</m:t>
                    </m:r>
                  </m:oMath>
                </a14:m>
                <a:r>
                  <a:rPr lang="en-US" dirty="0"/>
                  <a:t>  </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=4</m:t>
                    </m:r>
                  </m:oMath>
                </a14:m>
                <a:r>
                  <a:rPr lang="en-US" dirty="0"/>
                  <a:t>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C88181F-AB27-4397-B311-D374EE44ABBF}"/>
              </a:ext>
            </a:extLst>
          </p:cNvPr>
          <p:cNvSpPr txBox="1"/>
          <p:nvPr/>
        </p:nvSpPr>
        <p:spPr>
          <a:xfrm>
            <a:off x="6486860" y="5394959"/>
            <a:ext cx="4733365" cy="646331"/>
          </a:xfrm>
          <a:prstGeom prst="rect">
            <a:avLst/>
          </a:prstGeom>
          <a:noFill/>
        </p:spPr>
        <p:txBody>
          <a:bodyPr wrap="square" rtlCol="0">
            <a:spAutoFit/>
          </a:bodyPr>
          <a:lstStyle/>
          <a:p>
            <a:r>
              <a:rPr lang="en-US" dirty="0">
                <a:solidFill>
                  <a:srgbClr val="FF0000"/>
                </a:solidFill>
              </a:rPr>
              <a:t>Therefore the only point of intersection of these two lines is (1, 3, 4)</a:t>
            </a:r>
          </a:p>
        </p:txBody>
      </p:sp>
    </p:spTree>
    <p:extLst>
      <p:ext uri="{BB962C8B-B14F-4D97-AF65-F5344CB8AC3E}">
        <p14:creationId xmlns:p14="http://schemas.microsoft.com/office/powerpoint/2010/main" val="3222510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(3,0,−1)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e>
                        </m:d>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10518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(3,0,−1)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We see that the two direction vectors are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(1,−2,−3)</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8,1,0</m:t>
                        </m:r>
                        <m:r>
                          <a:rPr lang="en-US" i="1">
                            <a:latin typeface="Cambria Math" panose="02040503050406030204" pitchFamily="18" charset="0"/>
                          </a:rPr>
                          <m:t>)</m:t>
                        </m:r>
                      </m:e>
                    </m:acc>
                  </m:oMath>
                </a14:m>
                <a:r>
                  <a:rPr lang="en-US" dirty="0"/>
                  <a:t>. Since these two direction vectors are not scalar multiples, therefore the lines are not collinear. This means that we either have two lines intersecting at one point (case 1) or two skew lines that don’t intersect (case 4).</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r="-754" b="-2661"/>
                </a:stretch>
              </a:blipFill>
            </p:spPr>
            <p:txBody>
              <a:bodyPr/>
              <a:lstStyle/>
              <a:p>
                <a:r>
                  <a:rPr lang="en-US">
                    <a:noFill/>
                  </a:rPr>
                  <a:t> </a:t>
                </a:r>
              </a:p>
            </p:txBody>
          </p:sp>
        </mc:Fallback>
      </mc:AlternateContent>
    </p:spTree>
    <p:extLst>
      <p:ext uri="{BB962C8B-B14F-4D97-AF65-F5344CB8AC3E}">
        <p14:creationId xmlns:p14="http://schemas.microsoft.com/office/powerpoint/2010/main" val="686558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(3,0,−1)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We will 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and  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a14:m>
                <a:r>
                  <a:rPr lang="en-US" dirty="0"/>
                  <a:t>, then try to solve for s and t</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a:t>   implies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=−2+8</m:t>
                    </m:r>
                    <m:r>
                      <a:rPr lang="en-US" b="0" i="1" smtClean="0">
                        <a:latin typeface="Cambria Math" panose="02040503050406030204" pitchFamily="18" charset="0"/>
                      </a:rPr>
                      <m:t>𝑡</m:t>
                    </m:r>
                  </m:oMath>
                </a14:m>
                <a:r>
                  <a:rPr lang="en-US" dirty="0"/>
                  <a:t>    which implies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r>
                      <a:rPr lang="en-US" b="0" i="1" smtClean="0">
                        <a:latin typeface="Cambria Math" panose="02040503050406030204" pitchFamily="18" charset="0"/>
                      </a:rPr>
                      <m:t>−5</m:t>
                    </m:r>
                  </m:oMath>
                </a14:m>
                <a:r>
                  <a:rPr lang="en-US" dirty="0"/>
                  <a:t>    ①</a:t>
                </a:r>
              </a:p>
              <a:p>
                <a:pPr marL="0" indent="0">
                  <a:buNone/>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oMath>
                </a14:m>
                <a:r>
                  <a:rPr lang="en-US" dirty="0"/>
                  <a:t>   implies   </a:t>
                </a:r>
                <a14:m>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2</m:t>
                    </m:r>
                    <m:r>
                      <a:rPr lang="en-US" b="0" i="1" dirty="0" smtClean="0">
                        <a:latin typeface="Cambria Math" panose="02040503050406030204" pitchFamily="18" charset="0"/>
                      </a:rPr>
                      <m:t>𝑠</m:t>
                    </m:r>
                    <m:r>
                      <a:rPr lang="en-US" b="0" i="1" dirty="0" smtClean="0">
                        <a:latin typeface="Cambria Math" panose="02040503050406030204" pitchFamily="18" charset="0"/>
                      </a:rPr>
                      <m:t>=−3+</m:t>
                    </m:r>
                    <m:r>
                      <a:rPr lang="en-US" b="0" i="1" dirty="0" smtClean="0">
                        <a:latin typeface="Cambria Math" panose="02040503050406030204" pitchFamily="18" charset="0"/>
                      </a:rPr>
                      <m:t>𝑡</m:t>
                    </m:r>
                  </m:oMath>
                </a14:m>
                <a:r>
                  <a:rPr lang="en-US" dirty="0"/>
                  <a:t>   ②</a:t>
                </a:r>
              </a:p>
              <a:p>
                <a:pPr marL="0" indent="0">
                  <a:buNone/>
                </a:pPr>
                <a:r>
                  <a:rPr lang="en-US" dirty="0"/>
                  <a:t>We can sub equation ① into equation ②</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95534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(3,0,−1)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Sub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r>
                      <a:rPr lang="en-US" b="0" i="1" smtClean="0">
                        <a:latin typeface="Cambria Math" panose="02040503050406030204" pitchFamily="18" charset="0"/>
                      </a:rPr>
                      <m:t>−5</m:t>
                    </m:r>
                  </m:oMath>
                </a14:m>
                <a:r>
                  <a:rPr lang="en-US" dirty="0"/>
                  <a:t>  into     </a:t>
                </a:r>
                <a14:m>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2</m:t>
                    </m:r>
                    <m:r>
                      <a:rPr lang="en-US" b="0" i="1" dirty="0" smtClean="0">
                        <a:latin typeface="Cambria Math" panose="02040503050406030204" pitchFamily="18" charset="0"/>
                      </a:rPr>
                      <m:t>𝑠</m:t>
                    </m:r>
                    <m:r>
                      <a:rPr lang="en-US" b="0" i="1" dirty="0" smtClean="0">
                        <a:latin typeface="Cambria Math" panose="02040503050406030204" pitchFamily="18" charset="0"/>
                      </a:rPr>
                      <m:t>=−3+</m:t>
                    </m:r>
                    <m:r>
                      <a:rPr lang="en-US" b="0" i="1" dirty="0" smtClean="0">
                        <a:latin typeface="Cambria Math" panose="02040503050406030204" pitchFamily="18" charset="0"/>
                      </a:rPr>
                      <m:t>𝑡</m:t>
                    </m:r>
                  </m:oMath>
                </a14:m>
                <a:r>
                  <a:rPr lang="en-US" dirty="0"/>
                  <a:t>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05435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76BE-18E2-4DC6-8239-4E89710F5ECB}"/>
              </a:ext>
            </a:extLst>
          </p:cNvPr>
          <p:cNvSpPr>
            <a:spLocks noGrp="1"/>
          </p:cNvSpPr>
          <p:nvPr>
            <p:ph type="title"/>
          </p:nvPr>
        </p:nvSpPr>
        <p:spPr/>
        <p:txBody>
          <a:bodyPr>
            <a:normAutofit fontScale="90000"/>
          </a:bodyPr>
          <a:lstStyle/>
          <a:p>
            <a:r>
              <a:rPr lang="en-US" dirty="0"/>
              <a:t>Procedure for Determining the Point(s) of Intersection of a Line with a Plane (if any exist)</a:t>
            </a:r>
          </a:p>
        </p:txBody>
      </p:sp>
      <p:sp>
        <p:nvSpPr>
          <p:cNvPr id="3" name="Content Placeholder 2">
            <a:extLst>
              <a:ext uri="{FF2B5EF4-FFF2-40B4-BE49-F238E27FC236}">
                <a16:creationId xmlns:a16="http://schemas.microsoft.com/office/drawing/2014/main" id="{B0E865D3-3AD4-4A83-8360-0E88E3AA6ACD}"/>
              </a:ext>
            </a:extLst>
          </p:cNvPr>
          <p:cNvSpPr>
            <a:spLocks noGrp="1"/>
          </p:cNvSpPr>
          <p:nvPr>
            <p:ph idx="1"/>
          </p:nvPr>
        </p:nvSpPr>
        <p:spPr/>
        <p:txBody>
          <a:bodyPr>
            <a:normAutofit fontScale="92500" lnSpcReduction="20000"/>
          </a:bodyPr>
          <a:lstStyle/>
          <a:p>
            <a:pPr marL="514350" indent="-514350">
              <a:buAutoNum type="arabicPeriod"/>
            </a:pPr>
            <a:r>
              <a:rPr lang="en-US" dirty="0">
                <a:solidFill>
                  <a:srgbClr val="FF0000"/>
                </a:solidFill>
              </a:rPr>
              <a:t>Set the parametric expressions for x, y and z into the Cartesian equation </a:t>
            </a:r>
          </a:p>
          <a:p>
            <a:pPr marL="0" indent="0">
              <a:buNone/>
            </a:pPr>
            <a:r>
              <a:rPr lang="en-US" dirty="0">
                <a:solidFill>
                  <a:srgbClr val="FF0000"/>
                </a:solidFill>
              </a:rPr>
              <a:t>Ax + By + </a:t>
            </a:r>
            <a:r>
              <a:rPr lang="en-US" dirty="0" err="1">
                <a:solidFill>
                  <a:srgbClr val="FF0000"/>
                </a:solidFill>
              </a:rPr>
              <a:t>Cz</a:t>
            </a:r>
            <a:r>
              <a:rPr lang="en-US" dirty="0">
                <a:solidFill>
                  <a:srgbClr val="FF0000"/>
                </a:solidFill>
              </a:rPr>
              <a:t> + D = 0.</a:t>
            </a:r>
          </a:p>
          <a:p>
            <a:pPr marL="0" indent="0">
              <a:buNone/>
            </a:pPr>
            <a:r>
              <a:rPr lang="en-US" dirty="0">
                <a:solidFill>
                  <a:srgbClr val="FF0000"/>
                </a:solidFill>
              </a:rPr>
              <a:t>2.	Let’s assume the parameter is t. Solve the equation we get in part 1 above. If we get to 0t = non-zero, then there are no solutions (because it is impossible for 0 times a real number to equal a non-zero quantity). Therefore there are no points of intersection, and we have a situation like case 2 on the previous slide (the line L is parallel to, but not on, the plane </a:t>
            </a:r>
            <a:r>
              <a:rPr lang="el-GR" dirty="0">
                <a:solidFill>
                  <a:srgbClr val="FF0000"/>
                </a:solidFill>
              </a:rPr>
              <a:t>π</a:t>
            </a:r>
            <a:r>
              <a:rPr lang="en-US" dirty="0">
                <a:solidFill>
                  <a:srgbClr val="FF0000"/>
                </a:solidFill>
              </a:rPr>
              <a:t>)</a:t>
            </a:r>
          </a:p>
          <a:p>
            <a:pPr marL="0" indent="0">
              <a:buNone/>
            </a:pPr>
            <a:r>
              <a:rPr lang="en-US" dirty="0">
                <a:solidFill>
                  <a:srgbClr val="FF0000"/>
                </a:solidFill>
              </a:rPr>
              <a:t>3.	If we get 0t = 0, then there are an infinite number of solutions, meaning that we have a situation like case 3 on the previous slide (the line L is on the plane </a:t>
            </a:r>
            <a:r>
              <a:rPr lang="el-GR" dirty="0">
                <a:solidFill>
                  <a:srgbClr val="FF0000"/>
                </a:solidFill>
              </a:rPr>
              <a:t>π</a:t>
            </a:r>
            <a:r>
              <a:rPr lang="en-US" dirty="0">
                <a:solidFill>
                  <a:srgbClr val="FF0000"/>
                </a:solidFill>
              </a:rPr>
              <a:t>)</a:t>
            </a:r>
          </a:p>
          <a:p>
            <a:pPr marL="0" indent="0">
              <a:buNone/>
            </a:pPr>
            <a:r>
              <a:rPr lang="en-US" dirty="0">
                <a:solidFill>
                  <a:srgbClr val="FF0000"/>
                </a:solidFill>
              </a:rPr>
              <a:t>4.	If we get a non-zero quantity times t equaling a real number, then we have one solution, and we have a situation like case 1 on the previous slide (the line L intersects the plane </a:t>
            </a:r>
            <a:r>
              <a:rPr lang="el-GR" dirty="0">
                <a:solidFill>
                  <a:srgbClr val="FF0000"/>
                </a:solidFill>
              </a:rPr>
              <a:t>π</a:t>
            </a:r>
            <a:r>
              <a:rPr lang="en-US" dirty="0">
                <a:solidFill>
                  <a:srgbClr val="FF0000"/>
                </a:solidFill>
              </a:rPr>
              <a:t> at a single point)</a:t>
            </a:r>
          </a:p>
        </p:txBody>
      </p:sp>
    </p:spTree>
    <p:extLst>
      <p:ext uri="{BB962C8B-B14F-4D97-AF65-F5344CB8AC3E}">
        <p14:creationId xmlns:p14="http://schemas.microsoft.com/office/powerpoint/2010/main" val="4181509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(3,0,−1)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Sub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r>
                      <a:rPr lang="en-US" b="0" i="1" smtClean="0">
                        <a:latin typeface="Cambria Math" panose="02040503050406030204" pitchFamily="18" charset="0"/>
                      </a:rPr>
                      <m:t>−5</m:t>
                    </m:r>
                  </m:oMath>
                </a14:m>
                <a:r>
                  <a:rPr lang="en-US" dirty="0"/>
                  <a:t>  into     </a:t>
                </a:r>
                <a14:m>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2</m:t>
                    </m:r>
                    <m:r>
                      <a:rPr lang="en-US" b="0" i="1" dirty="0" smtClean="0">
                        <a:latin typeface="Cambria Math" panose="02040503050406030204" pitchFamily="18" charset="0"/>
                      </a:rPr>
                      <m:t>𝑠</m:t>
                    </m:r>
                    <m:r>
                      <a:rPr lang="en-US" b="0" i="1" dirty="0" smtClean="0">
                        <a:latin typeface="Cambria Math" panose="02040503050406030204" pitchFamily="18" charset="0"/>
                      </a:rPr>
                      <m:t>=−3+</m:t>
                    </m:r>
                    <m:r>
                      <a:rPr lang="en-US" b="0" i="1" dirty="0"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8</m:t>
                        </m:r>
                        <m:r>
                          <a:rPr lang="en-US" b="0" i="1" smtClean="0">
                            <a:latin typeface="Cambria Math" panose="02040503050406030204" pitchFamily="18" charset="0"/>
                          </a:rPr>
                          <m:t>𝑡</m:t>
                        </m:r>
                        <m:r>
                          <a:rPr lang="en-US" b="0" i="1" smtClean="0">
                            <a:latin typeface="Cambria Math" panose="02040503050406030204" pitchFamily="18" charset="0"/>
                          </a:rPr>
                          <m:t>−5</m:t>
                        </m:r>
                      </m:e>
                    </m:d>
                    <m:r>
                      <a:rPr lang="en-US" b="0" i="1" smtClean="0">
                        <a:latin typeface="Cambria Math" panose="02040503050406030204" pitchFamily="18" charset="0"/>
                      </a:rPr>
                      <m:t>=−3+</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−16</m:t>
                    </m:r>
                    <m:r>
                      <a:rPr lang="en-US" b="0" i="1" smtClean="0">
                        <a:latin typeface="Cambria Math" panose="02040503050406030204" pitchFamily="18" charset="0"/>
                      </a:rPr>
                      <m:t>𝑡</m:t>
                    </m:r>
                    <m:r>
                      <a:rPr lang="en-US" b="0" i="1" smtClean="0">
                        <a:latin typeface="Cambria Math" panose="02040503050406030204" pitchFamily="18" charset="0"/>
                      </a:rPr>
                      <m:t>+10=−3+</m:t>
                    </m:r>
                    <m:r>
                      <a:rPr lang="en-US" b="0" i="1" smtClean="0">
                        <a:latin typeface="Cambria Math" panose="02040503050406030204" pitchFamily="18" charset="0"/>
                      </a:rPr>
                      <m:t>𝑡</m:t>
                    </m:r>
                  </m:oMath>
                </a14:m>
                <a:r>
                  <a:rPr lang="en-US" dirty="0"/>
                  <a:t>  </a:t>
                </a:r>
              </a:p>
              <a:p>
                <a:pPr marL="0" indent="0">
                  <a:buNone/>
                </a:pPr>
                <a14:m>
                  <m:oMath xmlns:m="http://schemas.openxmlformats.org/officeDocument/2006/math">
                    <m:r>
                      <a:rPr lang="en-US" b="0" i="1" smtClean="0">
                        <a:latin typeface="Cambria Math" panose="02040503050406030204" pitchFamily="18" charset="0"/>
                      </a:rPr>
                      <m:t>−17</m:t>
                    </m:r>
                    <m:r>
                      <a:rPr lang="en-US" b="0" i="1" smtClean="0">
                        <a:latin typeface="Cambria Math" panose="02040503050406030204" pitchFamily="18" charset="0"/>
                      </a:rPr>
                      <m:t>𝑡</m:t>
                    </m:r>
                    <m:r>
                      <a:rPr lang="en-US" b="0" i="1" smtClean="0">
                        <a:latin typeface="Cambria Math" panose="02040503050406030204" pitchFamily="18" charset="0"/>
                      </a:rPr>
                      <m:t>=−13</m:t>
                    </m:r>
                  </m:oMath>
                </a14:m>
                <a:r>
                  <a:rPr lang="en-US" dirty="0"/>
                  <a:t>                                        Therefore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13</m:t>
                        </m:r>
                      </m:num>
                      <m:den>
                        <m:r>
                          <a:rPr lang="en-US" b="0" i="1" smtClean="0">
                            <a:latin typeface="Cambria Math" panose="02040503050406030204" pitchFamily="18" charset="0"/>
                          </a:rPr>
                          <m:t>17</m:t>
                        </m:r>
                      </m:den>
                    </m:f>
                  </m:oMath>
                </a14:m>
                <a:r>
                  <a:rPr lang="en-US" dirty="0"/>
                  <a:t>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b="-1821"/>
                </a:stretch>
              </a:blipFill>
            </p:spPr>
            <p:txBody>
              <a:bodyPr/>
              <a:lstStyle/>
              <a:p>
                <a:r>
                  <a:rPr lang="en-US">
                    <a:noFill/>
                  </a:rPr>
                  <a:t> </a:t>
                </a:r>
              </a:p>
            </p:txBody>
          </p:sp>
        </mc:Fallback>
      </mc:AlternateContent>
    </p:spTree>
    <p:extLst>
      <p:ext uri="{BB962C8B-B14F-4D97-AF65-F5344CB8AC3E}">
        <p14:creationId xmlns:p14="http://schemas.microsoft.com/office/powerpoint/2010/main" val="1983580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(3,0,−1)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Sub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13</m:t>
                        </m:r>
                      </m:num>
                      <m:den>
                        <m:r>
                          <a:rPr lang="en-US" b="0" i="1" smtClean="0">
                            <a:latin typeface="Cambria Math" panose="02040503050406030204" pitchFamily="18" charset="0"/>
                          </a:rPr>
                          <m:t>17</m:t>
                        </m:r>
                      </m:den>
                    </m:f>
                  </m:oMath>
                </a14:m>
                <a:r>
                  <a:rPr lang="en-US" dirty="0"/>
                  <a:t>  to equation ①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=8</m:t>
                    </m:r>
                    <m:r>
                      <a:rPr lang="en-US" b="0" i="1" smtClean="0">
                        <a:latin typeface="Cambria Math" panose="02040503050406030204" pitchFamily="18" charset="0"/>
                      </a:rPr>
                      <m:t>𝑡</m:t>
                    </m:r>
                    <m:r>
                      <a:rPr lang="en-US" b="0" i="1" smtClean="0">
                        <a:latin typeface="Cambria Math" panose="02040503050406030204" pitchFamily="18" charset="0"/>
                      </a:rPr>
                      <m:t>−5</m:t>
                    </m:r>
                  </m:oMath>
                </a14:m>
                <a:endParaRPr lang="en-US" dirty="0"/>
              </a:p>
              <a:p>
                <a:pPr marL="0" indent="0">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=8</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13</m:t>
                            </m:r>
                          </m:num>
                          <m:den>
                            <m:r>
                              <a:rPr lang="en-US" b="0" i="1" smtClean="0">
                                <a:latin typeface="Cambria Math" panose="02040503050406030204" pitchFamily="18" charset="0"/>
                              </a:rPr>
                              <m:t>17</m:t>
                            </m:r>
                          </m:den>
                        </m:f>
                      </m:e>
                    </m:d>
                    <m:r>
                      <a:rPr lang="en-US" b="0" i="1" smtClean="0">
                        <a:latin typeface="Cambria Math" panose="02040503050406030204" pitchFamily="18" charset="0"/>
                      </a:rPr>
                      <m:t>−5</m:t>
                    </m:r>
                  </m:oMath>
                </a14:m>
                <a:r>
                  <a:rPr lang="en-US" dirty="0"/>
                  <a:t>  </a:t>
                </a:r>
              </a:p>
              <a:p>
                <a:pPr marL="0" indent="0">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19</m:t>
                        </m:r>
                      </m:num>
                      <m:den>
                        <m:r>
                          <a:rPr lang="en-US" b="0" i="1" smtClean="0">
                            <a:latin typeface="Cambria Math" panose="02040503050406030204" pitchFamily="18" charset="0"/>
                          </a:rPr>
                          <m:t>17</m:t>
                        </m:r>
                      </m:den>
                    </m:f>
                  </m:oMath>
                </a14:m>
                <a:r>
                  <a:rPr lang="en-US" dirty="0"/>
                  <a:t>                                           Therefore,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13</m:t>
                        </m:r>
                      </m:num>
                      <m:den>
                        <m:r>
                          <a:rPr lang="en-US" i="1">
                            <a:latin typeface="Cambria Math" panose="02040503050406030204" pitchFamily="18" charset="0"/>
                          </a:rPr>
                          <m:t>17</m:t>
                        </m:r>
                      </m:den>
                    </m:f>
                  </m:oMath>
                </a14:m>
                <a:r>
                  <a:rPr lang="en-US" dirty="0"/>
                  <a:t>  and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19</m:t>
                        </m:r>
                      </m:num>
                      <m:den>
                        <m:r>
                          <a:rPr lang="en-US" i="1">
                            <a:latin typeface="Cambria Math" panose="02040503050406030204" pitchFamily="18" charset="0"/>
                          </a:rPr>
                          <m:t>17</m:t>
                        </m:r>
                      </m:den>
                    </m:f>
                  </m:oMath>
                </a14:m>
                <a:endParaRPr lang="en-US" dirty="0"/>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51945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(3,0,−1)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Now we sub in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13</m:t>
                        </m:r>
                      </m:num>
                      <m:den>
                        <m:r>
                          <a:rPr lang="en-US" i="1">
                            <a:latin typeface="Cambria Math" panose="02040503050406030204" pitchFamily="18" charset="0"/>
                          </a:rPr>
                          <m:t>17</m:t>
                        </m:r>
                      </m:den>
                    </m:f>
                  </m:oMath>
                </a14:m>
                <a:r>
                  <a:rPr lang="en-US" dirty="0"/>
                  <a:t>  and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19</m:t>
                        </m:r>
                      </m:num>
                      <m:den>
                        <m:r>
                          <a:rPr lang="en-US" i="1">
                            <a:latin typeface="Cambria Math" panose="02040503050406030204" pitchFamily="18" charset="0"/>
                          </a:rPr>
                          <m:t>17</m:t>
                        </m:r>
                      </m:den>
                    </m:f>
                  </m:oMath>
                </a14:m>
                <a:r>
                  <a:rPr lang="en-US" dirty="0"/>
                  <a:t>  as parameter values to see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dirty="0"/>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50271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(3,0,−1)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Now we sub in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13</m:t>
                        </m:r>
                      </m:num>
                      <m:den>
                        <m:r>
                          <a:rPr lang="en-US" i="1">
                            <a:latin typeface="Cambria Math" panose="02040503050406030204" pitchFamily="18" charset="0"/>
                          </a:rPr>
                          <m:t>17</m:t>
                        </m:r>
                      </m:den>
                    </m:f>
                  </m:oMath>
                </a14:m>
                <a:r>
                  <a:rPr lang="en-US" dirty="0"/>
                  <a:t>  and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19</m:t>
                        </m:r>
                      </m:num>
                      <m:den>
                        <m:r>
                          <a:rPr lang="en-US" i="1">
                            <a:latin typeface="Cambria Math" panose="02040503050406030204" pitchFamily="18" charset="0"/>
                          </a:rPr>
                          <m:t>17</m:t>
                        </m:r>
                      </m:den>
                    </m:f>
                  </m:oMath>
                </a14:m>
                <a:r>
                  <a:rPr lang="en-US" dirty="0"/>
                  <a:t>  as parameter values to see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=−1−3</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19</m:t>
                            </m:r>
                          </m:num>
                          <m:den>
                            <m:r>
                              <a:rPr lang="en-US" b="0" i="1" smtClean="0">
                                <a:latin typeface="Cambria Math" panose="02040503050406030204" pitchFamily="18" charset="0"/>
                              </a:rPr>
                              <m:t>17</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−74</m:t>
                        </m:r>
                      </m:num>
                      <m:den>
                        <m:r>
                          <a:rPr lang="en-US" b="0" i="1" smtClean="0">
                            <a:latin typeface="Cambria Math" panose="02040503050406030204" pitchFamily="18" charset="0"/>
                          </a:rPr>
                          <m:t>17</m:t>
                        </m:r>
                      </m:den>
                    </m:f>
                  </m:oMath>
                </a14:m>
                <a:r>
                  <a:rPr lang="en-US" dirty="0"/>
                  <a:t>  </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−8+0</m:t>
                    </m:r>
                    <m:r>
                      <a:rPr lang="en-US" b="0" i="1" smtClean="0">
                        <a:latin typeface="Cambria Math" panose="02040503050406030204" pitchFamily="18" charset="0"/>
                      </a:rPr>
                      <m:t>𝑡</m:t>
                    </m:r>
                    <m:r>
                      <a:rPr lang="en-US" i="1">
                        <a:latin typeface="Cambria Math" panose="02040503050406030204" pitchFamily="18" charset="0"/>
                      </a:rPr>
                      <m:t>=−</m:t>
                    </m:r>
                    <m:r>
                      <a:rPr lang="en-US" b="0" i="1" smtClean="0">
                        <a:latin typeface="Cambria Math" panose="02040503050406030204" pitchFamily="18" charset="0"/>
                      </a:rPr>
                      <m:t>8+0</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3</m:t>
                            </m:r>
                          </m:num>
                          <m:den>
                            <m:r>
                              <a:rPr lang="en-US" i="1">
                                <a:latin typeface="Cambria Math" panose="02040503050406030204" pitchFamily="18" charset="0"/>
                              </a:rPr>
                              <m:t>17</m:t>
                            </m:r>
                          </m:den>
                        </m:f>
                      </m:e>
                    </m:d>
                    <m:r>
                      <a:rPr lang="en-US" i="1">
                        <a:latin typeface="Cambria Math" panose="02040503050406030204" pitchFamily="18" charset="0"/>
                      </a:rPr>
                      <m:t>=</m:t>
                    </m:r>
                    <m:r>
                      <a:rPr lang="en-US" b="0" i="1" smtClean="0">
                        <a:latin typeface="Cambria Math" panose="02040503050406030204" pitchFamily="18" charset="0"/>
                      </a:rPr>
                      <m:t>−8</m:t>
                    </m:r>
                  </m:oMath>
                </a14:m>
                <a:r>
                  <a:rPr lang="en-US" dirty="0"/>
                  <a:t>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999647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(3,0,−1)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Now we sub in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13</m:t>
                        </m:r>
                      </m:num>
                      <m:den>
                        <m:r>
                          <a:rPr lang="en-US" i="1">
                            <a:latin typeface="Cambria Math" panose="02040503050406030204" pitchFamily="18" charset="0"/>
                          </a:rPr>
                          <m:t>17</m:t>
                        </m:r>
                      </m:den>
                    </m:f>
                  </m:oMath>
                </a14:m>
                <a:r>
                  <a:rPr lang="en-US" dirty="0"/>
                  <a:t>  and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19</m:t>
                        </m:r>
                      </m:num>
                      <m:den>
                        <m:r>
                          <a:rPr lang="en-US" i="1">
                            <a:latin typeface="Cambria Math" panose="02040503050406030204" pitchFamily="18" charset="0"/>
                          </a:rPr>
                          <m:t>17</m:t>
                        </m:r>
                      </m:den>
                    </m:f>
                  </m:oMath>
                </a14:m>
                <a:r>
                  <a:rPr lang="en-US" dirty="0"/>
                  <a:t>  as parameter values to see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=−1−3</m:t>
                    </m:r>
                    <m:r>
                      <a:rPr lang="en-US" b="0" i="1" smtClean="0">
                        <a:latin typeface="Cambria Math" panose="02040503050406030204" pitchFamily="18" charset="0"/>
                      </a:rPr>
                      <m:t>𝑠</m:t>
                    </m:r>
                    <m:r>
                      <a:rPr lang="en-US" b="0" i="1" smtClean="0">
                        <a:latin typeface="Cambria Math" panose="02040503050406030204" pitchFamily="18" charset="0"/>
                      </a:rPr>
                      <m:t>=−1−3</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19</m:t>
                            </m:r>
                          </m:num>
                          <m:den>
                            <m:r>
                              <a:rPr lang="en-US" b="0" i="1" smtClean="0">
                                <a:latin typeface="Cambria Math" panose="02040503050406030204" pitchFamily="18" charset="0"/>
                              </a:rPr>
                              <m:t>17</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−74</m:t>
                        </m:r>
                      </m:num>
                      <m:den>
                        <m:r>
                          <a:rPr lang="en-US" b="0" i="1" smtClean="0">
                            <a:latin typeface="Cambria Math" panose="02040503050406030204" pitchFamily="18" charset="0"/>
                          </a:rPr>
                          <m:t>17</m:t>
                        </m:r>
                      </m:den>
                    </m:f>
                  </m:oMath>
                </a14:m>
                <a:r>
                  <a:rPr lang="en-US" dirty="0"/>
                  <a:t>  </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−8+0</m:t>
                    </m:r>
                    <m:r>
                      <a:rPr lang="en-US" b="0" i="1" smtClean="0">
                        <a:latin typeface="Cambria Math" panose="02040503050406030204" pitchFamily="18" charset="0"/>
                      </a:rPr>
                      <m:t>𝑡</m:t>
                    </m:r>
                    <m:r>
                      <a:rPr lang="en-US" i="1">
                        <a:latin typeface="Cambria Math" panose="02040503050406030204" pitchFamily="18" charset="0"/>
                      </a:rPr>
                      <m:t>=−</m:t>
                    </m:r>
                    <m:r>
                      <a:rPr lang="en-US" b="0" i="1" smtClean="0">
                        <a:latin typeface="Cambria Math" panose="02040503050406030204" pitchFamily="18" charset="0"/>
                      </a:rPr>
                      <m:t>8+0</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3</m:t>
                            </m:r>
                          </m:num>
                          <m:den>
                            <m:r>
                              <a:rPr lang="en-US" i="1">
                                <a:latin typeface="Cambria Math" panose="02040503050406030204" pitchFamily="18" charset="0"/>
                              </a:rPr>
                              <m:t>17</m:t>
                            </m:r>
                          </m:den>
                        </m:f>
                      </m:e>
                    </m:d>
                    <m:r>
                      <a:rPr lang="en-US" i="1">
                        <a:latin typeface="Cambria Math" panose="02040503050406030204" pitchFamily="18" charset="0"/>
                      </a:rPr>
                      <m:t>=</m:t>
                    </m:r>
                    <m:r>
                      <a:rPr lang="en-US" b="0" i="1" smtClean="0">
                        <a:latin typeface="Cambria Math" panose="02040503050406030204" pitchFamily="18" charset="0"/>
                      </a:rPr>
                      <m:t>−8</m:t>
                    </m:r>
                  </m:oMath>
                </a14:m>
                <a:r>
                  <a:rPr lang="en-US" dirty="0"/>
                  <a:t>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9A42C4B-D687-4C41-B341-9D45D0E1E52A}"/>
                  </a:ext>
                </a:extLst>
              </p:cNvPr>
              <p:cNvSpPr txBox="1"/>
              <p:nvPr/>
            </p:nvSpPr>
            <p:spPr>
              <a:xfrm>
                <a:off x="6906410" y="5104503"/>
                <a:ext cx="3420932" cy="646331"/>
              </a:xfrm>
              <a:prstGeom prst="rect">
                <a:avLst/>
              </a:prstGeom>
              <a:noFill/>
            </p:spPr>
            <p:txBody>
              <a:bodyPr wrap="square" rtlCol="0">
                <a:spAutoFit/>
              </a:bodyPr>
              <a:lstStyle/>
              <a:p>
                <a:r>
                  <a:rPr lang="en-US" dirty="0"/>
                  <a:t>Since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2</m:t>
                        </m:r>
                      </m:sub>
                    </m:sSub>
                  </m:oMath>
                </a14:m>
                <a:r>
                  <a:rPr lang="en-US" dirty="0"/>
                  <a:t>, therefore there are no points of intersection.</a:t>
                </a:r>
              </a:p>
            </p:txBody>
          </p:sp>
        </mc:Choice>
        <mc:Fallback xmlns="">
          <p:sp>
            <p:nvSpPr>
              <p:cNvPr id="4" name="TextBox 3">
                <a:extLst>
                  <a:ext uri="{FF2B5EF4-FFF2-40B4-BE49-F238E27FC236}">
                    <a16:creationId xmlns:a16="http://schemas.microsoft.com/office/drawing/2014/main" id="{29A42C4B-D687-4C41-B341-9D45D0E1E52A}"/>
                  </a:ext>
                </a:extLst>
              </p:cNvPr>
              <p:cNvSpPr txBox="1">
                <a:spLocks noRot="1" noChangeAspect="1" noMove="1" noResize="1" noEditPoints="1" noAdjustHandles="1" noChangeArrowheads="1" noChangeShapeType="1" noTextEdit="1"/>
              </p:cNvSpPr>
              <p:nvPr/>
            </p:nvSpPr>
            <p:spPr>
              <a:xfrm>
                <a:off x="6906410" y="5104503"/>
                <a:ext cx="3420932" cy="646331"/>
              </a:xfrm>
              <a:prstGeom prst="rect">
                <a:avLst/>
              </a:prstGeom>
              <a:blipFill>
                <a:blip r:embed="rId3"/>
                <a:stretch>
                  <a:fillRect l="-1604" t="-4717" r="-535" b="-14151"/>
                </a:stretch>
              </a:blipFill>
            </p:spPr>
            <p:txBody>
              <a:bodyPr/>
              <a:lstStyle/>
              <a:p>
                <a:r>
                  <a:rPr lang="en-US">
                    <a:noFill/>
                  </a:rPr>
                  <a:t> </a:t>
                </a:r>
              </a:p>
            </p:txBody>
          </p:sp>
        </mc:Fallback>
      </mc:AlternateContent>
    </p:spTree>
    <p:extLst>
      <p:ext uri="{BB962C8B-B14F-4D97-AF65-F5344CB8AC3E}">
        <p14:creationId xmlns:p14="http://schemas.microsoft.com/office/powerpoint/2010/main" val="2556438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(3,0,−1)</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(1,−2,−3)</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endParaRPr lang="en-US" dirty="0"/>
              </a:p>
              <a:p>
                <a:pPr marL="0" indent="0">
                  <a:buNone/>
                </a:pPr>
                <a:r>
                  <a:rPr lang="en-US" dirty="0"/>
                  <a:t>Therefore, these are skew lines.</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8267183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(−4,−1,−6)</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m:t>
                        </m:r>
                        <m:r>
                          <a:rPr lang="en-US" b="0" i="1" smtClean="0">
                            <a:latin typeface="Cambria Math" panose="02040503050406030204" pitchFamily="18" charset="0"/>
                          </a:rPr>
                          <m:t>−26</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03567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(−4,−1,−6)</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m:t>
                        </m:r>
                        <m:r>
                          <a:rPr lang="en-US" b="0" i="1" smtClean="0">
                            <a:latin typeface="Cambria Math" panose="02040503050406030204" pitchFamily="18" charset="0"/>
                          </a:rPr>
                          <m:t>−26</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We compare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oMath>
                </a14:m>
                <a:r>
                  <a:rPr lang="en-US" dirty="0"/>
                  <a:t> and we see that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e>
                    </m:acc>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acc>
                  </m:oMath>
                </a14:m>
                <a:r>
                  <a:rPr lang="en-US" dirty="0"/>
                  <a:t>  which means that the lines are collinear.</a:t>
                </a:r>
              </a:p>
              <a:p>
                <a:pPr marL="0" indent="0">
                  <a:buNone/>
                </a:pPr>
                <a:r>
                  <a:rPr lang="en-US" dirty="0"/>
                  <a:t>Therefore, this is either a case of two parallel lines that don’t intersect (case 3) or two parallel coincident lines (case 2)</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534240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(−4,−1,−6)</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m:t>
                        </m:r>
                        <m:r>
                          <a:rPr lang="en-US" b="0" i="1" smtClean="0">
                            <a:latin typeface="Cambria Math" panose="02040503050406030204" pitchFamily="18" charset="0"/>
                          </a:rPr>
                          <m:t>−26</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sz="2400" dirty="0"/>
                  <a:t>Since we know that the lines are parallel, we will now determine whether they have a point in common. If they do, then the lines are parallel and coincident. If they don’t, then they are parallel and non-coincident. Since we know the point       (-4,-1,-6) is on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1</m:t>
                        </m:r>
                      </m:sub>
                    </m:sSub>
                  </m:oMath>
                </a14:m>
                <a:r>
                  <a:rPr lang="en-US" sz="2400" dirty="0"/>
                  <a:t>, we can look to see if it is also on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r>
                  <a:rPr lang="en-US" sz="2400" dirty="0"/>
                  <a:t>If it is, then the lines are parallel and coincident. If it’s not, then the lines are parallel and non-coincident.</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103872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(−4,−1,−6)</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m:t>
                        </m:r>
                        <m:r>
                          <a:rPr lang="en-US" b="0" i="1" smtClean="0">
                            <a:latin typeface="Cambria Math" panose="02040503050406030204" pitchFamily="18" charset="0"/>
                          </a:rPr>
                          <m:t>−26</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A9ED481-6750-4338-A11E-12A5775EBB4E}"/>
                  </a:ext>
                </a:extLst>
              </p:cNvPr>
              <p:cNvSpPr txBox="1"/>
              <p:nvPr/>
            </p:nvSpPr>
            <p:spPr>
              <a:xfrm>
                <a:off x="2452744" y="4588136"/>
                <a:ext cx="8175812" cy="369332"/>
              </a:xfrm>
              <a:prstGeom prst="rect">
                <a:avLst/>
              </a:prstGeom>
              <a:noFill/>
            </p:spPr>
            <p:txBody>
              <a:bodyPr wrap="square" rtlCol="0">
                <a:spAutoFit/>
              </a:bodyPr>
              <a:lstStyle/>
              <a:p>
                <a:r>
                  <a:rPr lang="en-US" dirty="0"/>
                  <a:t>(It would be just as effective and efficient to see if the point (8,7,-26) is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a:t>)</a:t>
                </a:r>
              </a:p>
            </p:txBody>
          </p:sp>
        </mc:Choice>
        <mc:Fallback xmlns="">
          <p:sp>
            <p:nvSpPr>
              <p:cNvPr id="4" name="TextBox 3">
                <a:extLst>
                  <a:ext uri="{FF2B5EF4-FFF2-40B4-BE49-F238E27FC236}">
                    <a16:creationId xmlns:a16="http://schemas.microsoft.com/office/drawing/2014/main" id="{0A9ED481-6750-4338-A11E-12A5775EBB4E}"/>
                  </a:ext>
                </a:extLst>
              </p:cNvPr>
              <p:cNvSpPr txBox="1">
                <a:spLocks noRot="1" noChangeAspect="1" noMove="1" noResize="1" noEditPoints="1" noAdjustHandles="1" noChangeArrowheads="1" noChangeShapeType="1" noTextEdit="1"/>
              </p:cNvSpPr>
              <p:nvPr/>
            </p:nvSpPr>
            <p:spPr>
              <a:xfrm>
                <a:off x="2452744" y="4588136"/>
                <a:ext cx="8175812" cy="369332"/>
              </a:xfrm>
              <a:prstGeom prst="rect">
                <a:avLst/>
              </a:prstGeom>
              <a:blipFill>
                <a:blip r:embed="rId3"/>
                <a:stretch>
                  <a:fillRect l="-596"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32192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8C5E-0562-411D-BA88-4EE15D9E919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E5B8E6-1CBB-45FD-85EC-5F282DB5CC06}"/>
                  </a:ext>
                </a:extLst>
              </p:cNvPr>
              <p:cNvSpPr>
                <a:spLocks noGrp="1"/>
              </p:cNvSpPr>
              <p:nvPr>
                <p:ph idx="1"/>
              </p:nvPr>
            </p:nvSpPr>
            <p:spPr/>
            <p:txBody>
              <a:bodyPr/>
              <a:lstStyle/>
              <a:p>
                <a:pPr marL="0" indent="0">
                  <a:buNone/>
                </a:pPr>
                <a:r>
                  <a:rPr lang="en-US" dirty="0"/>
                  <a:t>Determine the point(s) of intersection, if any, between the line </a:t>
                </a:r>
              </a:p>
              <a:p>
                <a:pPr marL="0" indent="0">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3,1,2</m:t>
                            </m:r>
                          </m:e>
                        </m:d>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(1,−4,−8)</m:t>
                        </m:r>
                      </m:e>
                    </m:acc>
                  </m:oMath>
                </a14:m>
                <a:r>
                  <a:rPr lang="en-US" dirty="0"/>
                  <a:t> and the plane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−8=0</m:t>
                    </m:r>
                  </m:oMath>
                </a14:m>
                <a:endParaRPr lang="en-US" dirty="0"/>
              </a:p>
            </p:txBody>
          </p:sp>
        </mc:Choice>
        <mc:Fallback xmlns="">
          <p:sp>
            <p:nvSpPr>
              <p:cNvPr id="3" name="Content Placeholder 2">
                <a:extLst>
                  <a:ext uri="{FF2B5EF4-FFF2-40B4-BE49-F238E27FC236}">
                    <a16:creationId xmlns:a16="http://schemas.microsoft.com/office/drawing/2014/main" id="{04E5B8E6-1CBB-45FD-85EC-5F282DB5CC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83062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(−4,−1,−6)</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m:t>
                        </m:r>
                        <m:r>
                          <a:rPr lang="en-US" b="0" i="1" smtClean="0">
                            <a:latin typeface="Cambria Math" panose="02040503050406030204" pitchFamily="18" charset="0"/>
                          </a:rPr>
                          <m:t>−26</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Test if (-4, -1, -6) is a point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a:p>
              <a:p>
                <a:pPr marL="0" indent="0">
                  <a:buNone/>
                </a:pPr>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m:t>
                    </m:r>
                  </m:oMath>
                </a14:m>
                <a:r>
                  <a:rPr lang="en-US" dirty="0"/>
                  <a:t>              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6</m:t>
                    </m:r>
                  </m:oMath>
                </a14:m>
                <a:endParaRPr lang="en-US" dirty="0"/>
              </a:p>
              <a:p>
                <a:pPr marL="0" indent="0">
                  <a:buNone/>
                </a:pPr>
                <a14:m>
                  <m:oMath xmlns:m="http://schemas.openxmlformats.org/officeDocument/2006/math">
                    <m:r>
                      <a:rPr lang="en-US" b="0" i="1" smtClean="0">
                        <a:latin typeface="Cambria Math" panose="02040503050406030204" pitchFamily="18" charset="0"/>
                      </a:rPr>
                      <m:t>8−6</m:t>
                    </m:r>
                    <m:r>
                      <a:rPr lang="en-US" b="0" i="1" smtClean="0">
                        <a:latin typeface="Cambria Math" panose="02040503050406030204" pitchFamily="18" charset="0"/>
                      </a:rPr>
                      <m:t>𝑡</m:t>
                    </m:r>
                    <m:r>
                      <a:rPr lang="en-US" b="0" i="1" smtClean="0">
                        <a:latin typeface="Cambria Math" panose="02040503050406030204" pitchFamily="18" charset="0"/>
                      </a:rPr>
                      <m:t>=−4</m:t>
                    </m:r>
                  </m:oMath>
                </a14:m>
                <a:r>
                  <a:rPr lang="en-US" dirty="0"/>
                  <a:t>             </a:t>
                </a:r>
                <a14:m>
                  <m:oMath xmlns:m="http://schemas.openxmlformats.org/officeDocument/2006/math">
                    <m:r>
                      <a:rPr lang="en-US" b="0" i="1" dirty="0" smtClean="0">
                        <a:latin typeface="Cambria Math" panose="02040503050406030204" pitchFamily="18" charset="0"/>
                      </a:rPr>
                      <m:t>7−4</m:t>
                    </m:r>
                    <m:r>
                      <a:rPr lang="en-US" b="0" i="1" dirty="0" smtClean="0">
                        <a:latin typeface="Cambria Math" panose="02040503050406030204" pitchFamily="18" charset="0"/>
                      </a:rPr>
                      <m:t>𝑡</m:t>
                    </m:r>
                    <m:r>
                      <a:rPr lang="en-US" b="0" i="1" dirty="0" smtClean="0">
                        <a:latin typeface="Cambria Math" panose="02040503050406030204" pitchFamily="18" charset="0"/>
                      </a:rPr>
                      <m:t>=−1</m:t>
                    </m:r>
                  </m:oMath>
                </a14:m>
                <a:r>
                  <a:rPr lang="en-US" dirty="0"/>
                  <a:t>               </a:t>
                </a:r>
                <a14:m>
                  <m:oMath xmlns:m="http://schemas.openxmlformats.org/officeDocument/2006/math">
                    <m:r>
                      <a:rPr lang="en-US" b="0" i="1" dirty="0" smtClean="0">
                        <a:latin typeface="Cambria Math" panose="02040503050406030204" pitchFamily="18" charset="0"/>
                      </a:rPr>
                      <m:t>−26+10</m:t>
                    </m:r>
                    <m:r>
                      <a:rPr lang="en-US" b="0" i="1" dirty="0" smtClean="0">
                        <a:latin typeface="Cambria Math" panose="02040503050406030204" pitchFamily="18" charset="0"/>
                      </a:rPr>
                      <m:t>𝑡</m:t>
                    </m:r>
                    <m:r>
                      <a:rPr lang="en-US" b="0" i="1" dirty="0" smtClean="0">
                        <a:latin typeface="Cambria Math" panose="02040503050406030204" pitchFamily="18" charset="0"/>
                      </a:rPr>
                      <m:t>=−6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=2</m:t>
                    </m:r>
                  </m:oMath>
                </a14:m>
                <a:r>
                  <a:rPr lang="en-US" dirty="0"/>
                  <a:t>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=2</m:t>
                    </m:r>
                  </m:oMath>
                </a14:m>
                <a:r>
                  <a:rPr lang="en-US" dirty="0"/>
                  <a:t>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562891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(−4,−1,−6)</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m:t>
                        </m:r>
                        <m:r>
                          <a:rPr lang="en-US" b="0" i="1" smtClean="0">
                            <a:latin typeface="Cambria Math" panose="02040503050406030204" pitchFamily="18" charset="0"/>
                          </a:rPr>
                          <m:t>−26</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Since parameter values are all the same, therefore the point (-4, -1, -6) is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r>
                  <a:rPr lang="en-US" dirty="0"/>
                  <a:t>. Since the two lines are parallel and share a point, therefore the two lines are parallel and coincident (case 2), and every point on either line is a point of intersection between the lines.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r="-290"/>
                </a:stretch>
              </a:blipFill>
            </p:spPr>
            <p:txBody>
              <a:bodyPr/>
              <a:lstStyle/>
              <a:p>
                <a:r>
                  <a:rPr lang="en-US">
                    <a:noFill/>
                  </a:rPr>
                  <a:t> </a:t>
                </a:r>
              </a:p>
            </p:txBody>
          </p:sp>
        </mc:Fallback>
      </mc:AlternateContent>
    </p:spTree>
    <p:extLst>
      <p:ext uri="{BB962C8B-B14F-4D97-AF65-F5344CB8AC3E}">
        <p14:creationId xmlns:p14="http://schemas.microsoft.com/office/powerpoint/2010/main" val="3270019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(−4,−1,−6)</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m:t>
                        </m:r>
                        <m:r>
                          <a:rPr lang="en-US" b="0" i="1" smtClean="0">
                            <a:latin typeface="Cambria Math" panose="02040503050406030204" pitchFamily="18" charset="0"/>
                          </a:rPr>
                          <m:t>−16</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94292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(−4,−1,−6)</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m:t>
                        </m:r>
                        <m:r>
                          <a:rPr lang="en-US" b="0" i="1" smtClean="0">
                            <a:latin typeface="Cambria Math" panose="02040503050406030204" pitchFamily="18" charset="0"/>
                          </a:rPr>
                          <m:t>−16</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We compare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oMath>
                </a14:m>
                <a:r>
                  <a:rPr lang="en-US" dirty="0"/>
                  <a:t> and we see that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e>
                    </m:acc>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acc>
                  </m:oMath>
                </a14:m>
                <a:r>
                  <a:rPr lang="en-US" dirty="0"/>
                  <a:t>  which means that the lines are collinear.</a:t>
                </a:r>
              </a:p>
              <a:p>
                <a:pPr marL="0" indent="0">
                  <a:buNone/>
                </a:pPr>
                <a:r>
                  <a:rPr lang="en-US" dirty="0"/>
                  <a:t>Therefore, this is either a case of two parallel lines that don’t intersect (case 3) or two parallel coincident lines (case 2)</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03374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(−4,−1,−6)</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m:t>
                        </m:r>
                        <m:r>
                          <a:rPr lang="en-US" b="0" i="1" smtClean="0">
                            <a:latin typeface="Cambria Math" panose="02040503050406030204" pitchFamily="18" charset="0"/>
                          </a:rPr>
                          <m:t>−16</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sz="2400" dirty="0"/>
                  <a:t>Since we know that the lines are parallel, we will now determine whether they have a point in common. If they do, then the lines are parallel and coincident. If they don’t, then they are parallel and non-coincident. Since we know the point       (-4,-1,-6) is on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1</m:t>
                        </m:r>
                      </m:sub>
                    </m:sSub>
                  </m:oMath>
                </a14:m>
                <a:r>
                  <a:rPr lang="en-US" sz="2400" dirty="0"/>
                  <a:t>, we can look to see if it is also on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r>
                  <a:rPr lang="en-US" sz="2400" dirty="0"/>
                  <a:t>If it is, then the lines are parallel and coincident. If it’s not, then the lines are parallel and non-coincident.</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5683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(−4,−1,−6)</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m:t>
                        </m:r>
                        <m:r>
                          <a:rPr lang="en-US" b="0" i="1" smtClean="0">
                            <a:latin typeface="Cambria Math" panose="02040503050406030204" pitchFamily="18" charset="0"/>
                          </a:rPr>
                          <m:t>−16</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A9ED481-6750-4338-A11E-12A5775EBB4E}"/>
                  </a:ext>
                </a:extLst>
              </p:cNvPr>
              <p:cNvSpPr txBox="1"/>
              <p:nvPr/>
            </p:nvSpPr>
            <p:spPr>
              <a:xfrm>
                <a:off x="2452744" y="4588136"/>
                <a:ext cx="8175812" cy="369332"/>
              </a:xfrm>
              <a:prstGeom prst="rect">
                <a:avLst/>
              </a:prstGeom>
              <a:noFill/>
            </p:spPr>
            <p:txBody>
              <a:bodyPr wrap="square" rtlCol="0">
                <a:spAutoFit/>
              </a:bodyPr>
              <a:lstStyle/>
              <a:p>
                <a:r>
                  <a:rPr lang="en-US" dirty="0"/>
                  <a:t>(It would be just as effective and efficient to see if the point (8,7,-16) is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a:t>)</a:t>
                </a:r>
              </a:p>
            </p:txBody>
          </p:sp>
        </mc:Choice>
        <mc:Fallback xmlns="">
          <p:sp>
            <p:nvSpPr>
              <p:cNvPr id="4" name="TextBox 3">
                <a:extLst>
                  <a:ext uri="{FF2B5EF4-FFF2-40B4-BE49-F238E27FC236}">
                    <a16:creationId xmlns:a16="http://schemas.microsoft.com/office/drawing/2014/main" id="{0A9ED481-6750-4338-A11E-12A5775EBB4E}"/>
                  </a:ext>
                </a:extLst>
              </p:cNvPr>
              <p:cNvSpPr txBox="1">
                <a:spLocks noRot="1" noChangeAspect="1" noMove="1" noResize="1" noEditPoints="1" noAdjustHandles="1" noChangeArrowheads="1" noChangeShapeType="1" noTextEdit="1"/>
              </p:cNvSpPr>
              <p:nvPr/>
            </p:nvSpPr>
            <p:spPr>
              <a:xfrm>
                <a:off x="2452744" y="4588136"/>
                <a:ext cx="8175812" cy="369332"/>
              </a:xfrm>
              <a:prstGeom prst="rect">
                <a:avLst/>
              </a:prstGeom>
              <a:blipFill>
                <a:blip r:embed="rId3"/>
                <a:stretch>
                  <a:fillRect l="-596"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906484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(−4,−1,−6)</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m:t>
                        </m:r>
                        <m:r>
                          <a:rPr lang="en-US" b="0" i="1" smtClean="0">
                            <a:latin typeface="Cambria Math" panose="02040503050406030204" pitchFamily="18" charset="0"/>
                          </a:rPr>
                          <m:t>−16</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Test if (-4, -1, -6) is a point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a:p>
              <a:p>
                <a:pPr marL="0" indent="0">
                  <a:buNone/>
                </a:pPr>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m:t>
                    </m:r>
                  </m:oMath>
                </a14:m>
                <a:r>
                  <a:rPr lang="en-US" dirty="0"/>
                  <a:t>              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6</m:t>
                    </m:r>
                  </m:oMath>
                </a14:m>
                <a:endParaRPr lang="en-US" dirty="0"/>
              </a:p>
              <a:p>
                <a:pPr marL="0" indent="0">
                  <a:buNone/>
                </a:pPr>
                <a14:m>
                  <m:oMath xmlns:m="http://schemas.openxmlformats.org/officeDocument/2006/math">
                    <m:r>
                      <a:rPr lang="en-US" b="0" i="1" smtClean="0">
                        <a:latin typeface="Cambria Math" panose="02040503050406030204" pitchFamily="18" charset="0"/>
                      </a:rPr>
                      <m:t>8−6</m:t>
                    </m:r>
                    <m:r>
                      <a:rPr lang="en-US" b="0" i="1" smtClean="0">
                        <a:latin typeface="Cambria Math" panose="02040503050406030204" pitchFamily="18" charset="0"/>
                      </a:rPr>
                      <m:t>𝑡</m:t>
                    </m:r>
                    <m:r>
                      <a:rPr lang="en-US" b="0" i="1" smtClean="0">
                        <a:latin typeface="Cambria Math" panose="02040503050406030204" pitchFamily="18" charset="0"/>
                      </a:rPr>
                      <m:t>=−4</m:t>
                    </m:r>
                  </m:oMath>
                </a14:m>
                <a:r>
                  <a:rPr lang="en-US" dirty="0"/>
                  <a:t>             </a:t>
                </a:r>
                <a14:m>
                  <m:oMath xmlns:m="http://schemas.openxmlformats.org/officeDocument/2006/math">
                    <m:r>
                      <a:rPr lang="en-US" b="0" i="1" dirty="0" smtClean="0">
                        <a:latin typeface="Cambria Math" panose="02040503050406030204" pitchFamily="18" charset="0"/>
                      </a:rPr>
                      <m:t>7−4</m:t>
                    </m:r>
                    <m:r>
                      <a:rPr lang="en-US" b="0" i="1" dirty="0" smtClean="0">
                        <a:latin typeface="Cambria Math" panose="02040503050406030204" pitchFamily="18" charset="0"/>
                      </a:rPr>
                      <m:t>𝑡</m:t>
                    </m:r>
                    <m:r>
                      <a:rPr lang="en-US" b="0" i="1" dirty="0" smtClean="0">
                        <a:latin typeface="Cambria Math" panose="02040503050406030204" pitchFamily="18" charset="0"/>
                      </a:rPr>
                      <m:t>=−1</m:t>
                    </m:r>
                  </m:oMath>
                </a14:m>
                <a:r>
                  <a:rPr lang="en-US" dirty="0"/>
                  <a:t>               </a:t>
                </a:r>
                <a14:m>
                  <m:oMath xmlns:m="http://schemas.openxmlformats.org/officeDocument/2006/math">
                    <m:r>
                      <a:rPr lang="en-US" b="0" i="1" dirty="0" smtClean="0">
                        <a:latin typeface="Cambria Math" panose="02040503050406030204" pitchFamily="18" charset="0"/>
                      </a:rPr>
                      <m:t>−16+10</m:t>
                    </m:r>
                    <m:r>
                      <a:rPr lang="en-US" b="0" i="1" dirty="0" smtClean="0">
                        <a:latin typeface="Cambria Math" panose="02040503050406030204" pitchFamily="18" charset="0"/>
                      </a:rPr>
                      <m:t>𝑡</m:t>
                    </m:r>
                    <m:r>
                      <a:rPr lang="en-US" b="0" i="1" dirty="0" smtClean="0">
                        <a:latin typeface="Cambria Math" panose="02040503050406030204" pitchFamily="18" charset="0"/>
                      </a:rPr>
                      <m:t>=−6</m:t>
                    </m:r>
                  </m:oMath>
                </a14:m>
                <a:r>
                  <a:rPr lang="en-US" dirty="0"/>
                  <a:t>  </a:t>
                </a:r>
              </a:p>
              <a:p>
                <a:pPr marL="0" indent="0">
                  <a:buNone/>
                </a:pP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=2</m:t>
                    </m:r>
                  </m:oMath>
                </a14:m>
                <a:r>
                  <a:rPr lang="en-US" dirty="0"/>
                  <a:t>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=1</m:t>
                    </m:r>
                  </m:oMath>
                </a14:m>
                <a:r>
                  <a:rPr lang="en-US" dirty="0"/>
                  <a:t>  </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60772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1F-901F-4C24-957F-86C0A5999B9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9558AF-4134-4260-B535-9A8D76993674}"/>
                  </a:ext>
                </a:extLst>
              </p:cNvPr>
              <p:cNvSpPr>
                <a:spLocks noGrp="1"/>
              </p:cNvSpPr>
              <p:nvPr>
                <p:ph idx="1"/>
              </p:nvPr>
            </p:nvSpPr>
            <p:spPr/>
            <p:txBody>
              <a:bodyPr>
                <a:normAutofit/>
              </a:bodyPr>
              <a:lstStyle/>
              <a:p>
                <a:pPr marL="0" indent="0">
                  <a:buNone/>
                </a:pPr>
                <a:r>
                  <a:rPr lang="en-US" dirty="0"/>
                  <a:t>Determine the point(s) of intersection, if any, of the lines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(−4,−1,−6)</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(3,2,−5)</m:t>
                        </m:r>
                      </m:e>
                    </m:acc>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and</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m:t>
                        </m:r>
                        <m:r>
                          <a:rPr lang="en-US" b="0" i="1" smtClean="0">
                            <a:latin typeface="Cambria Math" panose="02040503050406030204" pitchFamily="18" charset="0"/>
                          </a:rPr>
                          <m:t>−16</m:t>
                        </m:r>
                        <m:r>
                          <a:rPr lang="en-US" i="1">
                            <a:latin typeface="Cambria Math" panose="02040503050406030204" pitchFamily="18" charset="0"/>
                          </a:rPr>
                          <m:t>)</m:t>
                        </m:r>
                      </m:e>
                    </m:acc>
                    <m:r>
                      <a:rPr lang="en-US" i="1">
                        <a:latin typeface="Cambria Math" panose="02040503050406030204" pitchFamily="18" charset="0"/>
                      </a:rPr>
                      <m:t>+</m:t>
                    </m:r>
                    <m:r>
                      <a:rPr lang="en-US" b="0" i="1" smtClean="0">
                        <a:latin typeface="Cambria Math" panose="02040503050406030204" pitchFamily="18" charset="0"/>
                      </a:rPr>
                      <m:t>𝑡</m:t>
                    </m:r>
                    <m:acc>
                      <m:accPr>
                        <m:chr m:val="⃗"/>
                        <m:ctrlPr>
                          <a:rPr lang="en-US" i="1">
                            <a:latin typeface="Cambria Math" panose="02040503050406030204" pitchFamily="18" charset="0"/>
                          </a:rPr>
                        </m:ctrlPr>
                      </m:accPr>
                      <m:e>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marL="0" indent="0">
                  <a:buNone/>
                </a:pPr>
                <a:r>
                  <a:rPr lang="en-US" dirty="0"/>
                  <a:t>Solution:</a:t>
                </a:r>
              </a:p>
              <a:p>
                <a:pPr marL="0" indent="0">
                  <a:buNone/>
                </a:pPr>
                <a:r>
                  <a:rPr lang="en-US" dirty="0"/>
                  <a:t>Since parameter values are not all the same, therefore the point           (-4, -1, -6) is not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r>
                  <a:rPr lang="en-US" dirty="0"/>
                  <a:t>. Since the two lines are parallel but there is a point on one of them which is not on the other, therefore the two lines are parallel and not coincident (case 3), and they have no points of intersection between them.</a:t>
                </a:r>
              </a:p>
            </p:txBody>
          </p:sp>
        </mc:Choice>
        <mc:Fallback xmlns="">
          <p:sp>
            <p:nvSpPr>
              <p:cNvPr id="3" name="Content Placeholder 2">
                <a:extLst>
                  <a:ext uri="{FF2B5EF4-FFF2-40B4-BE49-F238E27FC236}">
                    <a16:creationId xmlns:a16="http://schemas.microsoft.com/office/drawing/2014/main" id="{219558AF-4134-4260-B535-9A8D76993674}"/>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330566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8C5E-0562-411D-BA88-4EE15D9E919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E5B8E6-1CBB-45FD-85EC-5F282DB5CC06}"/>
                  </a:ext>
                </a:extLst>
              </p:cNvPr>
              <p:cNvSpPr>
                <a:spLocks noGrp="1"/>
              </p:cNvSpPr>
              <p:nvPr>
                <p:ph idx="1"/>
              </p:nvPr>
            </p:nvSpPr>
            <p:spPr/>
            <p:txBody>
              <a:bodyPr/>
              <a:lstStyle/>
              <a:p>
                <a:pPr marL="0" indent="0">
                  <a:buNone/>
                </a:pPr>
                <a:r>
                  <a:rPr lang="en-US" dirty="0"/>
                  <a:t>Determine the point(s) of intersection, if any, between the line </a:t>
                </a:r>
              </a:p>
              <a:p>
                <a:pPr marL="0" indent="0">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3,1,2</m:t>
                            </m:r>
                          </m:e>
                        </m:d>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(1,−4,−8)</m:t>
                        </m:r>
                      </m:e>
                    </m:acc>
                  </m:oMath>
                </a14:m>
                <a:r>
                  <a:rPr lang="en-US" dirty="0"/>
                  <a:t> and the plane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−8=0</m:t>
                    </m:r>
                  </m:oMath>
                </a14:m>
                <a:endParaRPr lang="en-US" dirty="0"/>
              </a:p>
              <a:p>
                <a:pPr marL="0" indent="0">
                  <a:buNone/>
                </a:pPr>
                <a:r>
                  <a:rPr lang="en-US" dirty="0"/>
                  <a:t>Solution:</a:t>
                </a:r>
              </a:p>
              <a:p>
                <a:pPr marL="0" indent="0">
                  <a:buNone/>
                </a:pPr>
                <a:r>
                  <a:rPr lang="en-US" dirty="0"/>
                  <a:t>First, let’s state the parametric equations of L</a:t>
                </a:r>
              </a:p>
              <a:p>
                <a:pPr marL="0" indent="0">
                  <a:buNone/>
                </a:pPr>
                <a:r>
                  <a:rPr lang="en-US" dirty="0"/>
                  <a:t>x = 3 + s            y = 1 – 4s          z = 2 – 8s</a:t>
                </a:r>
              </a:p>
              <a:p>
                <a:pPr marL="0" indent="0">
                  <a:buNone/>
                </a:pPr>
                <a:r>
                  <a:rPr lang="en-US" dirty="0"/>
                  <a:t>Next, let’s plug those expressions into the Cartesian equation of the plane.</a:t>
                </a:r>
              </a:p>
              <a:p>
                <a:pPr marL="0" indent="0">
                  <a:buNone/>
                </a:pPr>
                <a:r>
                  <a:rPr lang="en-US" dirty="0"/>
                  <a:t>4(3 + s) + 2(1 – 4s) – (2 – 8s) – 8 = 0</a:t>
                </a:r>
              </a:p>
            </p:txBody>
          </p:sp>
        </mc:Choice>
        <mc:Fallback xmlns="">
          <p:sp>
            <p:nvSpPr>
              <p:cNvPr id="3" name="Content Placeholder 2">
                <a:extLst>
                  <a:ext uri="{FF2B5EF4-FFF2-40B4-BE49-F238E27FC236}">
                    <a16:creationId xmlns:a16="http://schemas.microsoft.com/office/drawing/2014/main" id="{04E5B8E6-1CBB-45FD-85EC-5F282DB5CC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3140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8C5E-0562-411D-BA88-4EE15D9E919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E5B8E6-1CBB-45FD-85EC-5F282DB5CC06}"/>
                  </a:ext>
                </a:extLst>
              </p:cNvPr>
              <p:cNvSpPr>
                <a:spLocks noGrp="1"/>
              </p:cNvSpPr>
              <p:nvPr>
                <p:ph idx="1"/>
              </p:nvPr>
            </p:nvSpPr>
            <p:spPr/>
            <p:txBody>
              <a:bodyPr/>
              <a:lstStyle/>
              <a:p>
                <a:pPr marL="0" indent="0">
                  <a:buNone/>
                </a:pPr>
                <a:r>
                  <a:rPr lang="en-US" dirty="0"/>
                  <a:t>Determine the point(s) of intersection, if any, between the line </a:t>
                </a:r>
              </a:p>
              <a:p>
                <a:pPr marL="0" indent="0">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3,1,2</m:t>
                            </m:r>
                          </m:e>
                        </m:d>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(1,−4,−8)</m:t>
                        </m:r>
                      </m:e>
                    </m:acc>
                  </m:oMath>
                </a14:m>
                <a:r>
                  <a:rPr lang="en-US" dirty="0"/>
                  <a:t> and the plane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−8=0</m:t>
                    </m:r>
                  </m:oMath>
                </a14:m>
                <a:endParaRPr lang="en-US" dirty="0"/>
              </a:p>
              <a:p>
                <a:pPr marL="0" indent="0">
                  <a:buNone/>
                </a:pPr>
                <a:r>
                  <a:rPr lang="en-US" dirty="0"/>
                  <a:t>Solution:</a:t>
                </a:r>
              </a:p>
              <a:p>
                <a:pPr marL="0" indent="0">
                  <a:buNone/>
                </a:pPr>
                <a:r>
                  <a:rPr lang="en-US" dirty="0"/>
                  <a:t>4(3 + s) + 2(1 – 4s) – (2 – 8s) – 8 = 0</a:t>
                </a:r>
              </a:p>
              <a:p>
                <a:pPr marL="0" indent="0">
                  <a:buNone/>
                </a:pPr>
                <a:r>
                  <a:rPr lang="en-US" dirty="0"/>
                  <a:t>12 + 4s + 2 – 8s – 2 + 8s – 8 = 0</a:t>
                </a:r>
              </a:p>
              <a:p>
                <a:pPr marL="0" indent="0">
                  <a:buNone/>
                </a:pPr>
                <a:r>
                  <a:rPr lang="en-US" dirty="0"/>
                  <a:t>4s = - 4 </a:t>
                </a:r>
              </a:p>
              <a:p>
                <a:pPr marL="0" indent="0">
                  <a:buNone/>
                </a:pPr>
                <a:r>
                  <a:rPr lang="en-US" dirty="0"/>
                  <a:t>s = -1</a:t>
                </a:r>
              </a:p>
              <a:p>
                <a:pPr marL="0" indent="0">
                  <a:buNone/>
                </a:pPr>
                <a:r>
                  <a:rPr lang="en-US" dirty="0"/>
                  <a:t>There is only one solution, so there is only one point of intersection.</a:t>
                </a:r>
              </a:p>
            </p:txBody>
          </p:sp>
        </mc:Choice>
        <mc:Fallback xmlns="">
          <p:sp>
            <p:nvSpPr>
              <p:cNvPr id="3" name="Content Placeholder 2">
                <a:extLst>
                  <a:ext uri="{FF2B5EF4-FFF2-40B4-BE49-F238E27FC236}">
                    <a16:creationId xmlns:a16="http://schemas.microsoft.com/office/drawing/2014/main" id="{04E5B8E6-1CBB-45FD-85EC-5F282DB5CC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0162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8C5E-0562-411D-BA88-4EE15D9E919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E5B8E6-1CBB-45FD-85EC-5F282DB5CC06}"/>
                  </a:ext>
                </a:extLst>
              </p:cNvPr>
              <p:cNvSpPr>
                <a:spLocks noGrp="1"/>
              </p:cNvSpPr>
              <p:nvPr>
                <p:ph idx="1"/>
              </p:nvPr>
            </p:nvSpPr>
            <p:spPr/>
            <p:txBody>
              <a:bodyPr/>
              <a:lstStyle/>
              <a:p>
                <a:pPr marL="0" indent="0">
                  <a:buNone/>
                </a:pPr>
                <a:r>
                  <a:rPr lang="en-US" dirty="0"/>
                  <a:t>Determine the point(s) of intersection, if any, between the line </a:t>
                </a:r>
              </a:p>
              <a:p>
                <a:pPr marL="0" indent="0">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3,1,2</m:t>
                            </m:r>
                          </m:e>
                        </m:d>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(1,−4,−8)</m:t>
                        </m:r>
                      </m:e>
                    </m:acc>
                  </m:oMath>
                </a14:m>
                <a:r>
                  <a:rPr lang="en-US" dirty="0"/>
                  <a:t> and the plane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−8=0</m:t>
                    </m:r>
                  </m:oMath>
                </a14:m>
                <a:endParaRPr lang="en-US" dirty="0"/>
              </a:p>
              <a:p>
                <a:pPr marL="0" indent="0">
                  <a:buNone/>
                </a:pPr>
                <a:r>
                  <a:rPr lang="en-US" dirty="0"/>
                  <a:t>Solution:</a:t>
                </a:r>
              </a:p>
              <a:p>
                <a:pPr marL="0" indent="0">
                  <a:buNone/>
                </a:pPr>
                <a:r>
                  <a:rPr lang="en-US" dirty="0"/>
                  <a:t>At s = -1,</a:t>
                </a:r>
              </a:p>
              <a:p>
                <a:pPr marL="0" indent="0">
                  <a:buNone/>
                </a:pPr>
                <a:r>
                  <a:rPr lang="en-US" dirty="0"/>
                  <a:t>x = 3 + (-1) = 2</a:t>
                </a:r>
              </a:p>
              <a:p>
                <a:pPr marL="0" indent="0">
                  <a:buNone/>
                </a:pPr>
                <a:r>
                  <a:rPr lang="en-US" dirty="0"/>
                  <a:t>y = 1 – 4(-1) = 5</a:t>
                </a:r>
              </a:p>
              <a:p>
                <a:pPr marL="0" indent="0">
                  <a:buNone/>
                </a:pPr>
                <a:r>
                  <a:rPr lang="en-US" dirty="0"/>
                  <a:t>z = 2 – 8(-1) = 10</a:t>
                </a:r>
              </a:p>
              <a:p>
                <a:pPr marL="0" indent="0">
                  <a:buNone/>
                </a:pPr>
                <a:r>
                  <a:rPr lang="en-US" dirty="0"/>
                  <a:t>Therefore the only point of intersection is the point (2, 5, 10)</a:t>
                </a:r>
              </a:p>
            </p:txBody>
          </p:sp>
        </mc:Choice>
        <mc:Fallback xmlns="">
          <p:sp>
            <p:nvSpPr>
              <p:cNvPr id="3" name="Content Placeholder 2">
                <a:extLst>
                  <a:ext uri="{FF2B5EF4-FFF2-40B4-BE49-F238E27FC236}">
                    <a16:creationId xmlns:a16="http://schemas.microsoft.com/office/drawing/2014/main" id="{04E5B8E6-1CBB-45FD-85EC-5F282DB5CC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60729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D4A9-3637-435D-B9A8-9B2E03973E0B}"/>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BA65D9-2172-42AA-B4D5-43B04E1C21B3}"/>
                  </a:ext>
                </a:extLst>
              </p:cNvPr>
              <p:cNvSpPr>
                <a:spLocks noGrp="1"/>
              </p:cNvSpPr>
              <p:nvPr>
                <p:ph idx="1"/>
              </p:nvPr>
            </p:nvSpPr>
            <p:spPr/>
            <p:txBody>
              <a:bodyPr/>
              <a:lstStyle/>
              <a:p>
                <a:pPr marL="0" indent="0">
                  <a:buNone/>
                </a:pPr>
                <a:r>
                  <a:rPr lang="en-US" dirty="0"/>
                  <a:t>Determine the points of intersection, if any exist, between the line</a:t>
                </a:r>
              </a:p>
              <a:p>
                <a:pPr marL="0" indent="0">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=9+8</m:t>
                    </m:r>
                    <m:r>
                      <a:rPr lang="en-US" b="0" i="1" smtClean="0">
                        <a:latin typeface="Cambria Math" panose="02040503050406030204" pitchFamily="18" charset="0"/>
                      </a:rPr>
                      <m:t>𝑡</m:t>
                    </m:r>
                  </m:oMath>
                </a14:m>
                <a:r>
                  <a:rPr lang="en-US" dirty="0"/>
                  <a:t>  and the plane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3,1,−5</m:t>
                            </m:r>
                          </m:e>
                        </m:d>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(1,1,1)</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(1,2,8)</m:t>
                        </m:r>
                      </m:e>
                    </m:acc>
                  </m:oMath>
                </a14:m>
                <a:r>
                  <a:rPr lang="en-US" dirty="0"/>
                  <a:t> </a:t>
                </a:r>
              </a:p>
            </p:txBody>
          </p:sp>
        </mc:Choice>
        <mc:Fallback xmlns="">
          <p:sp>
            <p:nvSpPr>
              <p:cNvPr id="3" name="Content Placeholder 2">
                <a:extLst>
                  <a:ext uri="{FF2B5EF4-FFF2-40B4-BE49-F238E27FC236}">
                    <a16:creationId xmlns:a16="http://schemas.microsoft.com/office/drawing/2014/main" id="{ADBA65D9-2172-42AA-B4D5-43B04E1C21B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14198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4593</Words>
  <Application>Microsoft Office PowerPoint</Application>
  <PresentationFormat>Widescreen</PresentationFormat>
  <Paragraphs>359</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Intersection of a Line with a Plane or Two Lines</vt:lpstr>
      <vt:lpstr>Part 1: The Intersection of a Line with a Plane</vt:lpstr>
      <vt:lpstr>Intersection of a Line with a Plane: 3 Cases</vt:lpstr>
      <vt:lpstr>Procedure for Determining the Point(s) of Intersection of a Line with a Plane (if any exist)</vt:lpstr>
      <vt:lpstr>Example</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Part 2: The Intersection of Two Lines</vt:lpstr>
      <vt:lpstr>Intersection of Two Lines: 4 Cases</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Intersection of a Line with a Plane or Two Lines</dc:title>
  <dc:creator>Jim Beland</dc:creator>
  <cp:lastModifiedBy>Jim</cp:lastModifiedBy>
  <cp:revision>1</cp:revision>
  <dcterms:created xsi:type="dcterms:W3CDTF">2020-06-09T22:53:57Z</dcterms:created>
  <dcterms:modified xsi:type="dcterms:W3CDTF">2021-04-09T17:31:41Z</dcterms:modified>
</cp:coreProperties>
</file>